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692"/>
  </p:normalViewPr>
  <p:slideViewPr>
    <p:cSldViewPr snapToGrid="0">
      <p:cViewPr varScale="1">
        <p:scale>
          <a:sx n="88" d="100"/>
          <a:sy n="88" d="100"/>
        </p:scale>
        <p:origin x="176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B2800-2295-C2F1-0D12-9E054E0B93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6B0F11-75DC-288B-CF18-0997E816EA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FB223A-91C4-EB02-B810-68FE71191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7F53-83B2-044E-BAC9-D3592A2D1BEA}" type="datetimeFigureOut">
              <a:rPr lang="en-US" smtClean="0"/>
              <a:t>8/20/25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6E4E8-9582-7BB7-0287-CE1502DB2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2602DF-0E8C-8F27-2893-C59648523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6CFC-20E7-2A4B-B779-487F59956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3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A4559-4F0C-78A4-07AE-33AA8722C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A567D1-629A-37C0-400A-532ABE39B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BE495E-D1BA-D4FE-9689-22759677C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7F53-83B2-044E-BAC9-D3592A2D1BEA}" type="datetimeFigureOut">
              <a:rPr lang="en-US" smtClean="0"/>
              <a:t>8/20/25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FADB14-8E59-6F91-ABEE-8CEB3364E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05FC1-A469-AD62-099A-9690CDC87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6CFC-20E7-2A4B-B779-487F59956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981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A73AD7-1C88-A338-1B07-8B6E8A79E0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46C9AB-D3A1-3D05-130D-66FFFEA808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69B3EB-7311-88CC-F3B5-C3C0DDC94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7F53-83B2-044E-BAC9-D3592A2D1BEA}" type="datetimeFigureOut">
              <a:rPr lang="en-US" smtClean="0"/>
              <a:t>8/20/25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24EBB-3E4F-865D-006D-06E441C5A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E60B9A-432A-6931-CBA0-832D94E1A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6CFC-20E7-2A4B-B779-487F59956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38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028DA-823D-D1E6-04CD-CBA430821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521EE-B661-7952-DA3A-177E10AE1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7BDD5-154C-8F18-7E7A-E462F703A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7F53-83B2-044E-BAC9-D3592A2D1BEA}" type="datetimeFigureOut">
              <a:rPr lang="en-US" smtClean="0"/>
              <a:t>8/20/25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846D2-6FF2-651B-FFBF-53EEA19B6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B3246-8F05-B0D1-4327-2949B5013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6CFC-20E7-2A4B-B779-487F59956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684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D8101-229B-33FB-B66F-6ED2226C2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CC813-7B3E-A164-CE0A-AB4E64A257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37F7F3-122E-C33F-E24D-AFD70D244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7F53-83B2-044E-BAC9-D3592A2D1BEA}" type="datetimeFigureOut">
              <a:rPr lang="en-US" smtClean="0"/>
              <a:t>8/20/25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24BF23-E525-DEDE-367E-FF1D1E96F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D3B68-C07E-83F6-0E50-494A6602A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6CFC-20E7-2A4B-B779-487F59956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16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523D1-F43D-45AE-BB57-A87992EEC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49122-AA81-6572-581F-41F92AF0CF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DCE24A-96F9-A25C-7B39-11A1BCD11A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4C986D-F961-7185-3140-E2DC79ABF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7F53-83B2-044E-BAC9-D3592A2D1BEA}" type="datetimeFigureOut">
              <a:rPr lang="en-US" smtClean="0"/>
              <a:t>8/20/25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1E8203-BE02-9ACC-77D0-CBA1750DE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7D4576-E38F-C2B3-85E0-112071C94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6CFC-20E7-2A4B-B779-487F59956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700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EB197-7E3E-D63C-590C-BC842D088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E29FCB-5143-AE61-4F8D-369AE8B1B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94D506-C8A4-CFDF-DCCD-7A1A142007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66DBF0-D8ED-7431-512F-AAF1FAF630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ACDDAF-2A62-033D-37FA-A08677D8A5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EB077F-0CFA-9F1B-C6D9-7B5ADF20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7F53-83B2-044E-BAC9-D3592A2D1BEA}" type="datetimeFigureOut">
              <a:rPr lang="en-US" smtClean="0"/>
              <a:t>8/20/25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EE26EF-B62D-50C0-2131-EE494210A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E9DEEE-DEA4-2C20-8FB5-C69B5BF12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6CFC-20E7-2A4B-B779-487F59956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62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4DB96-EEC9-0828-9F0E-20A985E1F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A39C1A-5950-355E-629D-E7C4B551A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7F53-83B2-044E-BAC9-D3592A2D1BEA}" type="datetimeFigureOut">
              <a:rPr lang="en-US" smtClean="0"/>
              <a:t>8/20/25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0FF17A-D25E-6DB7-3B03-5F482ADC1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F7C046-E73A-369E-FF77-F1549F057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6CFC-20E7-2A4B-B779-487F59956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287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362728-6956-EE73-2E26-C11CE6CD0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7F53-83B2-044E-BAC9-D3592A2D1BEA}" type="datetimeFigureOut">
              <a:rPr lang="en-US" smtClean="0"/>
              <a:t>8/20/25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500A15-52CC-E1D0-6D3B-92D759486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4FDD86-3563-ADC8-6BC4-8E2D5533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6CFC-20E7-2A4B-B779-487F59956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789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AE657-AC8B-A904-D21E-1249107D6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D2780-E6B9-CE55-161A-0F23F07D1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F52281-0E29-DD52-8289-B886143EAB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C088FD-6B1C-68BA-8F7C-1D739ABED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7F53-83B2-044E-BAC9-D3592A2D1BEA}" type="datetimeFigureOut">
              <a:rPr lang="en-US" smtClean="0"/>
              <a:t>8/20/25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AB6E06-4F19-AFD1-D2D6-643D17B6F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11AC16-5702-6098-E3A9-EFF845011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6CFC-20E7-2A4B-B779-487F59956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70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40E21-1354-DB1A-9C32-DD5069E47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38A6F7-F56D-9B6C-5BF5-6F5A864B01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A9D1B8-129F-0ED2-E1F5-E79716F44A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07B58-428C-A3B4-8763-D4C9BBAC2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7F53-83B2-044E-BAC9-D3592A2D1BEA}" type="datetimeFigureOut">
              <a:rPr lang="en-US" smtClean="0"/>
              <a:t>8/20/25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459162-7D1F-C6EE-CD04-291A45372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F7FE26-EE4D-814C-4252-9721D9FA4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6CFC-20E7-2A4B-B779-487F59956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511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F7F908-B40E-832C-1090-924A89EA4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BB7946-08EF-29E6-3A96-EF5CB4C5FD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C55AB8-1D9B-8476-FAAC-DC8C6277ED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AF7F53-83B2-044E-BAC9-D3592A2D1BEA}" type="datetimeFigureOut">
              <a:rPr lang="en-US" smtClean="0"/>
              <a:t>8/20/25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763B5-81D2-A18C-67F4-3132B5F475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9AAA5-C45F-00A6-CC81-C56FF208C9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5E6CFC-20E7-2A4B-B779-487F59956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722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49CED-47B0-557C-8322-2ECF3189BA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83DA42-41AA-2499-8B6A-BE788828FD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8C1D78-26BC-4618-A4B9-FF06925F6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387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62129-AB27-2351-BC36-743CFFF0F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62FF9EB-195C-F7A7-942C-4F7CEC0808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0497117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Davis</dc:creator>
  <cp:lastModifiedBy>Daniel Davis</cp:lastModifiedBy>
  <cp:revision>5</cp:revision>
  <dcterms:created xsi:type="dcterms:W3CDTF">2024-08-22T22:22:50Z</dcterms:created>
  <dcterms:modified xsi:type="dcterms:W3CDTF">2025-08-20T06:13:39Z</dcterms:modified>
</cp:coreProperties>
</file>