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/>
    <p:restoredTop sz="94694"/>
  </p:normalViewPr>
  <p:slideViewPr>
    <p:cSldViewPr snapToGrid="0">
      <p:cViewPr varScale="1">
        <p:scale>
          <a:sx n="118" d="100"/>
          <a:sy n="118" d="100"/>
        </p:scale>
        <p:origin x="208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047DC-9F45-7AF7-7BD8-5548517395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596732-9BD5-E9C6-BF67-EAC89CE2C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0A24D3-9E99-13E8-8E53-A4A83C469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B4509-8E37-E5C5-0E3B-DC5C84E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061AD-B820-9E03-1283-4F1D49817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93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CF6D9-5F9F-27BE-D889-608333F0B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C8C400-527D-EA3E-D917-A749990A1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C16C8-A0BF-BE60-7469-1CF41AA9E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D9F0F-178D-1BA0-6E84-1D8F9F2D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CF241-013A-CD33-D21A-D515CE134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16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ADCE14-4D5C-DBA7-390A-8A093ECD25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FEF09A-A386-2751-9C4A-ADCFF3EBEA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BC66C-7EF4-7AF2-735A-6F694B0A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E90D4-B0D4-3672-B2E7-9C5C09D95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C73CB-35A6-2A6B-9D66-B8D5F77C5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60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FDF44-D392-01BD-EE2E-D3C7E2398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778FA-BA8E-2278-2662-89D9976C7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64D0D-A01B-9E11-80B0-7606188F7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014F0-B65B-EF22-D184-219F49EF1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94E2F-FC6F-5E8A-7E3B-33E9F1156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35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9F095-A0B9-21A2-BA20-809725174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F407F0-3438-5680-4DA2-966E37531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A251E-9A96-B577-7F18-3F4198F28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836F4-C4B6-85A7-D876-9487F30FB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28A1B-2D1F-003A-677D-42CB9F0D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23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0EB8D-2B00-F0A4-552A-4F8DAA9B9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D4C6D-9F53-3C7A-6F43-099C1938B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82DA1A-51C2-E603-E50D-0C08DDF779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C167-45A9-D36B-9331-09CF9D2A7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40BD6-37BF-370B-341E-A1B951FF9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9B0A-FC98-8843-1578-DE83C4AFB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6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C9827-F8DB-3FC8-89FE-90C0872C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06D0A7-0713-B6E5-5A10-23A754E38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903CA8-B458-E5E0-E144-8D6737F44B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C1F6B2-9A3D-388F-F677-AC29A322F1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BB092B-2D02-7F85-8D4D-E2D1991C9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CAC96F-F9D9-AF1D-4C29-6C1502F98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92BBB2-87C6-5547-C323-DDB2FAA7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1207DA-F08E-49CF-246E-5461541D1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3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3B771-7444-A5E1-2D98-99DF71548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ED2C7-787D-436C-4261-067560FE3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36F526-B8EA-2ABD-57A0-41C85A039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50CC96-7833-C074-DEC6-664435566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7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12A6C7-8A9F-FB2D-9ABC-D2CBA1DA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727F9-4889-DDD2-6D90-C2B17E3BA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5CCCFC-19C2-0C8B-B7B0-A6CE257A7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8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89FD9-762D-0D4F-72DC-F6389E3B4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4007C-65C9-5E33-DE0A-8BDC169E0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563B79-E76B-1DFC-0F32-35C76C377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EA3B29-A473-8682-03D9-C951AABD6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2F004D-1917-AE2C-957F-C6D25AAA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26670-789C-1E9D-524F-C88B4B7C1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9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1A0F6-039B-FB1D-BA87-970B8DB64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749C35-ECDF-E314-6F16-203797417A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97CF5-908F-FCD6-4DF0-2EB8FE06B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AF1C75-485F-D258-5CCD-1881E9FD5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A4F963-093A-9CB3-0BA7-B7F3E4615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46CEBF-0FE3-C05E-1051-777E38FD4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16F79E-DC57-39F7-6F0B-22989755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427F5-4BA9-E5A4-EE37-4560C1678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89F39-7623-40BE-F6FC-DF08A62AA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CE7C26-9A91-5443-BB14-F26F778D07E9}" type="datetimeFigureOut">
              <a:rPr lang="en-US" smtClean="0"/>
              <a:t>12/23/24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B078-E0F2-4C6A-750E-5B43B84BC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6165B-9ABA-B45F-7EC5-4EC7CE45C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9CC4E6-5E08-0847-B04F-E00342B24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text overlay&#10;&#10;Description automatically generated">
            <a:extLst>
              <a:ext uri="{FF2B5EF4-FFF2-40B4-BE49-F238E27FC236}">
                <a16:creationId xmlns:a16="http://schemas.microsoft.com/office/drawing/2014/main" id="{319B9508-8574-14BC-5A99-33B1A93C4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6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5FD95-AAC3-5BA9-F89B-A177D2232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background with white text&#10;&#10;Description automatically generated">
            <a:extLst>
              <a:ext uri="{FF2B5EF4-FFF2-40B4-BE49-F238E27FC236}">
                <a16:creationId xmlns:a16="http://schemas.microsoft.com/office/drawing/2014/main" id="{32E4251E-162A-B3CE-EC66-9BB6EA086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63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5DD6B-72F9-9095-E1A1-CCB666632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background with white text&#10;&#10;Description automatically generated">
            <a:extLst>
              <a:ext uri="{FF2B5EF4-FFF2-40B4-BE49-F238E27FC236}">
                <a16:creationId xmlns:a16="http://schemas.microsoft.com/office/drawing/2014/main" id="{0B1BBA4D-C1D7-1108-5CD5-2BD7A88DD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86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CCE32-F016-3B92-9575-F5EDF736A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background with white text&#10;&#10;Description automatically generated">
            <a:extLst>
              <a:ext uri="{FF2B5EF4-FFF2-40B4-BE49-F238E27FC236}">
                <a16:creationId xmlns:a16="http://schemas.microsoft.com/office/drawing/2014/main" id="{6B8AC7C3-6AB6-B204-DFD2-B03580062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26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68FA0-3848-920D-04E1-7AE85B27E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clouds and a cross&#10;&#10;Description automatically generated">
            <a:extLst>
              <a:ext uri="{FF2B5EF4-FFF2-40B4-BE49-F238E27FC236}">
                <a16:creationId xmlns:a16="http://schemas.microsoft.com/office/drawing/2014/main" id="{FE848CEF-6633-810E-3ED0-F380C4407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96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D0BDF-8832-FB23-708E-BB9AB9EEC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gazine with a person's back&#10;&#10;Description automatically generated">
            <a:extLst>
              <a:ext uri="{FF2B5EF4-FFF2-40B4-BE49-F238E27FC236}">
                <a16:creationId xmlns:a16="http://schemas.microsoft.com/office/drawing/2014/main" id="{69BE3F5A-BA52-997D-EC05-91A822AC4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0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994FB-CB03-D736-92D8-3E2062045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chure with text and images&#10;&#10;Description automatically generated">
            <a:extLst>
              <a:ext uri="{FF2B5EF4-FFF2-40B4-BE49-F238E27FC236}">
                <a16:creationId xmlns:a16="http://schemas.microsoft.com/office/drawing/2014/main" id="{4525DCEC-C011-2E75-6D19-66FA66EBE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53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74C44-0BE1-4F63-B297-3482907CA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9DF5DB31-F3B1-F7B9-8426-E2FC31317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19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E1365-1E63-05A0-2A67-DBC7C8A40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chure with a drawing of a person with lungs&#10;&#10;Description automatically generated">
            <a:extLst>
              <a:ext uri="{FF2B5EF4-FFF2-40B4-BE49-F238E27FC236}">
                <a16:creationId xmlns:a16="http://schemas.microsoft.com/office/drawing/2014/main" id="{2D8C97AD-EB3D-6482-1D81-B4652FB5F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52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D5B5E-FA69-250A-FC63-5E73FFB80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4FA154D6-6B0A-4423-CE57-F73C07192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23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DA1A5-56B3-0810-6B27-663911946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chure with a graphic design&#10;&#10;Description automatically generated">
            <a:extLst>
              <a:ext uri="{FF2B5EF4-FFF2-40B4-BE49-F238E27FC236}">
                <a16:creationId xmlns:a16="http://schemas.microsoft.com/office/drawing/2014/main" id="{CAE75BB8-9E4F-F07B-24D8-7E7F35E66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7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3EE71-7021-35C4-3E25-A3AB1FDB9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page&#10;&#10;Description automatically generated">
            <a:extLst>
              <a:ext uri="{FF2B5EF4-FFF2-40B4-BE49-F238E27FC236}">
                <a16:creationId xmlns:a16="http://schemas.microsoft.com/office/drawing/2014/main" id="{B5489232-059D-082A-301D-40222789E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89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81231-7251-5D94-2684-A5A2B315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veral brochures on a green and blue background&#10;&#10;Description automatically generated">
            <a:extLst>
              <a:ext uri="{FF2B5EF4-FFF2-40B4-BE49-F238E27FC236}">
                <a16:creationId xmlns:a16="http://schemas.microsoft.com/office/drawing/2014/main" id="{385D5D16-1619-B584-4937-204072084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3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76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Perkins</dc:creator>
  <cp:lastModifiedBy>Dave Perkins</cp:lastModifiedBy>
  <cp:revision>1</cp:revision>
  <dcterms:created xsi:type="dcterms:W3CDTF">2024-12-23T15:56:09Z</dcterms:created>
  <dcterms:modified xsi:type="dcterms:W3CDTF">2024-12-23T15:59:59Z</dcterms:modified>
</cp:coreProperties>
</file>