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30"/>
  </p:normalViewPr>
  <p:slideViewPr>
    <p:cSldViewPr snapToGrid="0" snapToObjects="1">
      <p:cViewPr varScale="1">
        <p:scale>
          <a:sx n="106" d="100"/>
          <a:sy n="106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4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9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DE8-EE9C-044E-87CA-7F1357B3FC71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B954-41F0-194E-958B-45BC5731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3B00-CD5B-4B4C-80B1-6F05D94C2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BAD45-EBF2-3C4E-9367-74CB322BC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over of a magazine&#10;&#10;Description automatically generated">
            <a:extLst>
              <a:ext uri="{FF2B5EF4-FFF2-40B4-BE49-F238E27FC236}">
                <a16:creationId xmlns:a16="http://schemas.microsoft.com/office/drawing/2014/main" id="{93252B64-5FE9-AEA3-347A-8E6E41E9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68EA-CD7B-9412-F4C5-B074B8FF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hite crescent moon on a white background&#10;&#10;Description automatically generated">
            <a:extLst>
              <a:ext uri="{FF2B5EF4-FFF2-40B4-BE49-F238E27FC236}">
                <a16:creationId xmlns:a16="http://schemas.microsoft.com/office/drawing/2014/main" id="{CF2A2A93-39ED-5DA5-47C9-C1632BEA0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Armstrong</dc:creator>
  <cp:lastModifiedBy>Daniel Davis</cp:lastModifiedBy>
  <cp:revision>15</cp:revision>
  <dcterms:created xsi:type="dcterms:W3CDTF">2021-08-13T20:31:03Z</dcterms:created>
  <dcterms:modified xsi:type="dcterms:W3CDTF">2025-01-07T05:27:01Z</dcterms:modified>
</cp:coreProperties>
</file>