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1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59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2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4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2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9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8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1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99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0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7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BFDE8-EE9C-044E-87CA-7F1357B3FC71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4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23B00-CD5B-4B4C-80B1-6F05D94C25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BAD45-EBF2-3C4E-9367-74CB322BC7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aphic design of a scales of justice&#10;&#10;Description automatically generated">
            <a:extLst>
              <a:ext uri="{FF2B5EF4-FFF2-40B4-BE49-F238E27FC236}">
                <a16:creationId xmlns:a16="http://schemas.microsoft.com/office/drawing/2014/main" id="{FE94BE44-6D6B-65EE-4071-3210A7040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2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768EA-CD7B-9412-F4C5-B074B8FFA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white balance scale on a light background&#10;&#10;Description automatically generated">
            <a:extLst>
              <a:ext uri="{FF2B5EF4-FFF2-40B4-BE49-F238E27FC236}">
                <a16:creationId xmlns:a16="http://schemas.microsoft.com/office/drawing/2014/main" id="{10FC081F-CDB2-1DF2-8445-352BF8CB6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89332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Armstrong</dc:creator>
  <cp:lastModifiedBy>Daniel Davis</cp:lastModifiedBy>
  <cp:revision>13</cp:revision>
  <dcterms:created xsi:type="dcterms:W3CDTF">2021-08-13T20:31:03Z</dcterms:created>
  <dcterms:modified xsi:type="dcterms:W3CDTF">2024-11-19T02:49:34Z</dcterms:modified>
</cp:coreProperties>
</file>