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ook cover with text and images&#10;&#10;Description automatically generated">
            <a:extLst>
              <a:ext uri="{FF2B5EF4-FFF2-40B4-BE49-F238E27FC236}">
                <a16:creationId xmlns:a16="http://schemas.microsoft.com/office/drawing/2014/main" id="{56119DF9-EFCA-083F-805C-FEBE31BF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lance scale on a light background&#10;&#10;Description automatically generated">
            <a:extLst>
              <a:ext uri="{FF2B5EF4-FFF2-40B4-BE49-F238E27FC236}">
                <a16:creationId xmlns:a16="http://schemas.microsoft.com/office/drawing/2014/main" id="{F3DE6907-EA0F-DAA4-27CA-14709B951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2</cp:revision>
  <dcterms:created xsi:type="dcterms:W3CDTF">2024-08-22T22:22:50Z</dcterms:created>
  <dcterms:modified xsi:type="dcterms:W3CDTF">2024-11-19T02:48:46Z</dcterms:modified>
</cp:coreProperties>
</file>