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38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DE8-EE9C-044E-87CA-7F1357B3FC71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B00-CD5B-4B4C-80B1-6F05D94C2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AD45-EBF2-3C4E-9367-74CB322B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over of a magazine&#10;&#10;Description automatically generated">
            <a:extLst>
              <a:ext uri="{FF2B5EF4-FFF2-40B4-BE49-F238E27FC236}">
                <a16:creationId xmlns:a16="http://schemas.microsoft.com/office/drawing/2014/main" id="{48083B0C-553A-4742-B150-A47F1F40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white flower with leaves&#10;&#10;Description automatically generated">
            <a:extLst>
              <a:ext uri="{FF2B5EF4-FFF2-40B4-BE49-F238E27FC236}">
                <a16:creationId xmlns:a16="http://schemas.microsoft.com/office/drawing/2014/main" id="{D916FA74-AF20-4459-247E-08F57743C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171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Armstrong</dc:creator>
  <cp:lastModifiedBy>Daniel Davis</cp:lastModifiedBy>
  <cp:revision>12</cp:revision>
  <dcterms:created xsi:type="dcterms:W3CDTF">2021-08-13T20:31:03Z</dcterms:created>
  <dcterms:modified xsi:type="dcterms:W3CDTF">2024-08-22T22:22:08Z</dcterms:modified>
</cp:coreProperties>
</file>