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800-2295-C2F1-0D12-9E054E0B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B0F11-75DC-288B-CF18-0997E816E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223A-91C4-EB02-B810-68FE711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E4E8-9582-7BB7-0287-CE1502DB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2DF-0E8C-8F27-2893-C5964852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559-4F0C-78A4-07AE-33AA872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67D1-629A-37C0-400A-532ABE39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95E-D1BA-D4FE-9689-2275967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DB14-8E59-6F91-ABEE-8CEB33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5FC1-A469-AD62-099A-9690CDC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73AD7-1C88-A338-1B07-8B6E8A79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C9AB-D3A1-3D05-130D-66FFFEA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B3EB-7311-88CC-F3B5-C3C0DDC9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EBB-3E4F-865D-006D-06E441C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0B9A-432A-6931-CBA0-832D94E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DA-823D-D1E6-04CD-CBA43082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1EE-B661-7952-DA3A-177E10A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DD5-154C-8F18-7E7A-E462F703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46D2-6FF2-651B-FFBF-53EEA19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3246-8F05-B0D1-4327-2949B501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8101-229B-33FB-B66F-6ED2226C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C813-7B3E-A164-CE0A-AB4E64A2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7F3-122E-C33F-E24D-AFD70D2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F23-E525-DEDE-367E-FF1D1E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3B68-C07E-83F6-0E50-494A660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3D1-F43D-45AE-BB57-A87992EE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9122-AA81-6572-581F-41F92AF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E24A-96F9-A25C-7B39-11A1BCD11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986D-F961-7185-3140-E2DC79A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8203-BE02-9ACC-77D0-CBA1750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4576-E38F-C2B3-85E0-112071C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B197-7E3E-D63C-590C-BC842D0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9FCB-5143-AE61-4F8D-369AE8B1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D506-C8A4-CFDF-DCCD-7A1A1420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DBF0-D8ED-7431-512F-AAF1FAF6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CDDAF-2A62-033D-37FA-A08677D8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B077F-0CFA-9F1B-C6D9-7B5ADF2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26EF-B62D-50C0-2131-EE49421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9DEEE-DEA4-2C20-8FB5-C69B5BF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DB96-EEC9-0828-9F0E-20A985E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9C1A-5950-355E-629D-E7C4B55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17A-D25E-6DB7-3B03-5F482AD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C046-E73A-369E-FF77-F1549F0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62728-6956-EE73-2E26-C11CE6CD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00A15-52CC-E1D0-6D3B-92D7594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DD86-3563-ADC8-6BC4-8E2D5533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657-AC8B-A904-D21E-1249107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780-E6B9-CE55-161A-0F23F07D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281-0E29-DD52-8289-B886143E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8FD-6B1C-68BA-8F7C-1D739AB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E06-4F19-AFD1-D2D6-643D17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AC16-5702-6098-E3A9-EFF8450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21-1354-DB1A-9C32-DD5069E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A6F7-F56D-9B6C-5BF5-6F5A864B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D1B8-129F-0ED2-E1F5-E79716F4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7B58-428C-A3B4-8763-D4C9BBAC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59162-7D1F-C6EE-CD04-291A45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FE26-EE4D-814C-4252-9721D9F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7F908-B40E-832C-1090-924A89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7946-08EF-29E6-3A96-EF5CB4C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5AB8-1D9B-8476-FAAC-DC8C6277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F7F53-83B2-044E-BAC9-D3592A2D1BEA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3B5-81D2-A18C-67F4-3132B5F4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AAA5-C45F-00A6-CC81-C56FF20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CED-47B0-557C-8322-2ECF3189B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DA42-41AA-2499-8B6A-BE788828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and green cover with text&#10;&#10;Description automatically generated with medium confidence">
            <a:extLst>
              <a:ext uri="{FF2B5EF4-FFF2-40B4-BE49-F238E27FC236}">
                <a16:creationId xmlns:a16="http://schemas.microsoft.com/office/drawing/2014/main" id="{428F6321-CB6F-185A-1719-613571429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FF21-F217-A043-9EB0-0CB30CEA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flower with leaves&#10;&#10;Description automatically generated">
            <a:extLst>
              <a:ext uri="{FF2B5EF4-FFF2-40B4-BE49-F238E27FC236}">
                <a16:creationId xmlns:a16="http://schemas.microsoft.com/office/drawing/2014/main" id="{9E2CD263-4E3A-4065-F357-C810A58D7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08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Davis</dc:creator>
  <cp:lastModifiedBy>Daniel Davis</cp:lastModifiedBy>
  <cp:revision>1</cp:revision>
  <dcterms:created xsi:type="dcterms:W3CDTF">2024-08-22T22:22:50Z</dcterms:created>
  <dcterms:modified xsi:type="dcterms:W3CDTF">2024-08-22T22:24:03Z</dcterms:modified>
</cp:coreProperties>
</file>