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38"/>
  </p:normalViewPr>
  <p:slideViewPr>
    <p:cSldViewPr snapToGrid="0" snapToObjects="1">
      <p:cViewPr varScale="1">
        <p:scale>
          <a:sx n="106" d="100"/>
          <a:sy n="106" d="100"/>
        </p:scale>
        <p:origin x="6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5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4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8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9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0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0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BFDE8-EE9C-044E-87CA-7F1357B3FC7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9B954-41F0-194E-958B-45BC5731A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23B00-CD5B-4B4C-80B1-6F05D94C2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3BAD45-EBF2-3C4E-9367-74CB322BC7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erson standing on a path&#10;&#10;Description automatically generated">
            <a:extLst>
              <a:ext uri="{FF2B5EF4-FFF2-40B4-BE49-F238E27FC236}">
                <a16:creationId xmlns:a16="http://schemas.microsoft.com/office/drawing/2014/main" id="{C1F79C7C-9B4E-4B70-3753-A705E3F2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21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white rectangular frame with a red border&#10;&#10;Description automatically generated">
            <a:extLst>
              <a:ext uri="{FF2B5EF4-FFF2-40B4-BE49-F238E27FC236}">
                <a16:creationId xmlns:a16="http://schemas.microsoft.com/office/drawing/2014/main" id="{6FFF60EB-DB70-17F7-5B3B-FF5800D93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1713" cy="685628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21CB23-E20D-62BD-35B7-F3DCC1B98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1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On-screen Show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Armstrong</dc:creator>
  <cp:lastModifiedBy>Daniel Davis</cp:lastModifiedBy>
  <cp:revision>11</cp:revision>
  <dcterms:created xsi:type="dcterms:W3CDTF">2021-08-13T20:31:03Z</dcterms:created>
  <dcterms:modified xsi:type="dcterms:W3CDTF">2024-05-27T16:56:15Z</dcterms:modified>
</cp:coreProperties>
</file>