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64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749BED12-C566-2BCD-E3ED-77505DD2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white rectangular frame with black border&#10;&#10;Description automatically generated">
            <a:extLst>
              <a:ext uri="{FF2B5EF4-FFF2-40B4-BE49-F238E27FC236}">
                <a16:creationId xmlns:a16="http://schemas.microsoft.com/office/drawing/2014/main" id="{94F914DB-0661-6D03-49DF-E44BDEBF3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"/>
            <a:ext cx="9141713" cy="6856285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10</cp:revision>
  <dcterms:created xsi:type="dcterms:W3CDTF">2021-08-13T20:31:03Z</dcterms:created>
  <dcterms:modified xsi:type="dcterms:W3CDTF">2024-02-20T02:20:27Z</dcterms:modified>
</cp:coreProperties>
</file>