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57" r:id="rId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538"/>
  </p:normalViewPr>
  <p:slideViewPr>
    <p:cSldViewPr snapToGrid="0" snapToObjects="1">
      <p:cViewPr varScale="1">
        <p:scale>
          <a:sx n="106" d="100"/>
          <a:sy n="106" d="100"/>
        </p:scale>
        <p:origin x="60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4BFDE8-EE9C-044E-87CA-7F1357B3FC71}" type="datetimeFigureOut">
              <a:rPr lang="en-US" smtClean="0"/>
              <a:t>11/18/23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F9B954-41F0-194E-958B-45BC5731AC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83597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4BFDE8-EE9C-044E-87CA-7F1357B3FC71}" type="datetimeFigureOut">
              <a:rPr lang="en-US" smtClean="0"/>
              <a:t>11/18/23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F9B954-41F0-194E-958B-45BC5731AC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40200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4BFDE8-EE9C-044E-87CA-7F1357B3FC71}" type="datetimeFigureOut">
              <a:rPr lang="en-US" smtClean="0"/>
              <a:t>11/18/23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F9B954-41F0-194E-958B-45BC5731AC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88485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4BFDE8-EE9C-044E-87CA-7F1357B3FC71}" type="datetimeFigureOut">
              <a:rPr lang="en-US" smtClean="0"/>
              <a:t>11/18/23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F9B954-41F0-194E-958B-45BC5731AC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86230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4BFDE8-EE9C-044E-87CA-7F1357B3FC71}" type="datetimeFigureOut">
              <a:rPr lang="en-US" smtClean="0"/>
              <a:t>11/18/23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F9B954-41F0-194E-958B-45BC5731AC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90929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4BFDE8-EE9C-044E-87CA-7F1357B3FC71}" type="datetimeFigureOut">
              <a:rPr lang="en-US" smtClean="0"/>
              <a:t>11/18/23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F9B954-41F0-194E-958B-45BC5731AC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40896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4BFDE8-EE9C-044E-87CA-7F1357B3FC71}" type="datetimeFigureOut">
              <a:rPr lang="en-US" smtClean="0"/>
              <a:t>11/18/23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F9B954-41F0-194E-958B-45BC5731AC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94130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4BFDE8-EE9C-044E-87CA-7F1357B3FC71}" type="datetimeFigureOut">
              <a:rPr lang="en-US" smtClean="0"/>
              <a:t>11/18/23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F9B954-41F0-194E-958B-45BC5731AC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94831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4BFDE8-EE9C-044E-87CA-7F1357B3FC71}" type="datetimeFigureOut">
              <a:rPr lang="en-US" smtClean="0"/>
              <a:t>11/18/23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F9B954-41F0-194E-958B-45BC5731AC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86992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4BFDE8-EE9C-044E-87CA-7F1357B3FC71}" type="datetimeFigureOut">
              <a:rPr lang="en-US" smtClean="0"/>
              <a:t>11/18/23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F9B954-41F0-194E-958B-45BC5731AC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91062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4BFDE8-EE9C-044E-87CA-7F1357B3FC71}" type="datetimeFigureOut">
              <a:rPr lang="en-US" smtClean="0"/>
              <a:t>11/18/23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F9B954-41F0-194E-958B-45BC5731AC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37706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4BFDE8-EE9C-044E-87CA-7F1357B3FC71}" type="datetimeFigureOut">
              <a:rPr lang="en-US" smtClean="0"/>
              <a:t>11/18/23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F9B954-41F0-194E-958B-45BC5731AC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13469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423B00-CD5B-4B4C-80B1-6F05D94C25B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A3BAD45-EBF2-3C4E-9367-74CB322BC7D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A bird with people walking&#10;&#10;Description automatically generated">
            <a:extLst>
              <a:ext uri="{FF2B5EF4-FFF2-40B4-BE49-F238E27FC236}">
                <a16:creationId xmlns:a16="http://schemas.microsoft.com/office/drawing/2014/main" id="{B719223F-17D3-4BB1-1396-5EB474C179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77218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96CF2A2B-0745-440C-9224-C5C6A0A428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5BE6D6B-84C9-4D2B-97EB-773B7369EF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Content Placeholder 5" descr="A white background with a blue border&#10;&#10;Description automatically generated">
            <a:extLst>
              <a:ext uri="{FF2B5EF4-FFF2-40B4-BE49-F238E27FC236}">
                <a16:creationId xmlns:a16="http://schemas.microsoft.com/office/drawing/2014/main" id="{BF1D0337-0068-048E-CE6E-671D21BC049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" y="-1"/>
            <a:ext cx="9141713" cy="6856285"/>
          </a:xfrm>
        </p:spPr>
      </p:pic>
    </p:spTree>
    <p:extLst>
      <p:ext uri="{BB962C8B-B14F-4D97-AF65-F5344CB8AC3E}">
        <p14:creationId xmlns:p14="http://schemas.microsoft.com/office/powerpoint/2010/main" val="400171963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</TotalTime>
  <Words>0</Words>
  <Application>Microsoft Macintosh PowerPoint</Application>
  <PresentationFormat>On-screen Show (4:3)</PresentationFormat>
  <Paragraphs>0</Paragraphs>
  <Slides>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6" baseType="lpstr">
      <vt:lpstr>Arial</vt:lpstr>
      <vt:lpstr>Calibri</vt:lpstr>
      <vt:lpstr>Calibri Light</vt:lpstr>
      <vt:lpstr>Office Theme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Aaron Armstrong</dc:creator>
  <cp:lastModifiedBy>Daniel Davis</cp:lastModifiedBy>
  <cp:revision>9</cp:revision>
  <dcterms:created xsi:type="dcterms:W3CDTF">2021-08-13T20:31:03Z</dcterms:created>
  <dcterms:modified xsi:type="dcterms:W3CDTF">2023-11-18T21:26:54Z</dcterms:modified>
</cp:coreProperties>
</file>