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5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cover with a cross and a person standing in the middle&#10;&#10;Description automatically generated">
            <a:extLst>
              <a:ext uri="{FF2B5EF4-FFF2-40B4-BE49-F238E27FC236}">
                <a16:creationId xmlns:a16="http://schemas.microsoft.com/office/drawing/2014/main" id="{E85D3621-EC9F-A1CE-E3DF-8F5252FB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white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0FF85271-5D0C-0CBC-34D7-5F65020F3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9141713" cy="6856285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8</cp:revision>
  <dcterms:created xsi:type="dcterms:W3CDTF">2021-08-13T20:31:03Z</dcterms:created>
  <dcterms:modified xsi:type="dcterms:W3CDTF">2023-08-28T19:13:01Z</dcterms:modified>
</cp:coreProperties>
</file>