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5"/>
  </p:normalViewPr>
  <p:slideViewPr>
    <p:cSldViewPr snapToGrid="0" snapToObjects="1">
      <p:cViewPr varScale="1">
        <p:scale>
          <a:sx n="106" d="100"/>
          <a:sy n="106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5/28/23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businesscard, screenshot, graphic design&#10;&#10;Description automatically generated">
            <a:extLst>
              <a:ext uri="{FF2B5EF4-FFF2-40B4-BE49-F238E27FC236}">
                <a16:creationId xmlns:a16="http://schemas.microsoft.com/office/drawing/2014/main" id="{24E7D09B-32B9-AF4E-506C-BA018AE70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screenshot, rectangle&#10;&#10;Description automatically generated">
            <a:extLst>
              <a:ext uri="{FF2B5EF4-FFF2-40B4-BE49-F238E27FC236}">
                <a16:creationId xmlns:a16="http://schemas.microsoft.com/office/drawing/2014/main" id="{FB1D472E-A57F-4FEB-267B-9248A31B3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87" y="0"/>
            <a:ext cx="9143999" cy="6857999"/>
          </a:xfrm>
        </p:spPr>
      </p:pic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7</cp:revision>
  <dcterms:created xsi:type="dcterms:W3CDTF">2021-08-13T20:31:03Z</dcterms:created>
  <dcterms:modified xsi:type="dcterms:W3CDTF">2023-05-28T15:58:40Z</dcterms:modified>
</cp:coreProperties>
</file>