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558"/>
  </p:normalViewPr>
  <p:slideViewPr>
    <p:cSldViewPr snapToGrid="0" snapToObjects="1">
      <p:cViewPr varScale="1">
        <p:scale>
          <a:sx n="121" d="100"/>
          <a:sy n="121" d="100"/>
        </p:scale>
        <p:origin x="6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2/24/23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359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2/24/23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20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2/24/23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48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2/24/23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23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2/24/23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092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2/24/23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089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2/24/23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13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2/24/23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83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2/24/23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99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2/24/23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106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2/24/23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770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BFDE8-EE9C-044E-87CA-7F1357B3FC71}" type="datetimeFigureOut">
              <a:rPr lang="en-US" smtClean="0"/>
              <a:t>2/24/23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46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23B00-CD5B-4B4C-80B1-6F05D94C25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3BAD45-EBF2-3C4E-9367-74CB322BC7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440EB80-459A-DAFB-50CC-7B537B8A2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21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6711FE7B-C339-07FD-7D50-6CA3BF0291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017196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</TotalTime>
  <Words>0</Words>
  <Application>Microsoft Macintosh PowerPoint</Application>
  <PresentationFormat>On-screen Show (4:3)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Armstrong</dc:creator>
  <cp:lastModifiedBy>Daniel Davis</cp:lastModifiedBy>
  <cp:revision>6</cp:revision>
  <dcterms:created xsi:type="dcterms:W3CDTF">2021-08-13T20:31:03Z</dcterms:created>
  <dcterms:modified xsi:type="dcterms:W3CDTF">2023-02-24T22:51:15Z</dcterms:modified>
</cp:coreProperties>
</file>