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55"/>
  </p:normalViewPr>
  <p:slideViewPr>
    <p:cSldViewPr snapToGrid="0" snapToObjects="1">
      <p:cViewPr varScale="1">
        <p:scale>
          <a:sx n="106" d="100"/>
          <a:sy n="106" d="100"/>
        </p:scale>
        <p:origin x="1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FDE8-EE9C-044E-87CA-7F1357B3FC71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B00-CD5B-4B4C-80B1-6F05D94C2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BAD45-EBF2-3C4E-9367-74CB322B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0E58E93-1360-FAA4-F0C4-4B1EB0908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shape&#10;&#10;Description automatically generated">
            <a:extLst>
              <a:ext uri="{FF2B5EF4-FFF2-40B4-BE49-F238E27FC236}">
                <a16:creationId xmlns:a16="http://schemas.microsoft.com/office/drawing/2014/main" id="{708A847D-0CC7-23A0-8DCF-59A397A99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" y="-1"/>
            <a:ext cx="9146286" cy="6859715"/>
          </a:xfrm>
        </p:spPr>
      </p:pic>
    </p:spTree>
    <p:extLst>
      <p:ext uri="{BB962C8B-B14F-4D97-AF65-F5344CB8AC3E}">
        <p14:creationId xmlns:p14="http://schemas.microsoft.com/office/powerpoint/2010/main" val="400171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Armstrong</dc:creator>
  <cp:lastModifiedBy>Daniel Davis</cp:lastModifiedBy>
  <cp:revision>5</cp:revision>
  <dcterms:created xsi:type="dcterms:W3CDTF">2021-08-13T20:31:03Z</dcterms:created>
  <dcterms:modified xsi:type="dcterms:W3CDTF">2022-11-29T03:00:04Z</dcterms:modified>
</cp:coreProperties>
</file>