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1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5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4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2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9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0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8/29/22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BFDE8-EE9C-044E-87CA-7F1357B3FC71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3B00-CD5B-4B4C-80B1-6F05D94C25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BAD45-EBF2-3C4E-9367-74CB322BC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DCE242-828D-0C21-26EF-C91CD42B8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1CD75983-BB92-C4A1-1303-085AB07F9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" y="-2"/>
            <a:ext cx="9144000" cy="6858002"/>
          </a:xfrm>
        </p:spPr>
      </p:pic>
    </p:spTree>
    <p:extLst>
      <p:ext uri="{BB962C8B-B14F-4D97-AF65-F5344CB8AC3E}">
        <p14:creationId xmlns:p14="http://schemas.microsoft.com/office/powerpoint/2010/main" val="4001719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Armstrong</dc:creator>
  <cp:lastModifiedBy>Daniel Davis</cp:lastModifiedBy>
  <cp:revision>4</cp:revision>
  <dcterms:created xsi:type="dcterms:W3CDTF">2021-08-13T20:31:03Z</dcterms:created>
  <dcterms:modified xsi:type="dcterms:W3CDTF">2022-08-29T17:19:43Z</dcterms:modified>
</cp:coreProperties>
</file>