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0"/>
  </p:normalViewPr>
  <p:slideViewPr>
    <p:cSldViewPr snapToGrid="0" snapToObjects="1">
      <p:cViewPr varScale="1">
        <p:scale>
          <a:sx n="103" d="100"/>
          <a:sy n="103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2/7/22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F7784-D19E-AE43-831C-C24C7354B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 descr="Shape&#10;&#10;Description automatically generated">
            <a:extLst>
              <a:ext uri="{FF2B5EF4-FFF2-40B4-BE49-F238E27FC236}">
                <a16:creationId xmlns:a16="http://schemas.microsoft.com/office/drawing/2014/main" id="{21D99C05-4ADF-7A48-AE76-4890B5CCB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6" y="-2"/>
            <a:ext cx="9146286" cy="6859714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Y Bonesteele</cp:lastModifiedBy>
  <cp:revision>2</cp:revision>
  <dcterms:created xsi:type="dcterms:W3CDTF">2021-08-13T20:31:03Z</dcterms:created>
  <dcterms:modified xsi:type="dcterms:W3CDTF">2022-02-07T21:00:06Z</dcterms:modified>
</cp:coreProperties>
</file>