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62" r:id="rId9"/>
    <p:sldId id="263" r:id="rId10"/>
    <p:sldId id="264" r:id="rId11"/>
    <p:sldId id="265" r:id="rId12"/>
    <p:sldId id="266" r:id="rId13"/>
    <p:sldId id="276" r:id="rId14"/>
    <p:sldId id="267" r:id="rId15"/>
    <p:sldId id="268" r:id="rId16"/>
    <p:sldId id="269" r:id="rId17"/>
    <p:sldId id="270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111" d="100"/>
          <a:sy n="111" d="100"/>
        </p:scale>
        <p:origin x="1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0EE74-622B-4E44-B7E4-899D91FFF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DDB2E0-3E1A-524E-898D-56FF6B98E1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D301E-5ED3-8F4A-BD02-966F946BE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FB4-658D-F544-A1DA-5E70D677F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ACCA12-E885-F04C-9A21-55168BDDE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537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6FF7B-78C2-E34C-9518-169523EB3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B889D4-E7C1-A14B-969E-57986069ED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366598-99B1-394B-B92F-E80A9D49A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4F5012-592B-2244-83FC-D4223E276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49FBE4-28D9-744B-90D4-6C213D5D5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043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B9018F-26C8-3D4A-BB3E-7BCC24E383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C4AD5F-6EEC-3142-8FD1-F2D79C04ED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A403D-0FED-5F45-9491-AE3141ABF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15BF6-CC0A-034D-BCFA-AB1E2BE35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AA88CE-3E84-DA4D-AA2D-4B680626F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17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A832D-3BA7-C449-A491-D63C2CE45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32D70-CEC5-6A4B-A09F-40A0ED4970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AEB835-A066-5A4C-A769-125757BBC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85C3F6-E465-444D-A396-D86FF3B00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536C42-47A9-A24E-838B-740B0FCF5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557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DBADB-0FAE-5348-B2F7-B341D06D7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5B9524-96B3-564F-AD27-0D4322820E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E7544-ED22-7048-846A-E3A71196C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6747DD-1814-3A4D-B223-29C5F0222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C7787-8315-B145-9EEC-222AE139D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51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A6D7D-A197-C44C-AC38-D8D4226D4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90838-BEC1-E546-8238-AC01E5CDB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BC118E-5F50-3944-BF83-FBA5BA213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5BB0CE-0A56-6247-83C8-C1BCD955B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85919B-4950-4345-8208-198C88D0F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F34981-038F-0547-AEE0-4C7CDF838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83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0E09A-0F27-FB4D-A956-54CA9BB5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8148F0-4754-6E47-A40A-6ACC038C6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6A3794-AE0B-DC49-873B-EF5FA13C9E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C8E5C6-676C-434E-895F-16ECCF226F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A09CA0-84C3-6145-9B50-DA3F71515B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A65269-29EE-4C4D-AF0B-EDDC0B904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52E357-928B-6A45-914A-A71729E36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EB6786-38A3-DF49-B57D-2DC67FF36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590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AEDDD-3E98-8B44-9502-20257160F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634D1C-7BC1-8D45-8B59-C8B76AA7B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4B612D-2006-2149-9BAA-18744DE91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5F1058-89A7-B84D-B4F8-0A329E2FE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963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7E8A4E-FDBF-3F4C-A940-D56AF24B1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C43DFA-E8C6-0142-B4B7-42D46BC5E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7BDAE9-22BC-544F-97B7-1A914F06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737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D2089-ADFC-FA4A-A419-145B52954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1EEF4-7A8F-9542-862E-BAF853443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7F978F-EF7D-9D46-A710-785852A4D9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13DA78-E49F-704F-882D-21356C77B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2BCCB1-33A6-0048-875D-400FD3945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6B567E-6E95-BD44-8F90-D14BB4914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57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B23B9-6D96-1547-9607-04D810AE6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900228-1E8A-7E4F-A656-FB1D97E996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0378D5-9426-8E42-A0EC-EAAA8DFB8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8DECC-5201-6740-BE29-D48D7D430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10C03E-3E9E-DC40-A1DD-611FE3DDE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3A9AC1-B0C8-F749-8969-AA968AF5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409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2B1D7E-62DB-8F4F-B8CE-9EA512322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8FB04-D555-DD46-BA3F-1E9E65D6A9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2545A5-384F-0B4C-BF3F-37C9585B7E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E994B-332B-7E4D-B059-4C84CACEB091}" type="datetimeFigureOut">
              <a:rPr lang="en-US" smtClean="0"/>
              <a:t>8/17/21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DBFC85-DCCB-6B4A-A6A2-0D3AC45F12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76D26-AF73-F047-9AF3-AD375B9CBE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50503-D7D7-E743-B44F-5A103DEBD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652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5748D-9011-FF46-8856-5F08E2FED5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B39F03-DEA4-3A49-895C-2CC8E968FE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C3B368CA-461B-D248-B18D-492DC1445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801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A61E57F3-CB1A-0D46-971F-0133CFDC8F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856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9BEBF2F7-2519-8D4B-87BC-E1DC5773D9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39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website&#10;&#10;Description automatically generated">
            <a:extLst>
              <a:ext uri="{FF2B5EF4-FFF2-40B4-BE49-F238E27FC236}">
                <a16:creationId xmlns:a16="http://schemas.microsoft.com/office/drawing/2014/main" id="{58A47CD7-DC35-D949-A7FF-F9C69326C5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8641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1AA9FB3-F4EB-8044-BC05-82C0F8CB25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55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 with low confidence">
            <a:extLst>
              <a:ext uri="{FF2B5EF4-FFF2-40B4-BE49-F238E27FC236}">
                <a16:creationId xmlns:a16="http://schemas.microsoft.com/office/drawing/2014/main" id="{34D65461-B3C4-F14E-9471-B6A956183A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121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&#10;&#10;Description automatically generated">
            <a:extLst>
              <a:ext uri="{FF2B5EF4-FFF2-40B4-BE49-F238E27FC236}">
                <a16:creationId xmlns:a16="http://schemas.microsoft.com/office/drawing/2014/main" id="{EC1ACAF9-816F-0642-A094-C9D2FBA095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835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03A8D36-EA05-B64C-9DCF-41AD25F728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124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Content Placeholder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E52B201-9A28-7B48-BD2E-58EE567490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385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DD00A5F-4020-054B-BD88-8B9CAC68CD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319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532D410-792B-7145-ACDC-4FC3DB7AF0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7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4496657D-CBDA-CC46-871E-0C1C639768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5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5FC288A4-F648-6948-A762-CAB1E8EB61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609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BB68BDC7-20A0-9549-9381-8C25095E41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14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letter&#10;&#10;Description automatically generated">
            <a:extLst>
              <a:ext uri="{FF2B5EF4-FFF2-40B4-BE49-F238E27FC236}">
                <a16:creationId xmlns:a16="http://schemas.microsoft.com/office/drawing/2014/main" id="{F588E307-E6F5-F141-AF1F-A606E4D758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38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1AA9FB3-F4EB-8044-BC05-82C0F8CB25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843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&#10;&#10;Description automatically generated">
            <a:extLst>
              <a:ext uri="{FF2B5EF4-FFF2-40B4-BE49-F238E27FC236}">
                <a16:creationId xmlns:a16="http://schemas.microsoft.com/office/drawing/2014/main" id="{600DF5CA-DBEB-B94B-BBD9-D49288A717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700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0633C0D-E7D9-3641-B7D8-5DC4F9C5F2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37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Macintosh PowerPoint</Application>
  <PresentationFormat>Widescreen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Aaron Armstrong</dc:creator>
  <cp:lastModifiedBy>Aaron Armstrong</cp:lastModifiedBy>
  <cp:revision>4</cp:revision>
  <dcterms:created xsi:type="dcterms:W3CDTF">2021-08-03T20:26:26Z</dcterms:created>
  <dcterms:modified xsi:type="dcterms:W3CDTF">2021-08-17T19:02:57Z</dcterms:modified>
</cp:coreProperties>
</file>