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1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18" r:id="rId26"/>
    <p:sldId id="279" r:id="rId27"/>
    <p:sldId id="280" r:id="rId28"/>
    <p:sldId id="281" r:id="rId29"/>
    <p:sldId id="284" r:id="rId30"/>
    <p:sldId id="285" r:id="rId31"/>
    <p:sldId id="286" r:id="rId32"/>
    <p:sldId id="287" r:id="rId33"/>
    <p:sldId id="288" r:id="rId34"/>
    <p:sldId id="289" r:id="rId35"/>
    <p:sldId id="317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19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20" r:id="rId52"/>
    <p:sldId id="315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8102-1C67-A945-91DF-5379591FB9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C5C98-A6EA-5542-AB01-3CBD577A0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81D7D-4932-F64F-9484-BD2B6B2A9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3F64F-CB1B-1F46-8391-F4C1B93FC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01AA9-92AA-FC43-9106-B2535CBD9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55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46A99-09AF-E54F-B1BF-1216A9FC7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844D18-59D8-354E-9BE6-640E944DC9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B5D7A-E34C-7C40-8A8A-4D4245D1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A95CD1-9371-7C4C-81C9-230A6AC74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EEF26-1D16-7243-8720-98AA3B6FD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52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2D9305-7451-AF42-8955-96AAAE65D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D6EC2-2B57-634A-B9F7-B21524E9D1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36A3DD-FA48-444B-8D00-005080FC9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231FF-7A8C-B749-AF39-DE29BD9BE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816564-B924-F64A-8A7E-C3B0F2D18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67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F729E-7CB8-9248-8960-DD6756D6C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D0368-6BC0-C044-8111-A3A975851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84D78-B9E1-F647-91F3-791DA1276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734E1-9F19-614E-885B-D367BFBF4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A70FC-E939-F34C-943B-C0EFA517C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89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57342-E39C-264A-85E4-342CC9EFF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5C500-1D84-0146-9115-2A69BFA12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DCD6F-4ACF-9E41-92A1-81FE00D98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46419-316B-0944-BB9B-9A107AC18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EA9D94-1AF1-114C-91D7-936271E04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2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81730-97CB-4B4C-A04E-0741E5BD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0D256-D856-714C-94FB-7265C0670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82EF5-C629-8D48-911D-D99A2BC91D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2F35E-44CF-F644-A183-86B941476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37F9AA-607F-C14B-B4ED-F873515F3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5BD8E8-5243-EC4E-9A5A-8844D83A0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80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4B18D-901E-1B46-A8E5-E0E8DE0AC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27577-36D9-9E42-B9D4-8EB3E0DA1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C93AF-C317-A14D-8E5D-03798EBCB8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3C820D-E01B-4F48-8238-A51B15A1B4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8C83F6-8FF7-8942-AF1D-F263EDB6BE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C6E688-7F11-9C41-A8B5-96FC8BC1F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E1F42B-2F4F-1F4D-93D5-1636BEF83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8BE90-71FA-0D48-9CE0-4FD86033B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23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AC551-75F6-6D4A-A1CA-716F73B11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C72437-2F9B-5545-BD99-21C19715B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1574AA-1FF0-2641-A279-E2ED74DAD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D2BA6A-8581-CD4A-A650-64A38738B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381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6B6DC5-FD03-8541-86C4-E53AE6C79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5D50CC-1814-3C49-BA25-CAA14D009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26C9B-BC9A-5B45-B590-E3CA30E4C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420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E4E41-7693-F345-A8AA-7C638CB8A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ED095-C3E9-6E42-B88F-0AF9DF8B9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8063B8-E688-BD4F-A9D6-73E515B8FE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E219D-63AC-7F45-91D5-3821B3D0B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8879CD-9660-5449-A361-26E30D436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61E8DD-D432-A042-9FCB-94F6250EC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95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4D3E1-4948-834D-8F63-7B2537384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3514A0-9534-2C45-9060-7483016C84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BC9A8E-A40A-0648-9517-84E2A5FD7E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C5BFB-BE28-D74E-9969-2056C4BAB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770C54-E768-0A49-99A6-0B537929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CEDC01-2E3D-A84A-9B8A-ED9C9B357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708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46CD78-2E27-0943-904D-A603BCA76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CF37AF-D2AD-B943-B8C3-5114E7F79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8A201-7D29-B141-89C2-A4DB2338A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02C8-9F48-A849-AA49-1FE8BE285717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8194C-2F31-2543-AD60-CB70E5288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25B0F-A7AA-8D4A-AD0D-E80FCC438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6516E-5F59-7347-96A2-75D3B744C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09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23DB-B088-7A47-9210-056EC28581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CEBB1-8FCF-C841-9D3A-A2532E1C63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D3F53D9-2FEF-7540-AB24-6E145AFE9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475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8E4BF0C-CEB6-6C4B-994C-EFD01B663A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3B75753-375C-874C-91AF-577C9D66F3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19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DB18C863-0B1E-D94E-9CE3-921E52D6E3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34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43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90B9D83-1FD7-C646-8200-612E2B50B4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11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59C2ECD-314C-FD41-80B8-AC319DF2D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825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087FBE86-A0BA-454E-B465-CCBCD76543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40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reemap chart&#10;&#10;Description automatically generated with medium confidence">
            <a:extLst>
              <a:ext uri="{FF2B5EF4-FFF2-40B4-BE49-F238E27FC236}">
                <a16:creationId xmlns:a16="http://schemas.microsoft.com/office/drawing/2014/main" id="{CFFAA252-C452-AA40-9E03-C7F14E147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601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44B13C3-AC36-B843-B793-AB298753BF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70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541EE08-9A75-A641-A4D4-3E44159922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734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E0D79D0-75D9-2046-854D-72D6E62448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88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erson holding a doll&#10;&#10;Description automatically generated with medium confidence">
            <a:extLst>
              <a:ext uri="{FF2B5EF4-FFF2-40B4-BE49-F238E27FC236}">
                <a16:creationId xmlns:a16="http://schemas.microsoft.com/office/drawing/2014/main" id="{00F03F71-B017-C640-A627-C4CEAE6490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92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able&#10;&#10;Description automatically generated">
            <a:extLst>
              <a:ext uri="{FF2B5EF4-FFF2-40B4-BE49-F238E27FC236}">
                <a16:creationId xmlns:a16="http://schemas.microsoft.com/office/drawing/2014/main" id="{FECE1D25-8353-6048-9989-E9F079D3F5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82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able&#10;&#10;Description automatically generated with low confidence">
            <a:extLst>
              <a:ext uri="{FF2B5EF4-FFF2-40B4-BE49-F238E27FC236}">
                <a16:creationId xmlns:a16="http://schemas.microsoft.com/office/drawing/2014/main" id="{2C03E3E8-74BE-B84F-8E7C-C91E158A2F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22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24C1A5A4-4453-2D45-8CA9-061D84489D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01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BD5081C8-DBE4-D143-B73E-08A49475D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218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14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964B576-4B0C-6C46-934A-D85557491B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37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2873F37-6C8E-784E-AF31-B20C5E8C80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859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Content Placeholder 8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70EFBC0-4455-5843-B980-64025ECCF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558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2761522B-A10F-6242-8D0E-BB5BEEAC92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72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Content Placeholder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B3B1556-0CFF-A043-93EE-D47D089705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7895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2CA95C3-951A-E74A-80DD-3FCB38CBCE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01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3EA3672F-C528-9446-9502-A228132CF8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741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F790F86-4C97-7346-8BD4-7DC39FBDBC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443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able&#10;&#10;Description automatically generated">
            <a:extLst>
              <a:ext uri="{FF2B5EF4-FFF2-40B4-BE49-F238E27FC236}">
                <a16:creationId xmlns:a16="http://schemas.microsoft.com/office/drawing/2014/main" id="{908BBFA1-EF6F-224B-A9AC-9B8D626C5B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481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able&#10;&#10;Description automatically generated with low confidence">
            <a:extLst>
              <a:ext uri="{FF2B5EF4-FFF2-40B4-BE49-F238E27FC236}">
                <a16:creationId xmlns:a16="http://schemas.microsoft.com/office/drawing/2014/main" id="{0B1EEFC5-17F7-8C41-A57B-7FBBD6A41B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809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3015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7A68216-9B4A-5F4F-98A3-928E4FC6F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52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5E3704B-106B-344D-B154-363867B416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6851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Content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2019460-6D68-4348-AD79-F5CC63308D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453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reemap chart&#10;&#10;Description automatically generated">
            <a:extLst>
              <a:ext uri="{FF2B5EF4-FFF2-40B4-BE49-F238E27FC236}">
                <a16:creationId xmlns:a16="http://schemas.microsoft.com/office/drawing/2014/main" id="{5665832E-DD3C-6C47-9CE0-90769871CF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69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3069F9E-F284-AC41-A3AE-F18CFE7837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701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0AD7A1F-8127-F046-B66E-C100348E97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728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reemap chart&#10;&#10;Description automatically generated">
            <a:extLst>
              <a:ext uri="{FF2B5EF4-FFF2-40B4-BE49-F238E27FC236}">
                <a16:creationId xmlns:a16="http://schemas.microsoft.com/office/drawing/2014/main" id="{9678DC43-609A-8747-BD91-46078501C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638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able&#10;&#10;Description automatically generated">
            <a:extLst>
              <a:ext uri="{FF2B5EF4-FFF2-40B4-BE49-F238E27FC236}">
                <a16:creationId xmlns:a16="http://schemas.microsoft.com/office/drawing/2014/main" id="{0379FBD8-646E-8642-815A-08BF78D6EA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58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487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37E52DC-A615-544B-B9AE-F236AB905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517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C4A972F-81EE-024A-B393-6121D09036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072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background pattern&#10;&#10;Description automatically generated">
            <a:extLst>
              <a:ext uri="{FF2B5EF4-FFF2-40B4-BE49-F238E27FC236}">
                <a16:creationId xmlns:a16="http://schemas.microsoft.com/office/drawing/2014/main" id="{758FB90D-6970-1844-B7A0-AB49CF812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462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reemap chart&#10;&#10;Description automatically generated">
            <a:extLst>
              <a:ext uri="{FF2B5EF4-FFF2-40B4-BE49-F238E27FC236}">
                <a16:creationId xmlns:a16="http://schemas.microsoft.com/office/drawing/2014/main" id="{49FC1C44-903A-BB4C-B149-ABF1E70B0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299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reemap chart&#10;&#10;Description automatically generated">
            <a:extLst>
              <a:ext uri="{FF2B5EF4-FFF2-40B4-BE49-F238E27FC236}">
                <a16:creationId xmlns:a16="http://schemas.microsoft.com/office/drawing/2014/main" id="{142CBEDC-CFEE-614A-82E1-CF582C77F3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990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reemap chart&#10;&#10;Description automatically generated">
            <a:extLst>
              <a:ext uri="{FF2B5EF4-FFF2-40B4-BE49-F238E27FC236}">
                <a16:creationId xmlns:a16="http://schemas.microsoft.com/office/drawing/2014/main" id="{64229D4E-EC60-0741-A3BD-3476E0220A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74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Content Placeholder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C095542-4D18-A94F-9A83-F3E349CF31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566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05EC725-F5E6-DF42-A91C-4F41043C06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084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140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23DB-B088-7A47-9210-056EC28581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CEBB1-8FCF-C841-9D3A-A2532E1C63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D3F53D9-2FEF-7540-AB24-6E145AFE9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72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BBE21D9-974C-AC47-AB6C-5F39B9129E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02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82FB1A6-B66E-BE42-B40F-BFC22C322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38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A34459F2-F27A-4143-BFF4-1EFD364B72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89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BCB5D0BC-B7E9-2A45-9B50-2032ADEA07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13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Macintosh PowerPoint</Application>
  <PresentationFormat>Widescreen</PresentationFormat>
  <Paragraphs>0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Armstrong</dc:creator>
  <cp:lastModifiedBy>Aaron Armstrong</cp:lastModifiedBy>
  <cp:revision>5</cp:revision>
  <dcterms:created xsi:type="dcterms:W3CDTF">2021-08-03T20:03:48Z</dcterms:created>
  <dcterms:modified xsi:type="dcterms:W3CDTF">2021-08-17T19:01:23Z</dcterms:modified>
</cp:coreProperties>
</file>