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8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5850"/>
  </p:normalViewPr>
  <p:slideViewPr>
    <p:cSldViewPr snapToGrid="0" snapToObjects="1">
      <p:cViewPr varScale="1">
        <p:scale>
          <a:sx n="104" d="100"/>
          <a:sy n="104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019AB-B514-F042-856B-276C970F78CB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B49EC-9692-0747-87BD-61916B866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2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/>
              <a:t>Customize the closing review.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Rewrite each question for your content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Make it relevant to a program you might be responsible for.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2F9AB-3C90-481E-8C34-4F549BF455D7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80839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7BF0-37FA-0144-8A41-F7ECEF1A1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02E77-FF4F-7546-849E-2F1C09401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B2988-FF17-DE4C-91F3-11BEB2DD6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39D57-6D50-3F46-BB4A-41FFEA7D8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4602B-76AF-A245-B1EF-83B4FE49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323E0-002A-C74B-98ED-2C84EDFF3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9FBBE-2483-B540-A3B0-FCF21C7A1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977EC-F703-0746-B465-46F67C828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B4C2F-3637-5A4F-ACCF-2557F62D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12BE7-9146-1D44-BA01-E4D547DE8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4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CE440-1D44-4B44-888F-891DEC7C9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2352D-502C-0B4E-8F3B-4CC4A9A9B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8DE53-57A2-494D-8665-D0EC02E10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88107-1801-4B4C-B3B4-09B2E414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9560-DCDD-E642-9C9D-935B3A1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4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B231-1527-1C4E-AA55-466409A6B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C353D-53E4-B140-899B-00A537755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C3BE-CAEE-4248-924B-6D459514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EBDE3-56E2-0447-9854-124BF06A2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D7C7C-4CAA-2842-9403-36B9754F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3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5B02A-D640-9442-AFAE-FCC0AB16B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C5119-FD7B-694E-B5A3-1AB16AFCD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976FA-9968-AE4C-8A6E-1F26FD6D7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F93A2-6D32-1B42-A84C-22248E118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A9413-6CCE-5844-8CCC-D638DD13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0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B4C7E-2B3E-DB40-95BE-61407182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07792-3945-9B4C-BD86-D79F494EB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84733-7C04-4345-A9CF-6D498D17E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33AF3-AB5F-024E-9216-84666745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111E1-D3CD-4D47-9F3C-A8B44D38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77BF7-C4E3-CF4F-BF7C-D54000CD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2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181F1-8B87-B445-AB66-D9F900E32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24AAC-4BFF-904A-9036-553655853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16D7F-E195-3245-8EC5-FA9FAB8DF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75E47B-9E57-CD49-BCFB-F4011AB92A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EAB483-9BF8-F44C-BA83-931E540A8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F8AEB-21F4-3B43-AE98-1B00901F7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9A3D3F-A64D-D44D-B12E-04AA5555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906E5-D843-A142-B6C2-489FCADF6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7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C26DD-202B-2C48-8C18-C1320B1A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FE30F-48E6-8847-AFDA-011AEBB5D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0844BF-8DAB-3843-87CD-AC2DC27F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B903E-BFA6-7F4A-B545-49F376E2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3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EA8664-575E-0B45-96DE-B80F79C46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6A6CD6-CADA-9545-B944-FB8D9EFB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55AFE-BEE7-B342-8F11-20BD190D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21AB0-F989-284D-BD59-895591A1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2EA85-B92E-5047-82C8-82CEFADFE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7E685-37E7-CA46-A21B-B22307FE0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0BBD2-41F3-B64C-98CC-F92FA299A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B6FA2-C734-EB47-8CDB-E432F6DA5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A1952-353B-5B41-8208-020AFE30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4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1F85-3584-AA43-86C2-391DB5D0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17AB2E-C1DA-1948-ACD8-78FECA98C6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00FC7-B124-9D47-89A8-DD444E83C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CC014-B586-D043-92AF-7F5B7C42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F15D4-6D1D-DE46-A1F4-5C8BCC130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6C5E8-F941-E54D-B004-E097E059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6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BB8DE3-22B8-3541-BC6F-BA421D083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BCE78-68E8-B94D-83C2-CB933CFE9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5A5A3-7619-2D4D-9166-7063926DF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D7E9E-E353-AE4A-80AF-AB8C06D4B573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BF218-B8FF-0E4B-90AB-E2204E33F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5DDCF-160D-C040-AC19-C5B7E6397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0F5BB-A178-0349-ACAD-EA1C9B2C0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4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r.m.wikiversity.org/wiki/Syst%C3%A8me_de_management_de_la_qualit%C3%A9/Gestion_des_%C3%A9quipes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ixabay.com/en/start-button-play-power-circle-305427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pngimg.com/download/2567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4A061ED-E1FA-714C-859E-0B5CCE4C63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418338"/>
              </p:ext>
            </p:extLst>
          </p:nvPr>
        </p:nvGraphicFramePr>
        <p:xfrm>
          <a:off x="554636" y="719666"/>
          <a:ext cx="11122702" cy="5760720"/>
        </p:xfrm>
        <a:graphic>
          <a:graphicData uri="http://schemas.openxmlformats.org/drawingml/2006/table">
            <a:tbl>
              <a:tblPr firstRow="1" bandRow="1">
                <a:solidFill>
                  <a:srgbClr val="FFCDCE"/>
                </a:solidFill>
                <a:tableStyleId>{5C22544A-7EE6-4342-B048-85BDC9FD1C3A}</a:tableStyleId>
              </a:tblPr>
              <a:tblGrid>
                <a:gridCol w="11122702">
                  <a:extLst>
                    <a:ext uri="{9D8B030D-6E8A-4147-A177-3AD203B41FA5}">
                      <a16:colId xmlns:a16="http://schemas.microsoft.com/office/drawing/2014/main" val="929444472"/>
                    </a:ext>
                  </a:extLst>
                </a:gridCol>
              </a:tblGrid>
              <a:tr h="19202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will you start doing?</a:t>
                      </a: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18140226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What will you continue doing?</a:t>
                      </a: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65707275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What will you stop doing?</a:t>
                      </a: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  <a:p>
                      <a:endParaRPr lang="en-US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6063">
                            <a:tint val="66000"/>
                            <a:satMod val="160000"/>
                          </a:srgbClr>
                        </a:gs>
                        <a:gs pos="50000">
                          <a:srgbClr val="FF6063">
                            <a:tint val="44500"/>
                            <a:satMod val="160000"/>
                          </a:srgbClr>
                        </a:gs>
                        <a:gs pos="100000">
                          <a:srgbClr val="FF606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32492675"/>
                  </a:ext>
                </a:extLst>
              </a:tr>
            </a:tbl>
          </a:graphicData>
        </a:graphic>
      </p:graphicFrame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B7B482D3-73C4-AE43-B9E9-31A12E95B8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8631" y="5171683"/>
            <a:ext cx="719666" cy="719666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3B2F406-82C6-8044-9119-235A30D3A8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8131" y="1344265"/>
            <a:ext cx="720666" cy="719666"/>
          </a:xfrm>
          <a:prstGeom prst="rect">
            <a:avLst/>
          </a:prstGeom>
        </p:spPr>
      </p:pic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D28B6F32-9B02-0A45-BAFA-61A1842F96E4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5158" y="3260819"/>
            <a:ext cx="846612" cy="71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87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Katrina Kennedy</dc:creator>
  <cp:lastModifiedBy>Katrina Kennedy</cp:lastModifiedBy>
  <cp:revision>1</cp:revision>
  <dcterms:created xsi:type="dcterms:W3CDTF">2021-02-24T19:24:52Z</dcterms:created>
  <dcterms:modified xsi:type="dcterms:W3CDTF">2021-02-24T19:31:31Z</dcterms:modified>
</cp:coreProperties>
</file>