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</p:sldMasterIdLst>
  <p:notesMasterIdLst>
    <p:notesMasterId r:id="rId81"/>
  </p:notesMasterIdLst>
  <p:sldIdLst>
    <p:sldId id="256" r:id="rId2"/>
    <p:sldId id="1038" r:id="rId3"/>
    <p:sldId id="930" r:id="rId4"/>
    <p:sldId id="931" r:id="rId5"/>
    <p:sldId id="932" r:id="rId6"/>
    <p:sldId id="933" r:id="rId7"/>
    <p:sldId id="323" r:id="rId8"/>
    <p:sldId id="1234" r:id="rId9"/>
    <p:sldId id="1306" r:id="rId10"/>
    <p:sldId id="1435" r:id="rId11"/>
    <p:sldId id="1436" r:id="rId12"/>
    <p:sldId id="1437" r:id="rId13"/>
    <p:sldId id="1438" r:id="rId14"/>
    <p:sldId id="1439" r:id="rId15"/>
    <p:sldId id="1440" r:id="rId16"/>
    <p:sldId id="499" r:id="rId17"/>
    <p:sldId id="1443" r:id="rId18"/>
    <p:sldId id="1307" r:id="rId19"/>
    <p:sldId id="1235" r:id="rId20"/>
    <p:sldId id="1444" r:id="rId21"/>
    <p:sldId id="1445" r:id="rId22"/>
    <p:sldId id="259" r:id="rId23"/>
    <p:sldId id="890" r:id="rId24"/>
    <p:sldId id="1042" r:id="rId25"/>
    <p:sldId id="935" r:id="rId26"/>
    <p:sldId id="1056" r:id="rId27"/>
    <p:sldId id="1057" r:id="rId28"/>
    <p:sldId id="887" r:id="rId29"/>
    <p:sldId id="888" r:id="rId30"/>
    <p:sldId id="363" r:id="rId31"/>
    <p:sldId id="348" r:id="rId32"/>
    <p:sldId id="1110" r:id="rId33"/>
    <p:sldId id="1084" r:id="rId34"/>
    <p:sldId id="1085" r:id="rId35"/>
    <p:sldId id="1106" r:id="rId36"/>
    <p:sldId id="1105" r:id="rId37"/>
    <p:sldId id="1088" r:id="rId38"/>
    <p:sldId id="1111" r:id="rId39"/>
    <p:sldId id="1108" r:id="rId40"/>
    <p:sldId id="1109" r:id="rId41"/>
    <p:sldId id="1089" r:id="rId42"/>
    <p:sldId id="1104" r:id="rId43"/>
    <p:sldId id="1123" r:id="rId44"/>
    <p:sldId id="1112" r:id="rId45"/>
    <p:sldId id="1113" r:id="rId46"/>
    <p:sldId id="1447" r:id="rId47"/>
    <p:sldId id="1446" r:id="rId48"/>
    <p:sldId id="1054" r:id="rId49"/>
    <p:sldId id="1135" r:id="rId50"/>
    <p:sldId id="716" r:id="rId51"/>
    <p:sldId id="1139" r:id="rId52"/>
    <p:sldId id="1140" r:id="rId53"/>
    <p:sldId id="1141" r:id="rId54"/>
    <p:sldId id="1142" r:id="rId55"/>
    <p:sldId id="1117" r:id="rId56"/>
    <p:sldId id="1024" r:id="rId57"/>
    <p:sldId id="1450" r:id="rId58"/>
    <p:sldId id="1451" r:id="rId59"/>
    <p:sldId id="1118" r:id="rId60"/>
    <p:sldId id="1448" r:id="rId61"/>
    <p:sldId id="1449" r:id="rId62"/>
    <p:sldId id="1410" r:id="rId63"/>
    <p:sldId id="1411" r:id="rId64"/>
    <p:sldId id="1401" r:id="rId65"/>
    <p:sldId id="1403" r:id="rId66"/>
    <p:sldId id="1405" r:id="rId67"/>
    <p:sldId id="1404" r:id="rId68"/>
    <p:sldId id="1407" r:id="rId69"/>
    <p:sldId id="1406" r:id="rId70"/>
    <p:sldId id="1408" r:id="rId71"/>
    <p:sldId id="1409" r:id="rId72"/>
    <p:sldId id="1114" r:id="rId73"/>
    <p:sldId id="1103" r:id="rId74"/>
    <p:sldId id="1132" r:id="rId75"/>
    <p:sldId id="1143" r:id="rId76"/>
    <p:sldId id="1144" r:id="rId77"/>
    <p:sldId id="1153" r:id="rId78"/>
    <p:sldId id="905" r:id="rId79"/>
    <p:sldId id="1161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6"/>
    <p:restoredTop sz="92517"/>
  </p:normalViewPr>
  <p:slideViewPr>
    <p:cSldViewPr snapToGrid="0" snapToObjects="1" showGuides="1">
      <p:cViewPr>
        <p:scale>
          <a:sx n="91" d="100"/>
          <a:sy n="91" d="100"/>
        </p:scale>
        <p:origin x="640" y="67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64.svg"/><Relationship Id="rId1" Type="http://schemas.openxmlformats.org/officeDocument/2006/relationships/image" Target="../media/image56.png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52.png"/><Relationship Id="rId10" Type="http://schemas.openxmlformats.org/officeDocument/2006/relationships/image" Target="../media/image70.svg"/><Relationship Id="rId4" Type="http://schemas.openxmlformats.org/officeDocument/2006/relationships/image" Target="../media/image65.svg"/><Relationship Id="rId9" Type="http://schemas.openxmlformats.org/officeDocument/2006/relationships/image" Target="../media/image69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64.svg"/><Relationship Id="rId1" Type="http://schemas.openxmlformats.org/officeDocument/2006/relationships/image" Target="../media/image56.png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52.png"/><Relationship Id="rId10" Type="http://schemas.openxmlformats.org/officeDocument/2006/relationships/image" Target="../media/image70.svg"/><Relationship Id="rId4" Type="http://schemas.openxmlformats.org/officeDocument/2006/relationships/image" Target="../media/image65.svg"/><Relationship Id="rId9" Type="http://schemas.openxmlformats.org/officeDocument/2006/relationships/image" Target="../media/image69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5E889-1BD1-7B48-AB66-B6197FEE4779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E091D8-819C-6F40-B4D9-A6E42C0B55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latin typeface="+mn-lt"/>
            </a:rPr>
            <a:t>9:00 -10:30</a:t>
          </a:r>
        </a:p>
        <a:p>
          <a:pPr>
            <a:lnSpc>
              <a:spcPct val="100000"/>
            </a:lnSpc>
          </a:pPr>
          <a:r>
            <a:rPr lang="en-US" sz="2400" b="1" dirty="0">
              <a:latin typeface="+mn-lt"/>
            </a:rPr>
            <a:t>Zoom</a:t>
          </a:r>
        </a:p>
      </dgm:t>
    </dgm:pt>
    <dgm:pt modelId="{DC6FF784-7F9F-E243-A2CC-EF3FFBA2726B}" type="parTrans" cxnId="{C142A8A7-7C78-A74D-AD8C-0F347A7A96C3}">
      <dgm:prSet/>
      <dgm:spPr/>
      <dgm:t>
        <a:bodyPr/>
        <a:lstStyle/>
        <a:p>
          <a:pPr>
            <a:lnSpc>
              <a:spcPct val="100000"/>
            </a:lnSpc>
          </a:pPr>
          <a:endParaRPr lang="en-US" sz="2400" b="1">
            <a:latin typeface="+mn-lt"/>
          </a:endParaRPr>
        </a:p>
      </dgm:t>
    </dgm:pt>
    <dgm:pt modelId="{3FA0E1F8-3194-784E-800C-2F256D69FA51}" type="sibTrans" cxnId="{C142A8A7-7C78-A74D-AD8C-0F347A7A96C3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b="1">
            <a:latin typeface="+mn-lt"/>
          </a:endParaRPr>
        </a:p>
      </dgm:t>
    </dgm:pt>
    <dgm:pt modelId="{DF9A2CEC-E47F-AA4B-889D-BBF281532CA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latin typeface="+mn-lt"/>
            </a:rPr>
            <a:t>10:45-12:00</a:t>
          </a:r>
        </a:p>
        <a:p>
          <a:pPr>
            <a:lnSpc>
              <a:spcPct val="100000"/>
            </a:lnSpc>
          </a:pPr>
          <a:r>
            <a:rPr lang="en-US" sz="2400" b="1" dirty="0">
              <a:latin typeface="+mn-lt"/>
            </a:rPr>
            <a:t>Zoom</a:t>
          </a:r>
        </a:p>
      </dgm:t>
    </dgm:pt>
    <dgm:pt modelId="{7CED727B-E8DD-3A44-A988-7FE5CBD050A5}" type="parTrans" cxnId="{33B0E275-55A7-F540-A082-CFE2294385B9}">
      <dgm:prSet/>
      <dgm:spPr/>
      <dgm:t>
        <a:bodyPr/>
        <a:lstStyle/>
        <a:p>
          <a:pPr>
            <a:lnSpc>
              <a:spcPct val="100000"/>
            </a:lnSpc>
          </a:pPr>
          <a:endParaRPr lang="en-US" sz="2400" b="1">
            <a:latin typeface="+mn-lt"/>
          </a:endParaRPr>
        </a:p>
      </dgm:t>
    </dgm:pt>
    <dgm:pt modelId="{CCD31ACA-F224-2045-B417-E113E6E348F8}" type="sibTrans" cxnId="{33B0E275-55A7-F540-A082-CFE2294385B9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b="1">
            <a:latin typeface="+mn-lt"/>
          </a:endParaRPr>
        </a:p>
      </dgm:t>
    </dgm:pt>
    <dgm:pt modelId="{FF62781F-80F3-0040-BC46-54F7D35717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>
              <a:latin typeface="+mn-lt"/>
            </a:rPr>
            <a:t>10:30-10:45</a:t>
          </a:r>
        </a:p>
        <a:p>
          <a:pPr>
            <a:lnSpc>
              <a:spcPct val="100000"/>
            </a:lnSpc>
          </a:pPr>
          <a:r>
            <a:rPr lang="en-US" sz="2400" b="1" dirty="0">
              <a:latin typeface="+mn-lt"/>
            </a:rPr>
            <a:t>Break</a:t>
          </a:r>
        </a:p>
      </dgm:t>
    </dgm:pt>
    <dgm:pt modelId="{8F1782A5-6ABB-DD45-BB53-12F668EA5595}" type="parTrans" cxnId="{5FE09587-0466-4847-9E3E-D56729BCE259}">
      <dgm:prSet/>
      <dgm:spPr/>
      <dgm:t>
        <a:bodyPr/>
        <a:lstStyle/>
        <a:p>
          <a:pPr>
            <a:lnSpc>
              <a:spcPct val="100000"/>
            </a:lnSpc>
          </a:pPr>
          <a:endParaRPr lang="en-US" sz="2400" b="1">
            <a:latin typeface="+mn-lt"/>
          </a:endParaRPr>
        </a:p>
      </dgm:t>
    </dgm:pt>
    <dgm:pt modelId="{DCF90372-0F5C-9743-9319-80F4F19D0D25}" type="sibTrans" cxnId="{5FE09587-0466-4847-9E3E-D56729BCE259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b="1">
            <a:latin typeface="+mn-lt"/>
          </a:endParaRPr>
        </a:p>
      </dgm:t>
    </dgm:pt>
    <dgm:pt modelId="{65CC72AB-9F38-C94B-9C2F-43678C85169F}" type="pres">
      <dgm:prSet presAssocID="{E8F5E889-1BD1-7B48-AB66-B6197FEE4779}" presName="Name0" presStyleCnt="0">
        <dgm:presLayoutVars>
          <dgm:dir/>
          <dgm:resizeHandles val="exact"/>
        </dgm:presLayoutVars>
      </dgm:prSet>
      <dgm:spPr/>
    </dgm:pt>
    <dgm:pt modelId="{2339B89B-93FE-4646-B186-D983A6623698}" type="pres">
      <dgm:prSet presAssocID="{53E091D8-819C-6F40-B4D9-A6E42C0B5540}" presName="node" presStyleLbl="node1" presStyleIdx="0" presStyleCnt="3">
        <dgm:presLayoutVars>
          <dgm:bulletEnabled val="1"/>
        </dgm:presLayoutVars>
      </dgm:prSet>
      <dgm:spPr/>
    </dgm:pt>
    <dgm:pt modelId="{9333B4E9-D0D3-B543-94A8-58D39A42EA93}" type="pres">
      <dgm:prSet presAssocID="{3FA0E1F8-3194-784E-800C-2F256D69FA51}" presName="sibTrans" presStyleLbl="sibTrans1D1" presStyleIdx="0" presStyleCnt="2"/>
      <dgm:spPr/>
    </dgm:pt>
    <dgm:pt modelId="{47C53003-0B8F-1342-B9AF-799250B52F5D}" type="pres">
      <dgm:prSet presAssocID="{3FA0E1F8-3194-784E-800C-2F256D69FA51}" presName="connectorText" presStyleLbl="sibTrans1D1" presStyleIdx="0" presStyleCnt="2"/>
      <dgm:spPr/>
    </dgm:pt>
    <dgm:pt modelId="{9B413CCE-8F78-5E45-9DCB-D0C31A38E823}" type="pres">
      <dgm:prSet presAssocID="{FF62781F-80F3-0040-BC46-54F7D35717F2}" presName="node" presStyleLbl="node1" presStyleIdx="1" presStyleCnt="3">
        <dgm:presLayoutVars>
          <dgm:bulletEnabled val="1"/>
        </dgm:presLayoutVars>
      </dgm:prSet>
      <dgm:spPr/>
    </dgm:pt>
    <dgm:pt modelId="{FA6887F9-EECE-BE4E-BB11-3E66E2C4F734}" type="pres">
      <dgm:prSet presAssocID="{DCF90372-0F5C-9743-9319-80F4F19D0D25}" presName="sibTrans" presStyleLbl="sibTrans1D1" presStyleIdx="1" presStyleCnt="2"/>
      <dgm:spPr/>
    </dgm:pt>
    <dgm:pt modelId="{44FDD260-4D63-EE46-93FF-43A50DA1F2EA}" type="pres">
      <dgm:prSet presAssocID="{DCF90372-0F5C-9743-9319-80F4F19D0D25}" presName="connectorText" presStyleLbl="sibTrans1D1" presStyleIdx="1" presStyleCnt="2"/>
      <dgm:spPr/>
    </dgm:pt>
    <dgm:pt modelId="{3A792ECF-C334-8640-8F29-8705C46F4B05}" type="pres">
      <dgm:prSet presAssocID="{DF9A2CEC-E47F-AA4B-889D-BBF281532CA6}" presName="node" presStyleLbl="node1" presStyleIdx="2" presStyleCnt="3">
        <dgm:presLayoutVars>
          <dgm:bulletEnabled val="1"/>
        </dgm:presLayoutVars>
      </dgm:prSet>
      <dgm:spPr/>
    </dgm:pt>
  </dgm:ptLst>
  <dgm:cxnLst>
    <dgm:cxn modelId="{42720A00-A0B2-8B4A-893A-0B62A3FCDD1A}" type="presOf" srcId="{DCF90372-0F5C-9743-9319-80F4F19D0D25}" destId="{FA6887F9-EECE-BE4E-BB11-3E66E2C4F734}" srcOrd="0" destOrd="0" presId="urn:microsoft.com/office/officeart/2005/8/layout/bProcess3"/>
    <dgm:cxn modelId="{138C7001-6746-F640-B67F-C2D92A7C1B67}" type="presOf" srcId="{FF62781F-80F3-0040-BC46-54F7D35717F2}" destId="{9B413CCE-8F78-5E45-9DCB-D0C31A38E823}" srcOrd="0" destOrd="0" presId="urn:microsoft.com/office/officeart/2005/8/layout/bProcess3"/>
    <dgm:cxn modelId="{FAC0BF19-DC8A-E441-A436-48FEB81C920E}" type="presOf" srcId="{53E091D8-819C-6F40-B4D9-A6E42C0B5540}" destId="{2339B89B-93FE-4646-B186-D983A6623698}" srcOrd="0" destOrd="0" presId="urn:microsoft.com/office/officeart/2005/8/layout/bProcess3"/>
    <dgm:cxn modelId="{D2FC1C28-2482-CF42-B712-D99386F08794}" type="presOf" srcId="{3FA0E1F8-3194-784E-800C-2F256D69FA51}" destId="{9333B4E9-D0D3-B543-94A8-58D39A42EA93}" srcOrd="0" destOrd="0" presId="urn:microsoft.com/office/officeart/2005/8/layout/bProcess3"/>
    <dgm:cxn modelId="{78843E41-1030-A943-BCB2-615712562DEA}" type="presOf" srcId="{DF9A2CEC-E47F-AA4B-889D-BBF281532CA6}" destId="{3A792ECF-C334-8640-8F29-8705C46F4B05}" srcOrd="0" destOrd="0" presId="urn:microsoft.com/office/officeart/2005/8/layout/bProcess3"/>
    <dgm:cxn modelId="{F168FD5C-DFCC-FC4A-926A-097FC1E58186}" type="presOf" srcId="{3FA0E1F8-3194-784E-800C-2F256D69FA51}" destId="{47C53003-0B8F-1342-B9AF-799250B52F5D}" srcOrd="1" destOrd="0" presId="urn:microsoft.com/office/officeart/2005/8/layout/bProcess3"/>
    <dgm:cxn modelId="{33B0E275-55A7-F540-A082-CFE2294385B9}" srcId="{E8F5E889-1BD1-7B48-AB66-B6197FEE4779}" destId="{DF9A2CEC-E47F-AA4B-889D-BBF281532CA6}" srcOrd="2" destOrd="0" parTransId="{7CED727B-E8DD-3A44-A988-7FE5CBD050A5}" sibTransId="{CCD31ACA-F224-2045-B417-E113E6E348F8}"/>
    <dgm:cxn modelId="{5FE09587-0466-4847-9E3E-D56729BCE259}" srcId="{E8F5E889-1BD1-7B48-AB66-B6197FEE4779}" destId="{FF62781F-80F3-0040-BC46-54F7D35717F2}" srcOrd="1" destOrd="0" parTransId="{8F1782A5-6ABB-DD45-BB53-12F668EA5595}" sibTransId="{DCF90372-0F5C-9743-9319-80F4F19D0D25}"/>
    <dgm:cxn modelId="{C142A8A7-7C78-A74D-AD8C-0F347A7A96C3}" srcId="{E8F5E889-1BD1-7B48-AB66-B6197FEE4779}" destId="{53E091D8-819C-6F40-B4D9-A6E42C0B5540}" srcOrd="0" destOrd="0" parTransId="{DC6FF784-7F9F-E243-A2CC-EF3FFBA2726B}" sibTransId="{3FA0E1F8-3194-784E-800C-2F256D69FA51}"/>
    <dgm:cxn modelId="{6AEE27D0-4EE3-3343-9C5B-84789C70C956}" type="presOf" srcId="{E8F5E889-1BD1-7B48-AB66-B6197FEE4779}" destId="{65CC72AB-9F38-C94B-9C2F-43678C85169F}" srcOrd="0" destOrd="0" presId="urn:microsoft.com/office/officeart/2005/8/layout/bProcess3"/>
    <dgm:cxn modelId="{052086D3-7D95-FB4F-89F0-E2FAE8FCA82B}" type="presOf" srcId="{DCF90372-0F5C-9743-9319-80F4F19D0D25}" destId="{44FDD260-4D63-EE46-93FF-43A50DA1F2EA}" srcOrd="1" destOrd="0" presId="urn:microsoft.com/office/officeart/2005/8/layout/bProcess3"/>
    <dgm:cxn modelId="{CD562B5B-136E-774F-8D26-71BFE2377841}" type="presParOf" srcId="{65CC72AB-9F38-C94B-9C2F-43678C85169F}" destId="{2339B89B-93FE-4646-B186-D983A6623698}" srcOrd="0" destOrd="0" presId="urn:microsoft.com/office/officeart/2005/8/layout/bProcess3"/>
    <dgm:cxn modelId="{4B069327-0BB5-7E40-B9B3-28986D9CA0C6}" type="presParOf" srcId="{65CC72AB-9F38-C94B-9C2F-43678C85169F}" destId="{9333B4E9-D0D3-B543-94A8-58D39A42EA93}" srcOrd="1" destOrd="0" presId="urn:microsoft.com/office/officeart/2005/8/layout/bProcess3"/>
    <dgm:cxn modelId="{C5EE14D7-521A-0A4D-8525-8321E396A6E8}" type="presParOf" srcId="{9333B4E9-D0D3-B543-94A8-58D39A42EA93}" destId="{47C53003-0B8F-1342-B9AF-799250B52F5D}" srcOrd="0" destOrd="0" presId="urn:microsoft.com/office/officeart/2005/8/layout/bProcess3"/>
    <dgm:cxn modelId="{F4EE38B3-FB13-144F-83FD-598675E491BE}" type="presParOf" srcId="{65CC72AB-9F38-C94B-9C2F-43678C85169F}" destId="{9B413CCE-8F78-5E45-9DCB-D0C31A38E823}" srcOrd="2" destOrd="0" presId="urn:microsoft.com/office/officeart/2005/8/layout/bProcess3"/>
    <dgm:cxn modelId="{9AED0F2A-4B10-BE44-A476-36AF6540D4AE}" type="presParOf" srcId="{65CC72AB-9F38-C94B-9C2F-43678C85169F}" destId="{FA6887F9-EECE-BE4E-BB11-3E66E2C4F734}" srcOrd="3" destOrd="0" presId="urn:microsoft.com/office/officeart/2005/8/layout/bProcess3"/>
    <dgm:cxn modelId="{BDEC4C5B-CB7A-A24D-8CEF-BC89D5A4625D}" type="presParOf" srcId="{FA6887F9-EECE-BE4E-BB11-3E66E2C4F734}" destId="{44FDD260-4D63-EE46-93FF-43A50DA1F2EA}" srcOrd="0" destOrd="0" presId="urn:microsoft.com/office/officeart/2005/8/layout/bProcess3"/>
    <dgm:cxn modelId="{16C7B4EC-D788-EE41-B9D9-FCB4D19CAE3D}" type="presParOf" srcId="{65CC72AB-9F38-C94B-9C2F-43678C85169F}" destId="{3A792ECF-C334-8640-8F29-8705C46F4B05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E93681-4485-415C-BA62-AFA6CC1AF50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6F7C17-3E11-4F34-9AD9-07521329E9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Pause</a:t>
          </a:r>
        </a:p>
      </dgm:t>
    </dgm:pt>
    <dgm:pt modelId="{24562916-0112-4B44-B838-052CF5EF0AC7}" type="parTrans" cxnId="{373B03C9-FEF5-4D1F-AE6D-C2C997EA3E37}">
      <dgm:prSet/>
      <dgm:spPr/>
      <dgm:t>
        <a:bodyPr/>
        <a:lstStyle/>
        <a:p>
          <a:endParaRPr lang="en-US"/>
        </a:p>
      </dgm:t>
    </dgm:pt>
    <dgm:pt modelId="{63DD701A-C7E4-40F6-A9E5-A2F0F3B6F3B4}" type="sibTrans" cxnId="{373B03C9-FEF5-4D1F-AE6D-C2C997EA3E37}">
      <dgm:prSet/>
      <dgm:spPr/>
      <dgm:t>
        <a:bodyPr/>
        <a:lstStyle/>
        <a:p>
          <a:endParaRPr lang="en-US"/>
        </a:p>
      </dgm:t>
    </dgm:pt>
    <dgm:pt modelId="{F64B29D0-856B-4FA5-9E33-0627E00297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Repeat the question in your answer</a:t>
          </a:r>
        </a:p>
      </dgm:t>
    </dgm:pt>
    <dgm:pt modelId="{6C8E26EA-8468-4556-9F2E-C6E375FC1A26}" type="parTrans" cxnId="{56A3F336-24EC-4BB1-995F-D39D3CF25953}">
      <dgm:prSet/>
      <dgm:spPr/>
      <dgm:t>
        <a:bodyPr/>
        <a:lstStyle/>
        <a:p>
          <a:endParaRPr lang="en-US"/>
        </a:p>
      </dgm:t>
    </dgm:pt>
    <dgm:pt modelId="{CEC48B68-6D59-4B54-BBFA-08641D3F5DED}" type="sibTrans" cxnId="{56A3F336-24EC-4BB1-995F-D39D3CF25953}">
      <dgm:prSet/>
      <dgm:spPr/>
      <dgm:t>
        <a:bodyPr/>
        <a:lstStyle/>
        <a:p>
          <a:endParaRPr lang="en-US"/>
        </a:p>
      </dgm:t>
    </dgm:pt>
    <dgm:pt modelId="{4304F12B-5147-4F81-B35D-43A8C0CF2E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Keep it brief</a:t>
          </a:r>
        </a:p>
      </dgm:t>
    </dgm:pt>
    <dgm:pt modelId="{A597402D-7B6D-45F7-86C4-6A11AE44FAB9}" type="parTrans" cxnId="{FDCFF555-17B2-4195-9DB5-A2F6140BEF7B}">
      <dgm:prSet/>
      <dgm:spPr/>
      <dgm:t>
        <a:bodyPr/>
        <a:lstStyle/>
        <a:p>
          <a:endParaRPr lang="en-US"/>
        </a:p>
      </dgm:t>
    </dgm:pt>
    <dgm:pt modelId="{A650CF17-91E2-4EB4-AA30-98F732433789}" type="sibTrans" cxnId="{FDCFF555-17B2-4195-9DB5-A2F6140BEF7B}">
      <dgm:prSet/>
      <dgm:spPr/>
      <dgm:t>
        <a:bodyPr/>
        <a:lstStyle/>
        <a:p>
          <a:endParaRPr lang="en-US"/>
        </a:p>
      </dgm:t>
    </dgm:pt>
    <dgm:pt modelId="{BC7C09B9-A8E4-481E-97F3-AD2A914074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Refer to slide if possible</a:t>
          </a:r>
        </a:p>
      </dgm:t>
    </dgm:pt>
    <dgm:pt modelId="{7C8EC7D4-79FF-49ED-8DEE-0D75FD67B7C8}" type="parTrans" cxnId="{E46BB491-03C4-4D94-8B0C-B358B28D98D6}">
      <dgm:prSet/>
      <dgm:spPr/>
      <dgm:t>
        <a:bodyPr/>
        <a:lstStyle/>
        <a:p>
          <a:endParaRPr lang="en-US"/>
        </a:p>
      </dgm:t>
    </dgm:pt>
    <dgm:pt modelId="{FC53D016-2176-4E87-85BD-EDCF3374BA77}" type="sibTrans" cxnId="{E46BB491-03C4-4D94-8B0C-B358B28D98D6}">
      <dgm:prSet/>
      <dgm:spPr/>
      <dgm:t>
        <a:bodyPr/>
        <a:lstStyle/>
        <a:p>
          <a:endParaRPr lang="en-US"/>
        </a:p>
      </dgm:t>
    </dgm:pt>
    <dgm:pt modelId="{7D2E795B-3C84-46F3-8239-B5DF518FDC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Acknowledge question</a:t>
          </a:r>
        </a:p>
      </dgm:t>
    </dgm:pt>
    <dgm:pt modelId="{409ACEFD-0832-4C61-97AA-B204A2C15302}" type="parTrans" cxnId="{FC9B7A3F-F967-4622-BF84-7E8B660C72AA}">
      <dgm:prSet/>
      <dgm:spPr/>
      <dgm:t>
        <a:bodyPr/>
        <a:lstStyle/>
        <a:p>
          <a:endParaRPr lang="en-US"/>
        </a:p>
      </dgm:t>
    </dgm:pt>
    <dgm:pt modelId="{0595DA8C-695E-4256-8F29-6928794BB5E1}" type="sibTrans" cxnId="{FC9B7A3F-F967-4622-BF84-7E8B660C72AA}">
      <dgm:prSet/>
      <dgm:spPr/>
      <dgm:t>
        <a:bodyPr/>
        <a:lstStyle/>
        <a:p>
          <a:endParaRPr lang="en-US"/>
        </a:p>
      </dgm:t>
    </dgm:pt>
    <dgm:pt modelId="{F8B10D32-3A10-4388-9735-E5BA170EDD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Say, “I don’t know, but let me find the answer for you…”</a:t>
          </a:r>
        </a:p>
      </dgm:t>
    </dgm:pt>
    <dgm:pt modelId="{DC131920-8B12-4AED-A548-E18FEB23F75F}" type="parTrans" cxnId="{DE59887D-4430-4884-89AB-F6DF06393FD9}">
      <dgm:prSet/>
      <dgm:spPr/>
      <dgm:t>
        <a:bodyPr/>
        <a:lstStyle/>
        <a:p>
          <a:endParaRPr lang="en-US"/>
        </a:p>
      </dgm:t>
    </dgm:pt>
    <dgm:pt modelId="{DA2B1661-7B56-47A7-BDBB-08799DBB77E4}" type="sibTrans" cxnId="{DE59887D-4430-4884-89AB-F6DF06393FD9}">
      <dgm:prSet/>
      <dgm:spPr/>
      <dgm:t>
        <a:bodyPr/>
        <a:lstStyle/>
        <a:p>
          <a:endParaRPr lang="en-US"/>
        </a:p>
      </dgm:t>
    </dgm:pt>
    <dgm:pt modelId="{F5695DDA-22DA-42F0-B957-1FC9B7FBB8C0}" type="pres">
      <dgm:prSet presAssocID="{ABE93681-4485-415C-BA62-AFA6CC1AF50F}" presName="root" presStyleCnt="0">
        <dgm:presLayoutVars>
          <dgm:dir/>
          <dgm:resizeHandles val="exact"/>
        </dgm:presLayoutVars>
      </dgm:prSet>
      <dgm:spPr/>
    </dgm:pt>
    <dgm:pt modelId="{E1EE923C-E110-4245-BB3F-118FF6D1F9CC}" type="pres">
      <dgm:prSet presAssocID="{D96F7C17-3E11-4F34-9AD9-07521329E93A}" presName="compNode" presStyleCnt="0"/>
      <dgm:spPr/>
    </dgm:pt>
    <dgm:pt modelId="{BEC8DE4E-8950-4E68-A626-29F857FC8818}" type="pres">
      <dgm:prSet presAssocID="{D96F7C17-3E11-4F34-9AD9-07521329E93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use"/>
        </a:ext>
      </dgm:extLst>
    </dgm:pt>
    <dgm:pt modelId="{7DA17A7F-13DA-4CDA-977C-7AAD3B445442}" type="pres">
      <dgm:prSet presAssocID="{D96F7C17-3E11-4F34-9AD9-07521329E93A}" presName="spaceRect" presStyleCnt="0"/>
      <dgm:spPr/>
    </dgm:pt>
    <dgm:pt modelId="{4379D9DF-1ED9-427B-A6BD-770907BAEA20}" type="pres">
      <dgm:prSet presAssocID="{D96F7C17-3E11-4F34-9AD9-07521329E93A}" presName="textRect" presStyleLbl="revTx" presStyleIdx="0" presStyleCnt="6">
        <dgm:presLayoutVars>
          <dgm:chMax val="1"/>
          <dgm:chPref val="1"/>
        </dgm:presLayoutVars>
      </dgm:prSet>
      <dgm:spPr/>
    </dgm:pt>
    <dgm:pt modelId="{229332F9-0B2A-404D-9EF3-50F68F2D05A4}" type="pres">
      <dgm:prSet presAssocID="{63DD701A-C7E4-40F6-A9E5-A2F0F3B6F3B4}" presName="sibTrans" presStyleCnt="0"/>
      <dgm:spPr/>
    </dgm:pt>
    <dgm:pt modelId="{CD7AD6FD-98F6-49EC-8DB2-7F63C6A39151}" type="pres">
      <dgm:prSet presAssocID="{F64B29D0-856B-4FA5-9E33-0627E002979B}" presName="compNode" presStyleCnt="0"/>
      <dgm:spPr/>
    </dgm:pt>
    <dgm:pt modelId="{D77D6A38-C382-4C89-9E3D-68ACF9A1E838}" type="pres">
      <dgm:prSet presAssocID="{F64B29D0-856B-4FA5-9E33-0627E002979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D8805D02-99AA-4E2B-BB18-64E104E157AB}" type="pres">
      <dgm:prSet presAssocID="{F64B29D0-856B-4FA5-9E33-0627E002979B}" presName="spaceRect" presStyleCnt="0"/>
      <dgm:spPr/>
    </dgm:pt>
    <dgm:pt modelId="{2945C8A6-8263-4B4C-9ABC-2B099C69B124}" type="pres">
      <dgm:prSet presAssocID="{F64B29D0-856B-4FA5-9E33-0627E002979B}" presName="textRect" presStyleLbl="revTx" presStyleIdx="1" presStyleCnt="6">
        <dgm:presLayoutVars>
          <dgm:chMax val="1"/>
          <dgm:chPref val="1"/>
        </dgm:presLayoutVars>
      </dgm:prSet>
      <dgm:spPr/>
    </dgm:pt>
    <dgm:pt modelId="{DE2D2B1F-25A2-4D28-BD97-E3E6C42D6522}" type="pres">
      <dgm:prSet presAssocID="{CEC48B68-6D59-4B54-BBFA-08641D3F5DED}" presName="sibTrans" presStyleCnt="0"/>
      <dgm:spPr/>
    </dgm:pt>
    <dgm:pt modelId="{14719718-8E81-44BC-AA62-4C8A3E5C1210}" type="pres">
      <dgm:prSet presAssocID="{4304F12B-5147-4F81-B35D-43A8C0CF2EED}" presName="compNode" presStyleCnt="0"/>
      <dgm:spPr/>
    </dgm:pt>
    <dgm:pt modelId="{E5DB718D-35D3-4B4E-962A-B7B7524C7191}" type="pres">
      <dgm:prSet presAssocID="{4304F12B-5147-4F81-B35D-43A8C0CF2EE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5527C82-8626-4307-A78B-0958B53F629F}" type="pres">
      <dgm:prSet presAssocID="{4304F12B-5147-4F81-B35D-43A8C0CF2EED}" presName="spaceRect" presStyleCnt="0"/>
      <dgm:spPr/>
    </dgm:pt>
    <dgm:pt modelId="{CC482331-F5E2-4327-983D-5E224E982253}" type="pres">
      <dgm:prSet presAssocID="{4304F12B-5147-4F81-B35D-43A8C0CF2EED}" presName="textRect" presStyleLbl="revTx" presStyleIdx="2" presStyleCnt="6">
        <dgm:presLayoutVars>
          <dgm:chMax val="1"/>
          <dgm:chPref val="1"/>
        </dgm:presLayoutVars>
      </dgm:prSet>
      <dgm:spPr/>
    </dgm:pt>
    <dgm:pt modelId="{7FBD0100-D453-4288-8394-CC0567F9B8E9}" type="pres">
      <dgm:prSet presAssocID="{A650CF17-91E2-4EB4-AA30-98F732433789}" presName="sibTrans" presStyleCnt="0"/>
      <dgm:spPr/>
    </dgm:pt>
    <dgm:pt modelId="{2A0CED31-80D2-494F-B034-AEEBC2E44814}" type="pres">
      <dgm:prSet presAssocID="{BC7C09B9-A8E4-481E-97F3-AD2A914074E8}" presName="compNode" presStyleCnt="0"/>
      <dgm:spPr/>
    </dgm:pt>
    <dgm:pt modelId="{52928444-2770-4868-86D3-E7141B56AB6C}" type="pres">
      <dgm:prSet presAssocID="{BC7C09B9-A8E4-481E-97F3-AD2A914074E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39E4476B-9F4E-45EC-BBD4-3B2474726123}" type="pres">
      <dgm:prSet presAssocID="{BC7C09B9-A8E4-481E-97F3-AD2A914074E8}" presName="spaceRect" presStyleCnt="0"/>
      <dgm:spPr/>
    </dgm:pt>
    <dgm:pt modelId="{DC567C33-5C01-46E3-8958-4353B4CE5D2E}" type="pres">
      <dgm:prSet presAssocID="{BC7C09B9-A8E4-481E-97F3-AD2A914074E8}" presName="textRect" presStyleLbl="revTx" presStyleIdx="3" presStyleCnt="6">
        <dgm:presLayoutVars>
          <dgm:chMax val="1"/>
          <dgm:chPref val="1"/>
        </dgm:presLayoutVars>
      </dgm:prSet>
      <dgm:spPr/>
    </dgm:pt>
    <dgm:pt modelId="{04D28FD7-8E4F-4B46-B479-D290A65F1621}" type="pres">
      <dgm:prSet presAssocID="{FC53D016-2176-4E87-85BD-EDCF3374BA77}" presName="sibTrans" presStyleCnt="0"/>
      <dgm:spPr/>
    </dgm:pt>
    <dgm:pt modelId="{048F23EB-0A4D-4CDC-848C-593F00657138}" type="pres">
      <dgm:prSet presAssocID="{7D2E795B-3C84-46F3-8239-B5DF518FDCBD}" presName="compNode" presStyleCnt="0"/>
      <dgm:spPr/>
    </dgm:pt>
    <dgm:pt modelId="{FECC0027-D7C9-49DE-9111-7A194096D7B2}" type="pres">
      <dgm:prSet presAssocID="{7D2E795B-3C84-46F3-8239-B5DF518FDCB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C1AA0580-BC10-4952-B404-2058C73E64F7}" type="pres">
      <dgm:prSet presAssocID="{7D2E795B-3C84-46F3-8239-B5DF518FDCBD}" presName="spaceRect" presStyleCnt="0"/>
      <dgm:spPr/>
    </dgm:pt>
    <dgm:pt modelId="{684454D3-2FEF-42ED-913F-D63EEFC58FDA}" type="pres">
      <dgm:prSet presAssocID="{7D2E795B-3C84-46F3-8239-B5DF518FDCBD}" presName="textRect" presStyleLbl="revTx" presStyleIdx="4" presStyleCnt="6">
        <dgm:presLayoutVars>
          <dgm:chMax val="1"/>
          <dgm:chPref val="1"/>
        </dgm:presLayoutVars>
      </dgm:prSet>
      <dgm:spPr/>
    </dgm:pt>
    <dgm:pt modelId="{803F7AED-09CC-498D-B89F-670954906B56}" type="pres">
      <dgm:prSet presAssocID="{0595DA8C-695E-4256-8F29-6928794BB5E1}" presName="sibTrans" presStyleCnt="0"/>
      <dgm:spPr/>
    </dgm:pt>
    <dgm:pt modelId="{38B64C7F-FEAE-4AFA-8DCE-2BFF76918FD0}" type="pres">
      <dgm:prSet presAssocID="{F8B10D32-3A10-4388-9735-E5BA170EDD93}" presName="compNode" presStyleCnt="0"/>
      <dgm:spPr/>
    </dgm:pt>
    <dgm:pt modelId="{E9D53846-B551-4F41-A5D6-A6E4616E94EA}" type="pres">
      <dgm:prSet presAssocID="{F8B10D32-3A10-4388-9735-E5BA170EDD9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570E3E0C-2E6C-47DE-AFE5-DC644DA1152A}" type="pres">
      <dgm:prSet presAssocID="{F8B10D32-3A10-4388-9735-E5BA170EDD93}" presName="spaceRect" presStyleCnt="0"/>
      <dgm:spPr/>
    </dgm:pt>
    <dgm:pt modelId="{4244B64E-7CCE-492E-8F8A-D0C2727C6B62}" type="pres">
      <dgm:prSet presAssocID="{F8B10D32-3A10-4388-9735-E5BA170EDD9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71D61A06-56E2-4C8C-97B5-8A6559063C5B}" type="presOf" srcId="{7D2E795B-3C84-46F3-8239-B5DF518FDCBD}" destId="{684454D3-2FEF-42ED-913F-D63EEFC58FDA}" srcOrd="0" destOrd="0" presId="urn:microsoft.com/office/officeart/2018/2/layout/IconLabelList"/>
    <dgm:cxn modelId="{61D98A21-D698-4F60-87E9-8FFF4AA9BDFB}" type="presOf" srcId="{BC7C09B9-A8E4-481E-97F3-AD2A914074E8}" destId="{DC567C33-5C01-46E3-8958-4353B4CE5D2E}" srcOrd="0" destOrd="0" presId="urn:microsoft.com/office/officeart/2018/2/layout/IconLabelList"/>
    <dgm:cxn modelId="{56A3F336-24EC-4BB1-995F-D39D3CF25953}" srcId="{ABE93681-4485-415C-BA62-AFA6CC1AF50F}" destId="{F64B29D0-856B-4FA5-9E33-0627E002979B}" srcOrd="1" destOrd="0" parTransId="{6C8E26EA-8468-4556-9F2E-C6E375FC1A26}" sibTransId="{CEC48B68-6D59-4B54-BBFA-08641D3F5DED}"/>
    <dgm:cxn modelId="{6145FA36-3C0C-4B6B-AD6F-4B58F335B264}" type="presOf" srcId="{D96F7C17-3E11-4F34-9AD9-07521329E93A}" destId="{4379D9DF-1ED9-427B-A6BD-770907BAEA20}" srcOrd="0" destOrd="0" presId="urn:microsoft.com/office/officeart/2018/2/layout/IconLabelList"/>
    <dgm:cxn modelId="{FC9B7A3F-F967-4622-BF84-7E8B660C72AA}" srcId="{ABE93681-4485-415C-BA62-AFA6CC1AF50F}" destId="{7D2E795B-3C84-46F3-8239-B5DF518FDCBD}" srcOrd="4" destOrd="0" parTransId="{409ACEFD-0832-4C61-97AA-B204A2C15302}" sibTransId="{0595DA8C-695E-4256-8F29-6928794BB5E1}"/>
    <dgm:cxn modelId="{EA71D153-9191-4EB0-BA10-C1A4AACCBDFF}" type="presOf" srcId="{4304F12B-5147-4F81-B35D-43A8C0CF2EED}" destId="{CC482331-F5E2-4327-983D-5E224E982253}" srcOrd="0" destOrd="0" presId="urn:microsoft.com/office/officeart/2018/2/layout/IconLabelList"/>
    <dgm:cxn modelId="{FDCFF555-17B2-4195-9DB5-A2F6140BEF7B}" srcId="{ABE93681-4485-415C-BA62-AFA6CC1AF50F}" destId="{4304F12B-5147-4F81-B35D-43A8C0CF2EED}" srcOrd="2" destOrd="0" parTransId="{A597402D-7B6D-45F7-86C4-6A11AE44FAB9}" sibTransId="{A650CF17-91E2-4EB4-AA30-98F732433789}"/>
    <dgm:cxn modelId="{DCCA0F71-6189-414F-9900-0471341E0ED3}" type="presOf" srcId="{F64B29D0-856B-4FA5-9E33-0627E002979B}" destId="{2945C8A6-8263-4B4C-9ABC-2B099C69B124}" srcOrd="0" destOrd="0" presId="urn:microsoft.com/office/officeart/2018/2/layout/IconLabelList"/>
    <dgm:cxn modelId="{A8FAD978-D496-45B2-BC81-3C268846C24C}" type="presOf" srcId="{F8B10D32-3A10-4388-9735-E5BA170EDD93}" destId="{4244B64E-7CCE-492E-8F8A-D0C2727C6B62}" srcOrd="0" destOrd="0" presId="urn:microsoft.com/office/officeart/2018/2/layout/IconLabelList"/>
    <dgm:cxn modelId="{DE59887D-4430-4884-89AB-F6DF06393FD9}" srcId="{ABE93681-4485-415C-BA62-AFA6CC1AF50F}" destId="{F8B10D32-3A10-4388-9735-E5BA170EDD93}" srcOrd="5" destOrd="0" parTransId="{DC131920-8B12-4AED-A548-E18FEB23F75F}" sibTransId="{DA2B1661-7B56-47A7-BDBB-08799DBB77E4}"/>
    <dgm:cxn modelId="{E46BB491-03C4-4D94-8B0C-B358B28D98D6}" srcId="{ABE93681-4485-415C-BA62-AFA6CC1AF50F}" destId="{BC7C09B9-A8E4-481E-97F3-AD2A914074E8}" srcOrd="3" destOrd="0" parTransId="{7C8EC7D4-79FF-49ED-8DEE-0D75FD67B7C8}" sibTransId="{FC53D016-2176-4E87-85BD-EDCF3374BA77}"/>
    <dgm:cxn modelId="{2492BC9B-F4CF-4E26-927D-6EFFBD538FDB}" type="presOf" srcId="{ABE93681-4485-415C-BA62-AFA6CC1AF50F}" destId="{F5695DDA-22DA-42F0-B957-1FC9B7FBB8C0}" srcOrd="0" destOrd="0" presId="urn:microsoft.com/office/officeart/2018/2/layout/IconLabelList"/>
    <dgm:cxn modelId="{373B03C9-FEF5-4D1F-AE6D-C2C997EA3E37}" srcId="{ABE93681-4485-415C-BA62-AFA6CC1AF50F}" destId="{D96F7C17-3E11-4F34-9AD9-07521329E93A}" srcOrd="0" destOrd="0" parTransId="{24562916-0112-4B44-B838-052CF5EF0AC7}" sibTransId="{63DD701A-C7E4-40F6-A9E5-A2F0F3B6F3B4}"/>
    <dgm:cxn modelId="{B5665B15-7F56-4F7A-824B-7621878EAD3D}" type="presParOf" srcId="{F5695DDA-22DA-42F0-B957-1FC9B7FBB8C0}" destId="{E1EE923C-E110-4245-BB3F-118FF6D1F9CC}" srcOrd="0" destOrd="0" presId="urn:microsoft.com/office/officeart/2018/2/layout/IconLabelList"/>
    <dgm:cxn modelId="{5180D788-9048-47A1-8046-B3683C837B4E}" type="presParOf" srcId="{E1EE923C-E110-4245-BB3F-118FF6D1F9CC}" destId="{BEC8DE4E-8950-4E68-A626-29F857FC8818}" srcOrd="0" destOrd="0" presId="urn:microsoft.com/office/officeart/2018/2/layout/IconLabelList"/>
    <dgm:cxn modelId="{466B9CFB-4077-4581-9425-6CF92A718817}" type="presParOf" srcId="{E1EE923C-E110-4245-BB3F-118FF6D1F9CC}" destId="{7DA17A7F-13DA-4CDA-977C-7AAD3B445442}" srcOrd="1" destOrd="0" presId="urn:microsoft.com/office/officeart/2018/2/layout/IconLabelList"/>
    <dgm:cxn modelId="{CA7F07DE-749D-495D-8AF2-E223D6E642EA}" type="presParOf" srcId="{E1EE923C-E110-4245-BB3F-118FF6D1F9CC}" destId="{4379D9DF-1ED9-427B-A6BD-770907BAEA20}" srcOrd="2" destOrd="0" presId="urn:microsoft.com/office/officeart/2018/2/layout/IconLabelList"/>
    <dgm:cxn modelId="{4DB50EDA-DD14-4118-9AEE-BE460C486A84}" type="presParOf" srcId="{F5695DDA-22DA-42F0-B957-1FC9B7FBB8C0}" destId="{229332F9-0B2A-404D-9EF3-50F68F2D05A4}" srcOrd="1" destOrd="0" presId="urn:microsoft.com/office/officeart/2018/2/layout/IconLabelList"/>
    <dgm:cxn modelId="{A7894733-6007-489F-A7DA-61629D9FF63D}" type="presParOf" srcId="{F5695DDA-22DA-42F0-B957-1FC9B7FBB8C0}" destId="{CD7AD6FD-98F6-49EC-8DB2-7F63C6A39151}" srcOrd="2" destOrd="0" presId="urn:microsoft.com/office/officeart/2018/2/layout/IconLabelList"/>
    <dgm:cxn modelId="{BDF38316-8A52-496B-96BC-8ABD73698A93}" type="presParOf" srcId="{CD7AD6FD-98F6-49EC-8DB2-7F63C6A39151}" destId="{D77D6A38-C382-4C89-9E3D-68ACF9A1E838}" srcOrd="0" destOrd="0" presId="urn:microsoft.com/office/officeart/2018/2/layout/IconLabelList"/>
    <dgm:cxn modelId="{D967939B-E896-494D-8DC6-444CD410A4E9}" type="presParOf" srcId="{CD7AD6FD-98F6-49EC-8DB2-7F63C6A39151}" destId="{D8805D02-99AA-4E2B-BB18-64E104E157AB}" srcOrd="1" destOrd="0" presId="urn:microsoft.com/office/officeart/2018/2/layout/IconLabelList"/>
    <dgm:cxn modelId="{35F1D40B-9B54-4F8F-8968-21B67228EBE6}" type="presParOf" srcId="{CD7AD6FD-98F6-49EC-8DB2-7F63C6A39151}" destId="{2945C8A6-8263-4B4C-9ABC-2B099C69B124}" srcOrd="2" destOrd="0" presId="urn:microsoft.com/office/officeart/2018/2/layout/IconLabelList"/>
    <dgm:cxn modelId="{15FBEF4A-86C3-4ABD-AFFD-0AE85F832D4D}" type="presParOf" srcId="{F5695DDA-22DA-42F0-B957-1FC9B7FBB8C0}" destId="{DE2D2B1F-25A2-4D28-BD97-E3E6C42D6522}" srcOrd="3" destOrd="0" presId="urn:microsoft.com/office/officeart/2018/2/layout/IconLabelList"/>
    <dgm:cxn modelId="{F8DA3900-1045-4C64-862D-2FABDB803FDD}" type="presParOf" srcId="{F5695DDA-22DA-42F0-B957-1FC9B7FBB8C0}" destId="{14719718-8E81-44BC-AA62-4C8A3E5C1210}" srcOrd="4" destOrd="0" presId="urn:microsoft.com/office/officeart/2018/2/layout/IconLabelList"/>
    <dgm:cxn modelId="{57CE391F-513D-47EF-B4A4-B215D18C73E7}" type="presParOf" srcId="{14719718-8E81-44BC-AA62-4C8A3E5C1210}" destId="{E5DB718D-35D3-4B4E-962A-B7B7524C7191}" srcOrd="0" destOrd="0" presId="urn:microsoft.com/office/officeart/2018/2/layout/IconLabelList"/>
    <dgm:cxn modelId="{2082C826-AEAA-4F55-A395-4CA026F79F5A}" type="presParOf" srcId="{14719718-8E81-44BC-AA62-4C8A3E5C1210}" destId="{F5527C82-8626-4307-A78B-0958B53F629F}" srcOrd="1" destOrd="0" presId="urn:microsoft.com/office/officeart/2018/2/layout/IconLabelList"/>
    <dgm:cxn modelId="{F9EA36E7-AD13-4F50-A17C-32C404161791}" type="presParOf" srcId="{14719718-8E81-44BC-AA62-4C8A3E5C1210}" destId="{CC482331-F5E2-4327-983D-5E224E982253}" srcOrd="2" destOrd="0" presId="urn:microsoft.com/office/officeart/2018/2/layout/IconLabelList"/>
    <dgm:cxn modelId="{15A7CC11-7179-4AEB-BA01-A5CD7FF837E5}" type="presParOf" srcId="{F5695DDA-22DA-42F0-B957-1FC9B7FBB8C0}" destId="{7FBD0100-D453-4288-8394-CC0567F9B8E9}" srcOrd="5" destOrd="0" presId="urn:microsoft.com/office/officeart/2018/2/layout/IconLabelList"/>
    <dgm:cxn modelId="{804F5EAB-0714-445F-9ECD-9CE2ED8211CB}" type="presParOf" srcId="{F5695DDA-22DA-42F0-B957-1FC9B7FBB8C0}" destId="{2A0CED31-80D2-494F-B034-AEEBC2E44814}" srcOrd="6" destOrd="0" presId="urn:microsoft.com/office/officeart/2018/2/layout/IconLabelList"/>
    <dgm:cxn modelId="{CD205E9C-20A5-4C7B-BB99-4C531E1A4BE2}" type="presParOf" srcId="{2A0CED31-80D2-494F-B034-AEEBC2E44814}" destId="{52928444-2770-4868-86D3-E7141B56AB6C}" srcOrd="0" destOrd="0" presId="urn:microsoft.com/office/officeart/2018/2/layout/IconLabelList"/>
    <dgm:cxn modelId="{A219549F-E698-4EEE-A849-10ED10700817}" type="presParOf" srcId="{2A0CED31-80D2-494F-B034-AEEBC2E44814}" destId="{39E4476B-9F4E-45EC-BBD4-3B2474726123}" srcOrd="1" destOrd="0" presId="urn:microsoft.com/office/officeart/2018/2/layout/IconLabelList"/>
    <dgm:cxn modelId="{E6B55A68-C03B-4E62-ABAC-B6170998E2D0}" type="presParOf" srcId="{2A0CED31-80D2-494F-B034-AEEBC2E44814}" destId="{DC567C33-5C01-46E3-8958-4353B4CE5D2E}" srcOrd="2" destOrd="0" presId="urn:microsoft.com/office/officeart/2018/2/layout/IconLabelList"/>
    <dgm:cxn modelId="{BDF068C1-C1BC-4EF5-A81B-D7E356986F60}" type="presParOf" srcId="{F5695DDA-22DA-42F0-B957-1FC9B7FBB8C0}" destId="{04D28FD7-8E4F-4B46-B479-D290A65F1621}" srcOrd="7" destOrd="0" presId="urn:microsoft.com/office/officeart/2018/2/layout/IconLabelList"/>
    <dgm:cxn modelId="{035EFD29-3467-477D-BE2A-2E36E58DB069}" type="presParOf" srcId="{F5695DDA-22DA-42F0-B957-1FC9B7FBB8C0}" destId="{048F23EB-0A4D-4CDC-848C-593F00657138}" srcOrd="8" destOrd="0" presId="urn:microsoft.com/office/officeart/2018/2/layout/IconLabelList"/>
    <dgm:cxn modelId="{0FDEF46B-BD5A-4FC6-A53F-6D6C99665DD5}" type="presParOf" srcId="{048F23EB-0A4D-4CDC-848C-593F00657138}" destId="{FECC0027-D7C9-49DE-9111-7A194096D7B2}" srcOrd="0" destOrd="0" presId="urn:microsoft.com/office/officeart/2018/2/layout/IconLabelList"/>
    <dgm:cxn modelId="{5EA70E7C-96A5-483C-8F75-7C1AB8C942D8}" type="presParOf" srcId="{048F23EB-0A4D-4CDC-848C-593F00657138}" destId="{C1AA0580-BC10-4952-B404-2058C73E64F7}" srcOrd="1" destOrd="0" presId="urn:microsoft.com/office/officeart/2018/2/layout/IconLabelList"/>
    <dgm:cxn modelId="{BBEABB0C-9AA4-4571-AA39-6949BD016FF2}" type="presParOf" srcId="{048F23EB-0A4D-4CDC-848C-593F00657138}" destId="{684454D3-2FEF-42ED-913F-D63EEFC58FDA}" srcOrd="2" destOrd="0" presId="urn:microsoft.com/office/officeart/2018/2/layout/IconLabelList"/>
    <dgm:cxn modelId="{773D75DC-7F58-43BC-B0BF-85D628EF2F0C}" type="presParOf" srcId="{F5695DDA-22DA-42F0-B957-1FC9B7FBB8C0}" destId="{803F7AED-09CC-498D-B89F-670954906B56}" srcOrd="9" destOrd="0" presId="urn:microsoft.com/office/officeart/2018/2/layout/IconLabelList"/>
    <dgm:cxn modelId="{AE0DBDF3-28DF-4BF0-8167-0F5FD59E93BE}" type="presParOf" srcId="{F5695DDA-22DA-42F0-B957-1FC9B7FBB8C0}" destId="{38B64C7F-FEAE-4AFA-8DCE-2BFF76918FD0}" srcOrd="10" destOrd="0" presId="urn:microsoft.com/office/officeart/2018/2/layout/IconLabelList"/>
    <dgm:cxn modelId="{5E5B1515-04D9-4E84-8F62-238CE6EA539E}" type="presParOf" srcId="{38B64C7F-FEAE-4AFA-8DCE-2BFF76918FD0}" destId="{E9D53846-B551-4F41-A5D6-A6E4616E94EA}" srcOrd="0" destOrd="0" presId="urn:microsoft.com/office/officeart/2018/2/layout/IconLabelList"/>
    <dgm:cxn modelId="{E94AB8EC-2EE6-4A06-BACC-9BD6758F02BF}" type="presParOf" srcId="{38B64C7F-FEAE-4AFA-8DCE-2BFF76918FD0}" destId="{570E3E0C-2E6C-47DE-AFE5-DC644DA1152A}" srcOrd="1" destOrd="0" presId="urn:microsoft.com/office/officeart/2018/2/layout/IconLabelList"/>
    <dgm:cxn modelId="{6E08E08D-A4B2-4AA6-9126-A915E9BFECCA}" type="presParOf" srcId="{38B64C7F-FEAE-4AFA-8DCE-2BFF76918FD0}" destId="{4244B64E-7CCE-492E-8F8A-D0C2727C6B6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/>
      <dgm:spPr/>
      <dgm:t>
        <a:bodyPr/>
        <a:lstStyle/>
        <a:p>
          <a:r>
            <a:rPr lang="en-US" dirty="0"/>
            <a:t>Join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/>
        </a:p>
      </dgm:t>
    </dgm:pt>
    <dgm:pt modelId="{E62299C2-D562-244F-A6DF-AD45CB62D768}">
      <dgm:prSet/>
      <dgm:spPr/>
      <dgm:t>
        <a:bodyPr/>
        <a:lstStyle/>
        <a:p>
          <a:r>
            <a:rPr lang="en-US" dirty="0"/>
            <a:t>Join your room</a:t>
          </a:r>
        </a:p>
      </dgm:t>
    </dgm:pt>
    <dgm:pt modelId="{55C6809F-C046-804E-9796-A4D474C2B8FE}" type="parTrans" cxnId="{5CC1A85A-329B-054A-AACD-1837A133AFB1}">
      <dgm:prSet/>
      <dgm:spPr/>
      <dgm:t>
        <a:bodyPr/>
        <a:lstStyle/>
        <a:p>
          <a:endParaRPr lang="en-US"/>
        </a:p>
      </dgm:t>
    </dgm:pt>
    <dgm:pt modelId="{B77A4247-B1B1-0C42-A08C-4E30F0465EF1}" type="sibTrans" cxnId="{5CC1A85A-329B-054A-AACD-1837A133AFB1}">
      <dgm:prSet/>
      <dgm:spPr/>
      <dgm:t>
        <a:bodyPr/>
        <a:lstStyle/>
        <a:p>
          <a:endParaRPr lang="en-US"/>
        </a:p>
      </dgm:t>
    </dgm:pt>
    <dgm:pt modelId="{2F546668-6623-854D-BEDE-6704DDC3C162}">
      <dgm:prSet/>
      <dgm:spPr/>
      <dgm:t>
        <a:bodyPr/>
        <a:lstStyle/>
        <a:p>
          <a:r>
            <a:rPr lang="en-US" dirty="0"/>
            <a:t>Decide </a:t>
          </a:r>
        </a:p>
      </dgm:t>
    </dgm:pt>
    <dgm:pt modelId="{70D799FF-D4FE-AF46-BE21-397B8905073A}" type="parTrans" cxnId="{4E6230A2-80FF-254D-8CDD-A81BA6D5E195}">
      <dgm:prSet/>
      <dgm:spPr/>
      <dgm:t>
        <a:bodyPr/>
        <a:lstStyle/>
        <a:p>
          <a:endParaRPr lang="en-US"/>
        </a:p>
      </dgm:t>
    </dgm:pt>
    <dgm:pt modelId="{A8CAF669-6848-5346-9D6F-AF69341314B0}" type="sibTrans" cxnId="{4E6230A2-80FF-254D-8CDD-A81BA6D5E195}">
      <dgm:prSet/>
      <dgm:spPr/>
      <dgm:t>
        <a:bodyPr/>
        <a:lstStyle/>
        <a:p>
          <a:endParaRPr lang="en-US"/>
        </a:p>
      </dgm:t>
    </dgm:pt>
    <dgm:pt modelId="{4AFF39E7-41C1-E24A-BBF2-5B365F1F9CEE}">
      <dgm:prSet/>
      <dgm:spPr/>
      <dgm:t>
        <a:bodyPr/>
        <a:lstStyle/>
        <a:p>
          <a:r>
            <a:rPr lang="en-US" dirty="0"/>
            <a:t>Decide who will go first</a:t>
          </a:r>
        </a:p>
      </dgm:t>
    </dgm:pt>
    <dgm:pt modelId="{8A23B327-6E9B-DD40-88EF-D9732B8A622E}" type="parTrans" cxnId="{2AEBCDB9-53C1-EA4D-80F5-D6815BFA19D6}">
      <dgm:prSet/>
      <dgm:spPr/>
      <dgm:t>
        <a:bodyPr/>
        <a:lstStyle/>
        <a:p>
          <a:endParaRPr lang="en-US"/>
        </a:p>
      </dgm:t>
    </dgm:pt>
    <dgm:pt modelId="{96E36EF6-E4DB-E441-A3EC-7DD41C0BC4BC}" type="sibTrans" cxnId="{2AEBCDB9-53C1-EA4D-80F5-D6815BFA19D6}">
      <dgm:prSet/>
      <dgm:spPr/>
      <dgm:t>
        <a:bodyPr/>
        <a:lstStyle/>
        <a:p>
          <a:endParaRPr lang="en-US"/>
        </a:p>
      </dgm:t>
    </dgm:pt>
    <dgm:pt modelId="{AD5A83B9-FB5C-6A42-8D08-0074E512BADC}">
      <dgm:prSet/>
      <dgm:spPr/>
      <dgm:t>
        <a:bodyPr/>
        <a:lstStyle/>
        <a:p>
          <a:r>
            <a:rPr lang="en-US" dirty="0"/>
            <a:t>Share</a:t>
          </a:r>
        </a:p>
      </dgm:t>
    </dgm:pt>
    <dgm:pt modelId="{E9AA2359-62C3-0E42-903A-BB5634F8B96B}" type="parTrans" cxnId="{CCD58C7A-06C1-9749-BA12-AED76B15302F}">
      <dgm:prSet/>
      <dgm:spPr/>
      <dgm:t>
        <a:bodyPr/>
        <a:lstStyle/>
        <a:p>
          <a:endParaRPr lang="en-US"/>
        </a:p>
      </dgm:t>
    </dgm:pt>
    <dgm:pt modelId="{69F29E54-DCB7-AD4A-9589-910D986C69DE}" type="sibTrans" cxnId="{CCD58C7A-06C1-9749-BA12-AED76B15302F}">
      <dgm:prSet/>
      <dgm:spPr/>
      <dgm:t>
        <a:bodyPr/>
        <a:lstStyle/>
        <a:p>
          <a:endParaRPr lang="en-US"/>
        </a:p>
      </dgm:t>
    </dgm:pt>
    <dgm:pt modelId="{551DAE77-062B-104E-A318-240FF50E89DA}">
      <dgm:prSet/>
      <dgm:spPr/>
      <dgm:t>
        <a:bodyPr/>
        <a:lstStyle/>
        <a:p>
          <a:r>
            <a:rPr lang="en-US" dirty="0"/>
            <a:t>Share a story for 30 seconds</a:t>
          </a:r>
        </a:p>
      </dgm:t>
    </dgm:pt>
    <dgm:pt modelId="{7E72F22F-B41D-734E-BEDB-14F25D283B79}" type="parTrans" cxnId="{EEE4D04F-40FB-A948-BB1F-A2942422FF00}">
      <dgm:prSet/>
      <dgm:spPr/>
      <dgm:t>
        <a:bodyPr/>
        <a:lstStyle/>
        <a:p>
          <a:endParaRPr lang="en-US"/>
        </a:p>
      </dgm:t>
    </dgm:pt>
    <dgm:pt modelId="{CC617DC3-3F7B-C740-99FA-888D2679220C}" type="sibTrans" cxnId="{EEE4D04F-40FB-A948-BB1F-A2942422FF00}">
      <dgm:prSet/>
      <dgm:spPr/>
      <dgm:t>
        <a:bodyPr/>
        <a:lstStyle/>
        <a:p>
          <a:endParaRPr lang="en-US"/>
        </a:p>
      </dgm:t>
    </dgm:pt>
    <dgm:pt modelId="{9CA5C9D8-44FA-E042-9DFC-B09575B39C11}">
      <dgm:prSet/>
      <dgm:spPr/>
      <dgm:t>
        <a:bodyPr/>
        <a:lstStyle/>
        <a:p>
          <a:r>
            <a:rPr lang="en-US" dirty="0"/>
            <a:t>Signpost</a:t>
          </a:r>
        </a:p>
      </dgm:t>
    </dgm:pt>
    <dgm:pt modelId="{FEE3B448-6B35-954A-976E-3F13C43B3A37}" type="parTrans" cxnId="{18005AF1-689C-A945-A625-B1941B774589}">
      <dgm:prSet/>
      <dgm:spPr/>
      <dgm:t>
        <a:bodyPr/>
        <a:lstStyle/>
        <a:p>
          <a:endParaRPr lang="en-US"/>
        </a:p>
      </dgm:t>
    </dgm:pt>
    <dgm:pt modelId="{585AFD0A-0B70-6643-9831-B6C026461BB9}" type="sibTrans" cxnId="{18005AF1-689C-A945-A625-B1941B774589}">
      <dgm:prSet/>
      <dgm:spPr/>
      <dgm:t>
        <a:bodyPr/>
        <a:lstStyle/>
        <a:p>
          <a:endParaRPr lang="en-US"/>
        </a:p>
      </dgm:t>
    </dgm:pt>
    <dgm:pt modelId="{35A3EE4A-CA5C-2F42-ACA0-2A839F507B0F}">
      <dgm:prSet/>
      <dgm:spPr/>
      <dgm:t>
        <a:bodyPr/>
        <a:lstStyle/>
        <a:p>
          <a:r>
            <a:rPr lang="en-US" dirty="0"/>
            <a:t>At 30 seconds, use signpost to your next story</a:t>
          </a:r>
        </a:p>
      </dgm:t>
    </dgm:pt>
    <dgm:pt modelId="{2803705B-5A38-F34F-A3D8-931CA7550ADF}" type="parTrans" cxnId="{20724C41-4CAD-B04C-B4EA-FCE05CFF67A1}">
      <dgm:prSet/>
      <dgm:spPr/>
      <dgm:t>
        <a:bodyPr/>
        <a:lstStyle/>
        <a:p>
          <a:endParaRPr lang="en-US"/>
        </a:p>
      </dgm:t>
    </dgm:pt>
    <dgm:pt modelId="{3ACF8DE5-9BB0-BD4F-B692-DFBB712AB883}" type="sibTrans" cxnId="{20724C41-4CAD-B04C-B4EA-FCE05CFF67A1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3F6242E5-C3A7-9D43-ACF4-05CD64ABA987}" type="pres">
      <dgm:prSet presAssocID="{9CA5C9D8-44FA-E042-9DFC-B09575B39C11}" presName="boxAndChildren" presStyleCnt="0"/>
      <dgm:spPr/>
    </dgm:pt>
    <dgm:pt modelId="{5A605810-A15A-E643-866A-40B55BFC846E}" type="pres">
      <dgm:prSet presAssocID="{9CA5C9D8-44FA-E042-9DFC-B09575B39C11}" presName="parentTextBox" presStyleLbl="alignNode1" presStyleIdx="0" presStyleCnt="4"/>
      <dgm:spPr/>
    </dgm:pt>
    <dgm:pt modelId="{1ABE20A1-683F-C24F-85A2-FE272B4A0703}" type="pres">
      <dgm:prSet presAssocID="{9CA5C9D8-44FA-E042-9DFC-B09575B39C11}" presName="descendantBox" presStyleLbl="bgAccFollowNode1" presStyleIdx="0" presStyleCnt="4"/>
      <dgm:spPr/>
    </dgm:pt>
    <dgm:pt modelId="{762CCD94-764C-7347-AC9D-689C81E70661}" type="pres">
      <dgm:prSet presAssocID="{69F29E54-DCB7-AD4A-9589-910D986C69DE}" presName="sp" presStyleCnt="0"/>
      <dgm:spPr/>
    </dgm:pt>
    <dgm:pt modelId="{36AF7AE3-301D-044E-B8C0-00F3E106349C}" type="pres">
      <dgm:prSet presAssocID="{AD5A83B9-FB5C-6A42-8D08-0074E512BADC}" presName="arrowAndChildren" presStyleCnt="0"/>
      <dgm:spPr/>
    </dgm:pt>
    <dgm:pt modelId="{AA109C55-473D-E94E-8B09-AC369312D5D0}" type="pres">
      <dgm:prSet presAssocID="{AD5A83B9-FB5C-6A42-8D08-0074E512BADC}" presName="parentTextArrow" presStyleLbl="node1" presStyleIdx="0" presStyleCnt="0"/>
      <dgm:spPr/>
    </dgm:pt>
    <dgm:pt modelId="{6012C0D2-3D9B-D947-A932-0BB7C1427914}" type="pres">
      <dgm:prSet presAssocID="{AD5A83B9-FB5C-6A42-8D08-0074E512BADC}" presName="arrow" presStyleLbl="alignNode1" presStyleIdx="1" presStyleCnt="4"/>
      <dgm:spPr/>
    </dgm:pt>
    <dgm:pt modelId="{BC2D5912-C5CF-4346-8C40-688D55C8C17F}" type="pres">
      <dgm:prSet presAssocID="{AD5A83B9-FB5C-6A42-8D08-0074E512BADC}" presName="descendantArrow" presStyleLbl="bgAccFollowNode1" presStyleIdx="1" presStyleCnt="4"/>
      <dgm:spPr/>
    </dgm:pt>
    <dgm:pt modelId="{C5BF6B87-4E96-0845-A666-D38D63B0D05F}" type="pres">
      <dgm:prSet presAssocID="{A8CAF669-6848-5346-9D6F-AF69341314B0}" presName="sp" presStyleCnt="0"/>
      <dgm:spPr/>
    </dgm:pt>
    <dgm:pt modelId="{8529B5DD-A44E-6348-BED5-4446B3CF69EC}" type="pres">
      <dgm:prSet presAssocID="{2F546668-6623-854D-BEDE-6704DDC3C162}" presName="arrowAndChildren" presStyleCnt="0"/>
      <dgm:spPr/>
    </dgm:pt>
    <dgm:pt modelId="{E3727BAF-8A40-DF4F-8EF5-4A13CB2396B2}" type="pres">
      <dgm:prSet presAssocID="{2F546668-6623-854D-BEDE-6704DDC3C162}" presName="parentTextArrow" presStyleLbl="node1" presStyleIdx="0" presStyleCnt="0"/>
      <dgm:spPr/>
    </dgm:pt>
    <dgm:pt modelId="{A4756420-4BEE-7D4F-AEE4-A89383D285B2}" type="pres">
      <dgm:prSet presAssocID="{2F546668-6623-854D-BEDE-6704DDC3C162}" presName="arrow" presStyleLbl="alignNode1" presStyleIdx="2" presStyleCnt="4"/>
      <dgm:spPr/>
    </dgm:pt>
    <dgm:pt modelId="{5DC5605B-4D73-B540-86E6-52868F5774C0}" type="pres">
      <dgm:prSet presAssocID="{2F546668-6623-854D-BEDE-6704DDC3C162}" presName="descendantArrow" presStyleLbl="bgAccFollowNode1" presStyleIdx="2" presStyleCnt="4"/>
      <dgm:spPr/>
    </dgm:pt>
    <dgm:pt modelId="{C3F35E7E-A60B-0B45-B91A-42BC405691CA}" type="pres">
      <dgm:prSet presAssocID="{9691826E-FF23-4B93-83B5-F567E74EB443}" presName="sp" presStyleCnt="0"/>
      <dgm:spPr/>
    </dgm:pt>
    <dgm:pt modelId="{6241720C-676D-E349-890A-787D8850C5FF}" type="pres">
      <dgm:prSet presAssocID="{77A76DFD-9727-4CFD-B145-A825ABE2B364}" presName="arrowAndChildren" presStyleCnt="0"/>
      <dgm:spPr/>
    </dgm:pt>
    <dgm:pt modelId="{F7EC2639-FF80-3440-88DF-66DA678386E2}" type="pres">
      <dgm:prSet presAssocID="{77A76DFD-9727-4CFD-B145-A825ABE2B364}" presName="parentTextArrow" presStyleLbl="node1" presStyleIdx="0" presStyleCnt="0"/>
      <dgm:spPr/>
    </dgm:pt>
    <dgm:pt modelId="{85040323-5C37-264C-8C21-258A33C5BA4A}" type="pres">
      <dgm:prSet presAssocID="{77A76DFD-9727-4CFD-B145-A825ABE2B364}" presName="arrow" presStyleLbl="alignNode1" presStyleIdx="3" presStyleCnt="4"/>
      <dgm:spPr/>
    </dgm:pt>
    <dgm:pt modelId="{F047748F-983C-2846-8502-6498DB745657}" type="pres">
      <dgm:prSet presAssocID="{77A76DFD-9727-4CFD-B145-A825ABE2B364}" presName="descendantArrow" presStyleLbl="bgAccFollowNode1" presStyleIdx="3" presStyleCnt="4"/>
      <dgm:spPr/>
    </dgm:pt>
  </dgm:ptLst>
  <dgm:cxnLst>
    <dgm:cxn modelId="{EC683116-1E4E-324E-911B-4EBFE99F0290}" type="presOf" srcId="{AD5A83B9-FB5C-6A42-8D08-0074E512BADC}" destId="{6012C0D2-3D9B-D947-A932-0BB7C1427914}" srcOrd="1" destOrd="0" presId="urn:microsoft.com/office/officeart/2016/7/layout/VerticalDownArrowProcess"/>
    <dgm:cxn modelId="{122F8F2A-C283-794C-A678-03253B82D059}" type="presOf" srcId="{2F546668-6623-854D-BEDE-6704DDC3C162}" destId="{A4756420-4BEE-7D4F-AEE4-A89383D285B2}" srcOrd="1" destOrd="0" presId="urn:microsoft.com/office/officeart/2016/7/layout/VerticalDownArrowProcess"/>
    <dgm:cxn modelId="{20724C41-4CAD-B04C-B4EA-FCE05CFF67A1}" srcId="{9CA5C9D8-44FA-E042-9DFC-B09575B39C11}" destId="{35A3EE4A-CA5C-2F42-ACA0-2A839F507B0F}" srcOrd="0" destOrd="0" parTransId="{2803705B-5A38-F34F-A3D8-931CA7550ADF}" sibTransId="{3ACF8DE5-9BB0-BD4F-B692-DFBB712AB883}"/>
    <dgm:cxn modelId="{89D52043-377E-4346-BDC6-49780B4D6DBD}" type="presOf" srcId="{551DAE77-062B-104E-A318-240FF50E89DA}" destId="{BC2D5912-C5CF-4346-8C40-688D55C8C17F}" srcOrd="0" destOrd="0" presId="urn:microsoft.com/office/officeart/2016/7/layout/VerticalDownArrowProcess"/>
    <dgm:cxn modelId="{C461C149-08D5-4B4B-B117-5F3F5E2829A8}" type="presOf" srcId="{77A76DFD-9727-4CFD-B145-A825ABE2B364}" destId="{85040323-5C37-264C-8C21-258A33C5BA4A}" srcOrd="1" destOrd="0" presId="urn:microsoft.com/office/officeart/2016/7/layout/VerticalDownArrowProcess"/>
    <dgm:cxn modelId="{EEE4D04F-40FB-A948-BB1F-A2942422FF00}" srcId="{AD5A83B9-FB5C-6A42-8D08-0074E512BADC}" destId="{551DAE77-062B-104E-A318-240FF50E89DA}" srcOrd="0" destOrd="0" parTransId="{7E72F22F-B41D-734E-BEDB-14F25D283B79}" sibTransId="{CC617DC3-3F7B-C740-99FA-888D2679220C}"/>
    <dgm:cxn modelId="{A0BF6654-A896-764C-A939-44B170F9759D}" type="presOf" srcId="{AD5A83B9-FB5C-6A42-8D08-0074E512BADC}" destId="{AA109C55-473D-E94E-8B09-AC369312D5D0}" srcOrd="0" destOrd="0" presId="urn:microsoft.com/office/officeart/2016/7/layout/VerticalDownArrowProcess"/>
    <dgm:cxn modelId="{5CC1A85A-329B-054A-AACD-1837A133AFB1}" srcId="{77A76DFD-9727-4CFD-B145-A825ABE2B364}" destId="{E62299C2-D562-244F-A6DF-AD45CB62D768}" srcOrd="0" destOrd="0" parTransId="{55C6809F-C046-804E-9796-A4D474C2B8FE}" sibTransId="{B77A4247-B1B1-0C42-A08C-4E30F0465EF1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CCD58C7A-06C1-9749-BA12-AED76B15302F}" srcId="{629DB52F-C55D-4D7D-9422-7A419D02F976}" destId="{AD5A83B9-FB5C-6A42-8D08-0074E512BADC}" srcOrd="2" destOrd="0" parTransId="{E9AA2359-62C3-0E42-903A-BB5634F8B96B}" sibTransId="{69F29E54-DCB7-AD4A-9589-910D986C69DE}"/>
    <dgm:cxn modelId="{BC19AE87-B1A1-7443-B4B7-069DE8D811B4}" type="presOf" srcId="{4AFF39E7-41C1-E24A-BBF2-5B365F1F9CEE}" destId="{5DC5605B-4D73-B540-86E6-52868F5774C0}" srcOrd="0" destOrd="0" presId="urn:microsoft.com/office/officeart/2016/7/layout/VerticalDownArrowProcess"/>
    <dgm:cxn modelId="{4E6230A2-80FF-254D-8CDD-A81BA6D5E195}" srcId="{629DB52F-C55D-4D7D-9422-7A419D02F976}" destId="{2F546668-6623-854D-BEDE-6704DDC3C162}" srcOrd="1" destOrd="0" parTransId="{70D799FF-D4FE-AF46-BE21-397B8905073A}" sibTransId="{A8CAF669-6848-5346-9D6F-AF69341314B0}"/>
    <dgm:cxn modelId="{92FC17B3-F2AE-994C-8D2E-33816A4D8725}" type="presOf" srcId="{77A76DFD-9727-4CFD-B145-A825ABE2B364}" destId="{F7EC2639-FF80-3440-88DF-66DA678386E2}" srcOrd="0" destOrd="0" presId="urn:microsoft.com/office/officeart/2016/7/layout/VerticalDownArrowProcess"/>
    <dgm:cxn modelId="{2AEBCDB9-53C1-EA4D-80F5-D6815BFA19D6}" srcId="{2F546668-6623-854D-BEDE-6704DDC3C162}" destId="{4AFF39E7-41C1-E24A-BBF2-5B365F1F9CEE}" srcOrd="0" destOrd="0" parTransId="{8A23B327-6E9B-DD40-88EF-D9732B8A622E}" sibTransId="{96E36EF6-E4DB-E441-A3EC-7DD41C0BC4BC}"/>
    <dgm:cxn modelId="{9EFB02D0-0093-A34E-9574-A8C0E2FA1D7D}" type="presOf" srcId="{2F546668-6623-854D-BEDE-6704DDC3C162}" destId="{E3727BAF-8A40-DF4F-8EF5-4A13CB2396B2}" srcOrd="0" destOrd="0" presId="urn:microsoft.com/office/officeart/2016/7/layout/VerticalDownArrowProcess"/>
    <dgm:cxn modelId="{0E1B13D4-EAC6-AA43-8886-D35C5CF431F7}" type="presOf" srcId="{35A3EE4A-CA5C-2F42-ACA0-2A839F507B0F}" destId="{1ABE20A1-683F-C24F-85A2-FE272B4A0703}" srcOrd="0" destOrd="0" presId="urn:microsoft.com/office/officeart/2016/7/layout/VerticalDownArrowProcess"/>
    <dgm:cxn modelId="{9EC99EE3-FE62-BA4B-B8B8-9FAE966D1E4D}" type="presOf" srcId="{E62299C2-D562-244F-A6DF-AD45CB62D768}" destId="{F047748F-983C-2846-8502-6498DB745657}" srcOrd="0" destOrd="0" presId="urn:microsoft.com/office/officeart/2016/7/layout/VerticalDownArrowProcess"/>
    <dgm:cxn modelId="{6AB2A3EC-6A32-4840-AA21-30705336F889}" type="presOf" srcId="{9CA5C9D8-44FA-E042-9DFC-B09575B39C11}" destId="{5A605810-A15A-E643-866A-40B55BFC846E}" srcOrd="0" destOrd="0" presId="urn:microsoft.com/office/officeart/2016/7/layout/VerticalDownArrowProcess"/>
    <dgm:cxn modelId="{18005AF1-689C-A945-A625-B1941B774589}" srcId="{629DB52F-C55D-4D7D-9422-7A419D02F976}" destId="{9CA5C9D8-44FA-E042-9DFC-B09575B39C11}" srcOrd="3" destOrd="0" parTransId="{FEE3B448-6B35-954A-976E-3F13C43B3A37}" sibTransId="{585AFD0A-0B70-6643-9831-B6C026461BB9}"/>
    <dgm:cxn modelId="{426022FF-4CAA-4DA2-B834-3AEFB33028C0}" srcId="{629DB52F-C55D-4D7D-9422-7A419D02F976}" destId="{77A76DFD-9727-4CFD-B145-A825ABE2B364}" srcOrd="0" destOrd="0" parTransId="{DDAD6D04-BF8E-4BBE-9D3E-29CD6A7246B4}" sibTransId="{9691826E-FF23-4B93-83B5-F567E74EB443}"/>
    <dgm:cxn modelId="{4454D0DA-96FD-B547-BE16-8EACDE156E24}" type="presParOf" srcId="{647000C7-25F4-474E-B8AE-8BD4ACC9E541}" destId="{3F6242E5-C3A7-9D43-ACF4-05CD64ABA987}" srcOrd="0" destOrd="0" presId="urn:microsoft.com/office/officeart/2016/7/layout/VerticalDownArrowProcess"/>
    <dgm:cxn modelId="{4C5590B5-5650-4943-9D1E-07F311CCF4B8}" type="presParOf" srcId="{3F6242E5-C3A7-9D43-ACF4-05CD64ABA987}" destId="{5A605810-A15A-E643-866A-40B55BFC846E}" srcOrd="0" destOrd="0" presId="urn:microsoft.com/office/officeart/2016/7/layout/VerticalDownArrowProcess"/>
    <dgm:cxn modelId="{47295C10-D3A6-8A45-A633-12F455D60F40}" type="presParOf" srcId="{3F6242E5-C3A7-9D43-ACF4-05CD64ABA987}" destId="{1ABE20A1-683F-C24F-85A2-FE272B4A0703}" srcOrd="1" destOrd="0" presId="urn:microsoft.com/office/officeart/2016/7/layout/VerticalDownArrowProcess"/>
    <dgm:cxn modelId="{B212810B-51DF-1146-B8EA-8182675C9132}" type="presParOf" srcId="{647000C7-25F4-474E-B8AE-8BD4ACC9E541}" destId="{762CCD94-764C-7347-AC9D-689C81E70661}" srcOrd="1" destOrd="0" presId="urn:microsoft.com/office/officeart/2016/7/layout/VerticalDownArrowProcess"/>
    <dgm:cxn modelId="{7B0E51E2-3A80-5B4E-8658-E0C21EDAEF9C}" type="presParOf" srcId="{647000C7-25F4-474E-B8AE-8BD4ACC9E541}" destId="{36AF7AE3-301D-044E-B8C0-00F3E106349C}" srcOrd="2" destOrd="0" presId="urn:microsoft.com/office/officeart/2016/7/layout/VerticalDownArrowProcess"/>
    <dgm:cxn modelId="{ECDFE4C3-295F-9748-B5FF-FAEEBFDBEBA2}" type="presParOf" srcId="{36AF7AE3-301D-044E-B8C0-00F3E106349C}" destId="{AA109C55-473D-E94E-8B09-AC369312D5D0}" srcOrd="0" destOrd="0" presId="urn:microsoft.com/office/officeart/2016/7/layout/VerticalDownArrowProcess"/>
    <dgm:cxn modelId="{E78FB50E-CD95-EA46-A04C-5A5676566F82}" type="presParOf" srcId="{36AF7AE3-301D-044E-B8C0-00F3E106349C}" destId="{6012C0D2-3D9B-D947-A932-0BB7C1427914}" srcOrd="1" destOrd="0" presId="urn:microsoft.com/office/officeart/2016/7/layout/VerticalDownArrowProcess"/>
    <dgm:cxn modelId="{F810CA29-53EE-C049-8F94-AF77208BA585}" type="presParOf" srcId="{36AF7AE3-301D-044E-B8C0-00F3E106349C}" destId="{BC2D5912-C5CF-4346-8C40-688D55C8C17F}" srcOrd="2" destOrd="0" presId="urn:microsoft.com/office/officeart/2016/7/layout/VerticalDownArrowProcess"/>
    <dgm:cxn modelId="{D4C630C6-3AC9-764B-84AB-8FF2F7B8F36F}" type="presParOf" srcId="{647000C7-25F4-474E-B8AE-8BD4ACC9E541}" destId="{C5BF6B87-4E96-0845-A666-D38D63B0D05F}" srcOrd="3" destOrd="0" presId="urn:microsoft.com/office/officeart/2016/7/layout/VerticalDownArrowProcess"/>
    <dgm:cxn modelId="{71F6D90D-6E47-474F-86FA-59FCF50C8563}" type="presParOf" srcId="{647000C7-25F4-474E-B8AE-8BD4ACC9E541}" destId="{8529B5DD-A44E-6348-BED5-4446B3CF69EC}" srcOrd="4" destOrd="0" presId="urn:microsoft.com/office/officeart/2016/7/layout/VerticalDownArrowProcess"/>
    <dgm:cxn modelId="{4B9FBA12-E6CA-C547-881E-EC5B48CA7D54}" type="presParOf" srcId="{8529B5DD-A44E-6348-BED5-4446B3CF69EC}" destId="{E3727BAF-8A40-DF4F-8EF5-4A13CB2396B2}" srcOrd="0" destOrd="0" presId="urn:microsoft.com/office/officeart/2016/7/layout/VerticalDownArrowProcess"/>
    <dgm:cxn modelId="{56790618-515F-AA40-8BE5-7D8864A0C25B}" type="presParOf" srcId="{8529B5DD-A44E-6348-BED5-4446B3CF69EC}" destId="{A4756420-4BEE-7D4F-AEE4-A89383D285B2}" srcOrd="1" destOrd="0" presId="urn:microsoft.com/office/officeart/2016/7/layout/VerticalDownArrowProcess"/>
    <dgm:cxn modelId="{DD55C36E-3874-784D-BFB4-A2B7871E95DA}" type="presParOf" srcId="{8529B5DD-A44E-6348-BED5-4446B3CF69EC}" destId="{5DC5605B-4D73-B540-86E6-52868F5774C0}" srcOrd="2" destOrd="0" presId="urn:microsoft.com/office/officeart/2016/7/layout/VerticalDownArrowProcess"/>
    <dgm:cxn modelId="{B0CC611E-0700-554D-998D-3648A5FDDDD9}" type="presParOf" srcId="{647000C7-25F4-474E-B8AE-8BD4ACC9E541}" destId="{C3F35E7E-A60B-0B45-B91A-42BC405691CA}" srcOrd="5" destOrd="0" presId="urn:microsoft.com/office/officeart/2016/7/layout/VerticalDownArrowProcess"/>
    <dgm:cxn modelId="{2B31C80D-82D8-AF47-A270-96D6E4DB91E9}" type="presParOf" srcId="{647000C7-25F4-474E-B8AE-8BD4ACC9E541}" destId="{6241720C-676D-E349-890A-787D8850C5FF}" srcOrd="6" destOrd="0" presId="urn:microsoft.com/office/officeart/2016/7/layout/VerticalDownArrowProcess"/>
    <dgm:cxn modelId="{7C80592C-122B-5F4D-B369-C5BCC7773C6A}" type="presParOf" srcId="{6241720C-676D-E349-890A-787D8850C5FF}" destId="{F7EC2639-FF80-3440-88DF-66DA678386E2}" srcOrd="0" destOrd="0" presId="urn:microsoft.com/office/officeart/2016/7/layout/VerticalDownArrowProcess"/>
    <dgm:cxn modelId="{D5F55874-B084-CB4B-BD48-E6B77DB9CB15}" type="presParOf" srcId="{6241720C-676D-E349-890A-787D8850C5FF}" destId="{85040323-5C37-264C-8C21-258A33C5BA4A}" srcOrd="1" destOrd="0" presId="urn:microsoft.com/office/officeart/2016/7/layout/VerticalDownArrowProcess"/>
    <dgm:cxn modelId="{6BBA2B20-1A4B-3B4D-ADDE-9FF66D840395}" type="presParOf" srcId="{6241720C-676D-E349-890A-787D8850C5FF}" destId="{F047748F-983C-2846-8502-6498DB74565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/>
      <dgm:spPr/>
      <dgm:t>
        <a:bodyPr/>
        <a:lstStyle/>
        <a:p>
          <a:r>
            <a:rPr lang="en-US" dirty="0"/>
            <a:t>Join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/>
        </a:p>
      </dgm:t>
    </dgm:pt>
    <dgm:pt modelId="{9C00D7B7-047D-414C-8814-E0142AF34843}">
      <dgm:prSet/>
      <dgm:spPr/>
      <dgm:t>
        <a:bodyPr/>
        <a:lstStyle/>
        <a:p>
          <a:r>
            <a:rPr lang="en-US" dirty="0"/>
            <a:t>Discuss</a:t>
          </a:r>
        </a:p>
      </dgm:t>
    </dgm:pt>
    <dgm:pt modelId="{7F74A198-FADC-D24F-9487-FCD081D0BCE0}" type="parTrans" cxnId="{CD681419-9B31-BF4F-9587-57FD021631CD}">
      <dgm:prSet/>
      <dgm:spPr/>
      <dgm:t>
        <a:bodyPr/>
        <a:lstStyle/>
        <a:p>
          <a:endParaRPr lang="en-US"/>
        </a:p>
      </dgm:t>
    </dgm:pt>
    <dgm:pt modelId="{718B5888-3ACA-E14F-83A3-39F61DB49DCF}" type="sibTrans" cxnId="{CD681419-9B31-BF4F-9587-57FD021631CD}">
      <dgm:prSet/>
      <dgm:spPr/>
      <dgm:t>
        <a:bodyPr/>
        <a:lstStyle/>
        <a:p>
          <a:endParaRPr lang="en-US"/>
        </a:p>
      </dgm:t>
    </dgm:pt>
    <dgm:pt modelId="{7ED3EA05-86AD-4041-8371-67F5B0E68986}">
      <dgm:prSet/>
      <dgm:spPr/>
      <dgm:t>
        <a:bodyPr/>
        <a:lstStyle/>
        <a:p>
          <a:r>
            <a:rPr lang="en-US" dirty="0"/>
            <a:t>Discuss</a:t>
          </a:r>
        </a:p>
      </dgm:t>
    </dgm:pt>
    <dgm:pt modelId="{FAB8BC38-A5CB-7748-B995-9A9748731CF5}" type="parTrans" cxnId="{4ED6C625-605E-4C4A-89AB-715AD88C7DAA}">
      <dgm:prSet/>
      <dgm:spPr/>
      <dgm:t>
        <a:bodyPr/>
        <a:lstStyle/>
        <a:p>
          <a:endParaRPr lang="en-US"/>
        </a:p>
      </dgm:t>
    </dgm:pt>
    <dgm:pt modelId="{45D428BE-2DDE-3640-9186-701F7B6ED98A}" type="sibTrans" cxnId="{4ED6C625-605E-4C4A-89AB-715AD88C7DAA}">
      <dgm:prSet/>
      <dgm:spPr/>
      <dgm:t>
        <a:bodyPr/>
        <a:lstStyle/>
        <a:p>
          <a:endParaRPr lang="en-US"/>
        </a:p>
      </dgm:t>
    </dgm:pt>
    <dgm:pt modelId="{C0F7BC89-21B8-4846-BAA5-B7AE65A3EE10}">
      <dgm:prSet/>
      <dgm:spPr/>
      <dgm:t>
        <a:bodyPr/>
        <a:lstStyle/>
        <a:p>
          <a:r>
            <a:rPr lang="en-US" dirty="0"/>
            <a:t>Join your breakout room</a:t>
          </a:r>
        </a:p>
      </dgm:t>
    </dgm:pt>
    <dgm:pt modelId="{3EEDC097-5102-1248-B6DB-64AD81F8CC2B}" type="parTrans" cxnId="{B79953E8-D70E-134A-A7C1-2BD6403E01C2}">
      <dgm:prSet/>
      <dgm:spPr/>
      <dgm:t>
        <a:bodyPr/>
        <a:lstStyle/>
        <a:p>
          <a:endParaRPr lang="en-US"/>
        </a:p>
      </dgm:t>
    </dgm:pt>
    <dgm:pt modelId="{1A7F0EA0-8C53-0B48-827E-7FC839A0223B}" type="sibTrans" cxnId="{B79953E8-D70E-134A-A7C1-2BD6403E01C2}">
      <dgm:prSet/>
      <dgm:spPr/>
      <dgm:t>
        <a:bodyPr/>
        <a:lstStyle/>
        <a:p>
          <a:endParaRPr lang="en-US"/>
        </a:p>
      </dgm:t>
    </dgm:pt>
    <dgm:pt modelId="{63E6C898-B07B-8248-A2F1-ECE7DB14C96E}">
      <dgm:prSet/>
      <dgm:spPr/>
      <dgm:t>
        <a:bodyPr/>
        <a:lstStyle/>
        <a:p>
          <a:r>
            <a:rPr lang="en-US" dirty="0"/>
            <a:t>What you’ve learned in class</a:t>
          </a:r>
        </a:p>
      </dgm:t>
    </dgm:pt>
    <dgm:pt modelId="{571904C6-848E-3641-ACE3-5D160A46C6A7}" type="parTrans" cxnId="{0712F924-91AB-AE4B-8BF0-EA031E00B905}">
      <dgm:prSet/>
      <dgm:spPr/>
      <dgm:t>
        <a:bodyPr/>
        <a:lstStyle/>
        <a:p>
          <a:endParaRPr lang="en-US"/>
        </a:p>
      </dgm:t>
    </dgm:pt>
    <dgm:pt modelId="{69132878-D558-6148-8338-3093B816B7A6}" type="sibTrans" cxnId="{0712F924-91AB-AE4B-8BF0-EA031E00B905}">
      <dgm:prSet/>
      <dgm:spPr/>
      <dgm:t>
        <a:bodyPr/>
        <a:lstStyle/>
        <a:p>
          <a:endParaRPr lang="en-US"/>
        </a:p>
      </dgm:t>
    </dgm:pt>
    <dgm:pt modelId="{AA24D3BF-864B-AC40-80B2-21134BA8BD49}">
      <dgm:prSet/>
      <dgm:spPr/>
      <dgm:t>
        <a:bodyPr/>
        <a:lstStyle/>
        <a:p>
          <a:r>
            <a:rPr lang="en-US" dirty="0"/>
            <a:t>How your learning relates to your own work</a:t>
          </a:r>
        </a:p>
      </dgm:t>
    </dgm:pt>
    <dgm:pt modelId="{CB6DC610-242A-B548-93CB-58DCB9A3735D}" type="parTrans" cxnId="{1B4ABE5D-8E61-BC48-864E-2C3AC121819D}">
      <dgm:prSet/>
      <dgm:spPr/>
      <dgm:t>
        <a:bodyPr/>
        <a:lstStyle/>
        <a:p>
          <a:endParaRPr lang="en-US"/>
        </a:p>
      </dgm:t>
    </dgm:pt>
    <dgm:pt modelId="{7225FC44-5ADB-A645-B0D5-79303E723E08}" type="sibTrans" cxnId="{1B4ABE5D-8E61-BC48-864E-2C3AC121819D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A3136687-61A1-124A-945D-A9088BF76EE4}" type="pres">
      <dgm:prSet presAssocID="{7ED3EA05-86AD-4041-8371-67F5B0E68986}" presName="boxAndChildren" presStyleCnt="0"/>
      <dgm:spPr/>
    </dgm:pt>
    <dgm:pt modelId="{265AC962-78BD-6143-8BA1-0ED58173AB41}" type="pres">
      <dgm:prSet presAssocID="{7ED3EA05-86AD-4041-8371-67F5B0E68986}" presName="parentTextBox" presStyleLbl="alignNode1" presStyleIdx="0" presStyleCnt="3"/>
      <dgm:spPr/>
    </dgm:pt>
    <dgm:pt modelId="{8B245A2D-4821-9445-AC21-26FA33DC2923}" type="pres">
      <dgm:prSet presAssocID="{7ED3EA05-86AD-4041-8371-67F5B0E68986}" presName="descendantBox" presStyleLbl="bgAccFollowNode1" presStyleIdx="0" presStyleCnt="3"/>
      <dgm:spPr/>
    </dgm:pt>
    <dgm:pt modelId="{F4F7EE6F-C952-4640-8B0D-0CC3295D8524}" type="pres">
      <dgm:prSet presAssocID="{718B5888-3ACA-E14F-83A3-39F61DB49DCF}" presName="sp" presStyleCnt="0"/>
      <dgm:spPr/>
    </dgm:pt>
    <dgm:pt modelId="{781B1899-CA63-5E49-ACCA-ED1DFFB5FB3F}" type="pres">
      <dgm:prSet presAssocID="{9C00D7B7-047D-414C-8814-E0142AF34843}" presName="arrowAndChildren" presStyleCnt="0"/>
      <dgm:spPr/>
    </dgm:pt>
    <dgm:pt modelId="{FA1B0C37-3089-D64C-825E-6C51222A4F2D}" type="pres">
      <dgm:prSet presAssocID="{9C00D7B7-047D-414C-8814-E0142AF34843}" presName="parentTextArrow" presStyleLbl="node1" presStyleIdx="0" presStyleCnt="0"/>
      <dgm:spPr/>
    </dgm:pt>
    <dgm:pt modelId="{739055FA-76C2-9C4A-8A1C-1DB9AD1E6789}" type="pres">
      <dgm:prSet presAssocID="{9C00D7B7-047D-414C-8814-E0142AF34843}" presName="arrow" presStyleLbl="alignNode1" presStyleIdx="1" presStyleCnt="3"/>
      <dgm:spPr/>
    </dgm:pt>
    <dgm:pt modelId="{72CBFD91-A567-684D-A23D-FD5390239C9E}" type="pres">
      <dgm:prSet presAssocID="{9C00D7B7-047D-414C-8814-E0142AF34843}" presName="descendantArrow" presStyleLbl="bgAccFollowNode1" presStyleIdx="1" presStyleCnt="3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2" presStyleCnt="3"/>
      <dgm:spPr/>
    </dgm:pt>
    <dgm:pt modelId="{09873D00-5DE1-E24E-99D8-46BC5A8B9A9E}" type="pres">
      <dgm:prSet presAssocID="{77A76DFD-9727-4CFD-B145-A825ABE2B364}" presName="descendantArrow" presStyleLbl="bgAccFollowNode1" presStyleIdx="2" presStyleCnt="3"/>
      <dgm:spPr/>
    </dgm:pt>
  </dgm:ptLst>
  <dgm:cxnLst>
    <dgm:cxn modelId="{CD681419-9B31-BF4F-9587-57FD021631CD}" srcId="{629DB52F-C55D-4D7D-9422-7A419D02F976}" destId="{9C00D7B7-047D-414C-8814-E0142AF34843}" srcOrd="1" destOrd="0" parTransId="{7F74A198-FADC-D24F-9487-FCD081D0BCE0}" sibTransId="{718B5888-3ACA-E14F-83A3-39F61DB49DCF}"/>
    <dgm:cxn modelId="{0712F924-91AB-AE4B-8BF0-EA031E00B905}" srcId="{9C00D7B7-047D-414C-8814-E0142AF34843}" destId="{63E6C898-B07B-8248-A2F1-ECE7DB14C96E}" srcOrd="0" destOrd="0" parTransId="{571904C6-848E-3641-ACE3-5D160A46C6A7}" sibTransId="{69132878-D558-6148-8338-3093B816B7A6}"/>
    <dgm:cxn modelId="{4ED6C625-605E-4C4A-89AB-715AD88C7DAA}" srcId="{629DB52F-C55D-4D7D-9422-7A419D02F976}" destId="{7ED3EA05-86AD-4041-8371-67F5B0E68986}" srcOrd="2" destOrd="0" parTransId="{FAB8BC38-A5CB-7748-B995-9A9748731CF5}" sibTransId="{45D428BE-2DDE-3640-9186-701F7B6ED98A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1B4ABE5D-8E61-BC48-864E-2C3AC121819D}" srcId="{7ED3EA05-86AD-4041-8371-67F5B0E68986}" destId="{AA24D3BF-864B-AC40-80B2-21134BA8BD49}" srcOrd="0" destOrd="0" parTransId="{CB6DC610-242A-B548-93CB-58DCB9A3735D}" sibTransId="{7225FC44-5ADB-A645-B0D5-79303E723E08}"/>
    <dgm:cxn modelId="{3A009D66-42AC-AB4D-9FDC-63EF5C75B408}" type="presOf" srcId="{9C00D7B7-047D-414C-8814-E0142AF34843}" destId="{739055FA-76C2-9C4A-8A1C-1DB9AD1E6789}" srcOrd="1" destOrd="0" presId="urn:microsoft.com/office/officeart/2016/7/layout/VerticalDownArrowProcess"/>
    <dgm:cxn modelId="{1ABBDA6A-DA22-BD47-990E-F7D312FEC63F}" type="presOf" srcId="{9C00D7B7-047D-414C-8814-E0142AF34843}" destId="{FA1B0C37-3089-D64C-825E-6C51222A4F2D}" srcOrd="0" destOrd="0" presId="urn:microsoft.com/office/officeart/2016/7/layout/VerticalDownArrowProcess"/>
    <dgm:cxn modelId="{B71C797D-DA9C-FC46-9254-F23EFF6A4227}" type="presOf" srcId="{7ED3EA05-86AD-4041-8371-67F5B0E68986}" destId="{265AC962-78BD-6143-8BA1-0ED58173AB41}" srcOrd="0" destOrd="0" presId="urn:microsoft.com/office/officeart/2016/7/layout/VerticalDownArrowProcess"/>
    <dgm:cxn modelId="{47A4C393-1069-3A45-9846-1E1FF2A727D4}" type="presOf" srcId="{63E6C898-B07B-8248-A2F1-ECE7DB14C96E}" destId="{72CBFD91-A567-684D-A23D-FD5390239C9E}" srcOrd="0" destOrd="0" presId="urn:microsoft.com/office/officeart/2016/7/layout/VerticalDownArrowProcess"/>
    <dgm:cxn modelId="{50C8E999-3359-F945-B310-37C03C1B596D}" type="presOf" srcId="{C0F7BC89-21B8-4846-BAA5-B7AE65A3EE10}" destId="{09873D00-5DE1-E24E-99D8-46BC5A8B9A9E}" srcOrd="0" destOrd="0" presId="urn:microsoft.com/office/officeart/2016/7/layout/VerticalDownArrowProcess"/>
    <dgm:cxn modelId="{EE2596DD-6E91-424D-9BF3-9A29D00AF746}" type="presOf" srcId="{77A76DFD-9727-4CFD-B145-A825ABE2B364}" destId="{55C65E4E-CDBE-F648-9D9B-FE81350ADADD}" srcOrd="1" destOrd="0" presId="urn:microsoft.com/office/officeart/2016/7/layout/VerticalDownArrowProcess"/>
    <dgm:cxn modelId="{6BA90EE7-658F-BD42-B68B-9156EC1A799D}" type="presOf" srcId="{AA24D3BF-864B-AC40-80B2-21134BA8BD49}" destId="{8B245A2D-4821-9445-AC21-26FA33DC2923}" srcOrd="0" destOrd="0" presId="urn:microsoft.com/office/officeart/2016/7/layout/VerticalDownArrowProcess"/>
    <dgm:cxn modelId="{B79953E8-D70E-134A-A7C1-2BD6403E01C2}" srcId="{77A76DFD-9727-4CFD-B145-A825ABE2B364}" destId="{C0F7BC89-21B8-4846-BAA5-B7AE65A3EE10}" srcOrd="0" destOrd="0" parTransId="{3EEDC097-5102-1248-B6DB-64AD81F8CC2B}" sibTransId="{1A7F0EA0-8C53-0B48-827E-7FC839A0223B}"/>
    <dgm:cxn modelId="{426022FF-4CAA-4DA2-B834-3AEFB33028C0}" srcId="{629DB52F-C55D-4D7D-9422-7A419D02F976}" destId="{77A76DFD-9727-4CFD-B145-A825ABE2B364}" srcOrd="0" destOrd="0" parTransId="{DDAD6D04-BF8E-4BBE-9D3E-29CD6A7246B4}" sibTransId="{9691826E-FF23-4B93-83B5-F567E74EB443}"/>
    <dgm:cxn modelId="{888F82FF-7894-364B-AB6E-493FDF2BEF51}" type="presOf" srcId="{77A76DFD-9727-4CFD-B145-A825ABE2B364}" destId="{25B0053C-3977-E545-9A17-D65B44938B47}" srcOrd="0" destOrd="0" presId="urn:microsoft.com/office/officeart/2016/7/layout/VerticalDownArrowProcess"/>
    <dgm:cxn modelId="{34F221AA-8424-2F4A-BA0B-439374759C54}" type="presParOf" srcId="{647000C7-25F4-474E-B8AE-8BD4ACC9E541}" destId="{A3136687-61A1-124A-945D-A9088BF76EE4}" srcOrd="0" destOrd="0" presId="urn:microsoft.com/office/officeart/2016/7/layout/VerticalDownArrowProcess"/>
    <dgm:cxn modelId="{E3EDD521-BAC4-924E-9409-FBCA1EF33131}" type="presParOf" srcId="{A3136687-61A1-124A-945D-A9088BF76EE4}" destId="{265AC962-78BD-6143-8BA1-0ED58173AB41}" srcOrd="0" destOrd="0" presId="urn:microsoft.com/office/officeart/2016/7/layout/VerticalDownArrowProcess"/>
    <dgm:cxn modelId="{9E9EDDD5-AE4C-F94C-A5C9-E5D015468217}" type="presParOf" srcId="{A3136687-61A1-124A-945D-A9088BF76EE4}" destId="{8B245A2D-4821-9445-AC21-26FA33DC2923}" srcOrd="1" destOrd="0" presId="urn:microsoft.com/office/officeart/2016/7/layout/VerticalDownArrowProcess"/>
    <dgm:cxn modelId="{BF0D35E9-3302-2F4E-B37B-ED76F10EF38D}" type="presParOf" srcId="{647000C7-25F4-474E-B8AE-8BD4ACC9E541}" destId="{F4F7EE6F-C952-4640-8B0D-0CC3295D8524}" srcOrd="1" destOrd="0" presId="urn:microsoft.com/office/officeart/2016/7/layout/VerticalDownArrowProcess"/>
    <dgm:cxn modelId="{AA883E61-AC4E-0E40-A757-9268A2A42C71}" type="presParOf" srcId="{647000C7-25F4-474E-B8AE-8BD4ACC9E541}" destId="{781B1899-CA63-5E49-ACCA-ED1DFFB5FB3F}" srcOrd="2" destOrd="0" presId="urn:microsoft.com/office/officeart/2016/7/layout/VerticalDownArrowProcess"/>
    <dgm:cxn modelId="{5AAE6819-2245-C547-89BA-3E65C0FFAFEE}" type="presParOf" srcId="{781B1899-CA63-5E49-ACCA-ED1DFFB5FB3F}" destId="{FA1B0C37-3089-D64C-825E-6C51222A4F2D}" srcOrd="0" destOrd="0" presId="urn:microsoft.com/office/officeart/2016/7/layout/VerticalDownArrowProcess"/>
    <dgm:cxn modelId="{9B6A075C-D288-C644-BBA7-F642A76A0973}" type="presParOf" srcId="{781B1899-CA63-5E49-ACCA-ED1DFFB5FB3F}" destId="{739055FA-76C2-9C4A-8A1C-1DB9AD1E6789}" srcOrd="1" destOrd="0" presId="urn:microsoft.com/office/officeart/2016/7/layout/VerticalDownArrowProcess"/>
    <dgm:cxn modelId="{B1EC903E-1AD1-7149-8039-A566FA865979}" type="presParOf" srcId="{781B1899-CA63-5E49-ACCA-ED1DFFB5FB3F}" destId="{72CBFD91-A567-684D-A23D-FD5390239C9E}" srcOrd="2" destOrd="0" presId="urn:microsoft.com/office/officeart/2016/7/layout/VerticalDownArrowProcess"/>
    <dgm:cxn modelId="{A40EA919-A05D-FC46-880E-8743DE84C176}" type="presParOf" srcId="{647000C7-25F4-474E-B8AE-8BD4ACC9E541}" destId="{4EDBEC4D-7678-DB44-83E9-1A655F16F7D3}" srcOrd="3" destOrd="0" presId="urn:microsoft.com/office/officeart/2016/7/layout/VerticalDownArrowProcess"/>
    <dgm:cxn modelId="{A56E8188-E910-9D4B-BF0B-4285FD30CFB4}" type="presParOf" srcId="{647000C7-25F4-474E-B8AE-8BD4ACC9E541}" destId="{8D883AC5-FD2C-AA43-828E-0664EFFAE9AC}" srcOrd="4" destOrd="0" presId="urn:microsoft.com/office/officeart/2016/7/layout/VerticalDownArrowProcess"/>
    <dgm:cxn modelId="{0CC67D68-CC5A-E542-97FA-56200B241224}" type="presParOf" srcId="{8D883AC5-FD2C-AA43-828E-0664EFFAE9AC}" destId="{25B0053C-3977-E545-9A17-D65B44938B47}" srcOrd="0" destOrd="0" presId="urn:microsoft.com/office/officeart/2016/7/layout/VerticalDownArrowProcess"/>
    <dgm:cxn modelId="{D635E8CB-B6F2-F143-90D0-A5241D213817}" type="presParOf" srcId="{8D883AC5-FD2C-AA43-828E-0664EFFAE9AC}" destId="{55C65E4E-CDBE-F648-9D9B-FE81350ADADD}" srcOrd="1" destOrd="0" presId="urn:microsoft.com/office/officeart/2016/7/layout/VerticalDownArrowProcess"/>
    <dgm:cxn modelId="{87ABB9D2-E38B-794E-A336-282A873C2ABC}" type="presParOf" srcId="{8D883AC5-FD2C-AA43-828E-0664EFFAE9AC}" destId="{09873D00-5DE1-E24E-99D8-46BC5A8B9A9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692D243-B554-4A21-B62E-B62A7D6F243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DB4F1B6-E90C-4DCA-A1F4-076979F8F2C0}">
      <dgm:prSet/>
      <dgm:spPr/>
      <dgm:t>
        <a:bodyPr/>
        <a:lstStyle/>
        <a:p>
          <a:r>
            <a:rPr lang="en-US" b="1"/>
            <a:t>What have you learned so far in class?</a:t>
          </a:r>
          <a:endParaRPr lang="en-US"/>
        </a:p>
      </dgm:t>
    </dgm:pt>
    <dgm:pt modelId="{97CAB471-6778-472F-8718-604194B8B744}" type="parTrans" cxnId="{0288627A-D0F5-4F4D-9D36-651AD8AFA0DE}">
      <dgm:prSet/>
      <dgm:spPr/>
      <dgm:t>
        <a:bodyPr/>
        <a:lstStyle/>
        <a:p>
          <a:endParaRPr lang="en-US"/>
        </a:p>
      </dgm:t>
    </dgm:pt>
    <dgm:pt modelId="{4162F25C-2551-4A02-B630-BE1BE66AAD5C}" type="sibTrans" cxnId="{0288627A-D0F5-4F4D-9D36-651AD8AFA0DE}">
      <dgm:prSet/>
      <dgm:spPr/>
      <dgm:t>
        <a:bodyPr/>
        <a:lstStyle/>
        <a:p>
          <a:endParaRPr lang="en-US"/>
        </a:p>
      </dgm:t>
    </dgm:pt>
    <dgm:pt modelId="{915F9276-C37C-4EFF-88F5-FE5DEB8F3FC9}">
      <dgm:prSet/>
      <dgm:spPr/>
      <dgm:t>
        <a:bodyPr/>
        <a:lstStyle/>
        <a:p>
          <a:r>
            <a:rPr lang="en-US" b="1"/>
            <a:t>How does your learning relate to your own work?</a:t>
          </a:r>
          <a:endParaRPr lang="en-US"/>
        </a:p>
      </dgm:t>
    </dgm:pt>
    <dgm:pt modelId="{A628D354-68A5-45E4-8CD4-98B4954FC110}" type="parTrans" cxnId="{043BD10C-E5B4-44F7-BBA6-3EBBEEB2A057}">
      <dgm:prSet/>
      <dgm:spPr/>
      <dgm:t>
        <a:bodyPr/>
        <a:lstStyle/>
        <a:p>
          <a:endParaRPr lang="en-US"/>
        </a:p>
      </dgm:t>
    </dgm:pt>
    <dgm:pt modelId="{805F0017-BDBD-4E61-8597-E4CE5ABC3927}" type="sibTrans" cxnId="{043BD10C-E5B4-44F7-BBA6-3EBBEEB2A057}">
      <dgm:prSet/>
      <dgm:spPr/>
      <dgm:t>
        <a:bodyPr/>
        <a:lstStyle/>
        <a:p>
          <a:endParaRPr lang="en-US"/>
        </a:p>
      </dgm:t>
    </dgm:pt>
    <dgm:pt modelId="{EBF17947-9A18-1541-8960-4AD221CBAB83}" type="pres">
      <dgm:prSet presAssocID="{1692D243-B554-4A21-B62E-B62A7D6F2438}" presName="linear" presStyleCnt="0">
        <dgm:presLayoutVars>
          <dgm:animLvl val="lvl"/>
          <dgm:resizeHandles val="exact"/>
        </dgm:presLayoutVars>
      </dgm:prSet>
      <dgm:spPr/>
    </dgm:pt>
    <dgm:pt modelId="{40BE8431-5299-2C48-B4C2-CA0E15B29B32}" type="pres">
      <dgm:prSet presAssocID="{CDB4F1B6-E90C-4DCA-A1F4-076979F8F2C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D2925B8-3200-0645-94B1-FFC4A9B0EFE8}" type="pres">
      <dgm:prSet presAssocID="{4162F25C-2551-4A02-B630-BE1BE66AAD5C}" presName="spacer" presStyleCnt="0"/>
      <dgm:spPr/>
    </dgm:pt>
    <dgm:pt modelId="{58C9CB06-8462-6740-AFF0-299BA5816ED8}" type="pres">
      <dgm:prSet presAssocID="{915F9276-C37C-4EFF-88F5-FE5DEB8F3FC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B8C3908-4154-E34F-A1B5-3B72452DEBF1}" type="presOf" srcId="{1692D243-B554-4A21-B62E-B62A7D6F2438}" destId="{EBF17947-9A18-1541-8960-4AD221CBAB83}" srcOrd="0" destOrd="0" presId="urn:microsoft.com/office/officeart/2005/8/layout/vList2"/>
    <dgm:cxn modelId="{043BD10C-E5B4-44F7-BBA6-3EBBEEB2A057}" srcId="{1692D243-B554-4A21-B62E-B62A7D6F2438}" destId="{915F9276-C37C-4EFF-88F5-FE5DEB8F3FC9}" srcOrd="1" destOrd="0" parTransId="{A628D354-68A5-45E4-8CD4-98B4954FC110}" sibTransId="{805F0017-BDBD-4E61-8597-E4CE5ABC3927}"/>
    <dgm:cxn modelId="{91787644-3BFC-5D4B-848B-0D43E14A27FA}" type="presOf" srcId="{915F9276-C37C-4EFF-88F5-FE5DEB8F3FC9}" destId="{58C9CB06-8462-6740-AFF0-299BA5816ED8}" srcOrd="0" destOrd="0" presId="urn:microsoft.com/office/officeart/2005/8/layout/vList2"/>
    <dgm:cxn modelId="{0288627A-D0F5-4F4D-9D36-651AD8AFA0DE}" srcId="{1692D243-B554-4A21-B62E-B62A7D6F2438}" destId="{CDB4F1B6-E90C-4DCA-A1F4-076979F8F2C0}" srcOrd="0" destOrd="0" parTransId="{97CAB471-6778-472F-8718-604194B8B744}" sibTransId="{4162F25C-2551-4A02-B630-BE1BE66AAD5C}"/>
    <dgm:cxn modelId="{FC8D909E-DE22-4D41-AC98-3F8AD449BBF5}" type="presOf" srcId="{CDB4F1B6-E90C-4DCA-A1F4-076979F8F2C0}" destId="{40BE8431-5299-2C48-B4C2-CA0E15B29B32}" srcOrd="0" destOrd="0" presId="urn:microsoft.com/office/officeart/2005/8/layout/vList2"/>
    <dgm:cxn modelId="{99ACA2EF-E753-C544-A0AE-284FA965AEFF}" type="presParOf" srcId="{EBF17947-9A18-1541-8960-4AD221CBAB83}" destId="{40BE8431-5299-2C48-B4C2-CA0E15B29B32}" srcOrd="0" destOrd="0" presId="urn:microsoft.com/office/officeart/2005/8/layout/vList2"/>
    <dgm:cxn modelId="{BA50D218-716F-A84E-853D-3BE9E5522234}" type="presParOf" srcId="{EBF17947-9A18-1541-8960-4AD221CBAB83}" destId="{BD2925B8-3200-0645-94B1-FFC4A9B0EFE8}" srcOrd="1" destOrd="0" presId="urn:microsoft.com/office/officeart/2005/8/layout/vList2"/>
    <dgm:cxn modelId="{C978E845-88E2-5A45-897A-569ED2B2900D}" type="presParOf" srcId="{EBF17947-9A18-1541-8960-4AD221CBAB83}" destId="{58C9CB06-8462-6740-AFF0-299BA5816ED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11811B-83A3-724F-9523-547488ED88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DCCB7F-60A5-DF4C-9A56-6A908A0E6FC8}">
      <dgm:prSet/>
      <dgm:spPr/>
      <dgm:t>
        <a:bodyPr/>
        <a:lstStyle/>
        <a:p>
          <a:r>
            <a:rPr lang="en-US" dirty="0"/>
            <a:t>Raise your hand</a:t>
          </a:r>
        </a:p>
      </dgm:t>
    </dgm:pt>
    <dgm:pt modelId="{5A779547-2D09-364C-B02C-5C596D9063CC}" type="parTrans" cxnId="{42A6B7EC-AE67-644E-B478-667A51FE61B6}">
      <dgm:prSet/>
      <dgm:spPr/>
      <dgm:t>
        <a:bodyPr/>
        <a:lstStyle/>
        <a:p>
          <a:endParaRPr lang="en-US"/>
        </a:p>
      </dgm:t>
    </dgm:pt>
    <dgm:pt modelId="{2279BE51-B075-0341-887A-A9CB89899934}" type="sibTrans" cxnId="{42A6B7EC-AE67-644E-B478-667A51FE61B6}">
      <dgm:prSet/>
      <dgm:spPr/>
      <dgm:t>
        <a:bodyPr/>
        <a:lstStyle/>
        <a:p>
          <a:endParaRPr lang="en-US"/>
        </a:p>
      </dgm:t>
    </dgm:pt>
    <dgm:pt modelId="{83C18373-4E32-BE46-8C91-7A30548AD5E8}">
      <dgm:prSet/>
      <dgm:spPr/>
      <dgm:t>
        <a:bodyPr/>
        <a:lstStyle/>
        <a:p>
          <a:r>
            <a:rPr lang="en-US" dirty="0"/>
            <a:t>In the chat box type something UNINTERESTING about yourself</a:t>
          </a:r>
        </a:p>
      </dgm:t>
    </dgm:pt>
    <dgm:pt modelId="{F10CB136-394A-8E44-9954-032B85831507}" type="parTrans" cxnId="{F266CAA7-AFE5-AE45-B8F5-216313221AE6}">
      <dgm:prSet/>
      <dgm:spPr/>
      <dgm:t>
        <a:bodyPr/>
        <a:lstStyle/>
        <a:p>
          <a:endParaRPr lang="en-US"/>
        </a:p>
      </dgm:t>
    </dgm:pt>
    <dgm:pt modelId="{26EAFAD7-CC4C-D944-96D5-24094BFD4D1B}" type="sibTrans" cxnId="{F266CAA7-AFE5-AE45-B8F5-216313221AE6}">
      <dgm:prSet/>
      <dgm:spPr/>
      <dgm:t>
        <a:bodyPr/>
        <a:lstStyle/>
        <a:p>
          <a:endParaRPr lang="en-US"/>
        </a:p>
      </dgm:t>
    </dgm:pt>
    <dgm:pt modelId="{2ED56F75-79AD-CF46-9A3A-22007CB5CC7A}">
      <dgm:prSet/>
      <dgm:spPr/>
      <dgm:t>
        <a:bodyPr/>
        <a:lstStyle/>
        <a:p>
          <a:r>
            <a:rPr lang="en-US" dirty="0"/>
            <a:t>Select the GREEN CHECK (in Reactions) when you are done</a:t>
          </a:r>
        </a:p>
      </dgm:t>
    </dgm:pt>
    <dgm:pt modelId="{33B0DC0D-D27D-7346-B564-2C8533AB2DC5}" type="parTrans" cxnId="{21359A1D-8066-444B-9B3E-A63EEACF09C1}">
      <dgm:prSet/>
      <dgm:spPr/>
      <dgm:t>
        <a:bodyPr/>
        <a:lstStyle/>
        <a:p>
          <a:endParaRPr lang="en-US"/>
        </a:p>
      </dgm:t>
    </dgm:pt>
    <dgm:pt modelId="{8308BC6E-CDEB-7B4A-A787-E9BF23642A21}" type="sibTrans" cxnId="{21359A1D-8066-444B-9B3E-A63EEACF09C1}">
      <dgm:prSet/>
      <dgm:spPr/>
      <dgm:t>
        <a:bodyPr/>
        <a:lstStyle/>
        <a:p>
          <a:endParaRPr lang="en-US"/>
        </a:p>
      </dgm:t>
    </dgm:pt>
    <dgm:pt modelId="{C0BA382F-B611-7745-AC10-EFA1B85D04D5}">
      <dgm:prSet/>
      <dgm:spPr/>
      <dgm:t>
        <a:bodyPr/>
        <a:lstStyle/>
        <a:p>
          <a:r>
            <a:rPr lang="en-US" dirty="0"/>
            <a:t>Lower your hand</a:t>
          </a:r>
        </a:p>
      </dgm:t>
    </dgm:pt>
    <dgm:pt modelId="{2FE40B67-16CA-A142-96A8-E2127A00536D}" type="parTrans" cxnId="{DAB974B0-826F-B745-9729-2185C6517F91}">
      <dgm:prSet/>
      <dgm:spPr/>
      <dgm:t>
        <a:bodyPr/>
        <a:lstStyle/>
        <a:p>
          <a:endParaRPr lang="en-US"/>
        </a:p>
      </dgm:t>
    </dgm:pt>
    <dgm:pt modelId="{37499ECD-9A78-1D43-AEAA-15CF719ACDEC}" type="sibTrans" cxnId="{DAB974B0-826F-B745-9729-2185C6517F91}">
      <dgm:prSet/>
      <dgm:spPr/>
      <dgm:t>
        <a:bodyPr/>
        <a:lstStyle/>
        <a:p>
          <a:endParaRPr lang="en-US"/>
        </a:p>
      </dgm:t>
    </dgm:pt>
    <dgm:pt modelId="{06976D18-A246-2949-BACB-E2DA631EC513}">
      <dgm:prSet/>
      <dgm:spPr/>
      <dgm:t>
        <a:bodyPr/>
        <a:lstStyle/>
        <a:p>
          <a:r>
            <a:rPr lang="en-US" dirty="0"/>
            <a:t>Use the Green Annotate Pen in the left corner to stamp the screen</a:t>
          </a:r>
        </a:p>
      </dgm:t>
    </dgm:pt>
    <dgm:pt modelId="{BC67045F-0303-7C4D-9256-5068DAD31EA5}" type="parTrans" cxnId="{8A7FF50B-D5DE-6043-AC9D-60E04E6380E2}">
      <dgm:prSet/>
      <dgm:spPr/>
      <dgm:t>
        <a:bodyPr/>
        <a:lstStyle/>
        <a:p>
          <a:endParaRPr lang="en-US"/>
        </a:p>
      </dgm:t>
    </dgm:pt>
    <dgm:pt modelId="{81D35F14-A4F2-974D-9F60-D37569E4B85B}" type="sibTrans" cxnId="{8A7FF50B-D5DE-6043-AC9D-60E04E6380E2}">
      <dgm:prSet/>
      <dgm:spPr/>
      <dgm:t>
        <a:bodyPr/>
        <a:lstStyle/>
        <a:p>
          <a:endParaRPr lang="en-US"/>
        </a:p>
      </dgm:t>
    </dgm:pt>
    <dgm:pt modelId="{C2468D04-A12D-9543-B327-CB983B369C9D}" type="pres">
      <dgm:prSet presAssocID="{5F11811B-83A3-724F-9523-547488ED88F2}" presName="Name0" presStyleCnt="0">
        <dgm:presLayoutVars>
          <dgm:chMax val="7"/>
          <dgm:chPref val="7"/>
          <dgm:dir/>
        </dgm:presLayoutVars>
      </dgm:prSet>
      <dgm:spPr/>
    </dgm:pt>
    <dgm:pt modelId="{5AD68E00-F5F2-F547-9297-3DB088FF404D}" type="pres">
      <dgm:prSet presAssocID="{5F11811B-83A3-724F-9523-547488ED88F2}" presName="Name1" presStyleCnt="0"/>
      <dgm:spPr/>
    </dgm:pt>
    <dgm:pt modelId="{0CC6BA94-B404-004E-8B13-2ACA55AF87B9}" type="pres">
      <dgm:prSet presAssocID="{5F11811B-83A3-724F-9523-547488ED88F2}" presName="cycle" presStyleCnt="0"/>
      <dgm:spPr/>
    </dgm:pt>
    <dgm:pt modelId="{CA7150F8-92EE-9349-9C42-D81323810E18}" type="pres">
      <dgm:prSet presAssocID="{5F11811B-83A3-724F-9523-547488ED88F2}" presName="srcNode" presStyleLbl="node1" presStyleIdx="0" presStyleCnt="5"/>
      <dgm:spPr/>
    </dgm:pt>
    <dgm:pt modelId="{D586F61B-0142-5D46-AABD-3252F77CDD4C}" type="pres">
      <dgm:prSet presAssocID="{5F11811B-83A3-724F-9523-547488ED88F2}" presName="conn" presStyleLbl="parChTrans1D2" presStyleIdx="0" presStyleCnt="1"/>
      <dgm:spPr/>
    </dgm:pt>
    <dgm:pt modelId="{4DBEE3F2-C4E0-7B41-9EA5-FCA0D0B92CFB}" type="pres">
      <dgm:prSet presAssocID="{5F11811B-83A3-724F-9523-547488ED88F2}" presName="extraNode" presStyleLbl="node1" presStyleIdx="0" presStyleCnt="5"/>
      <dgm:spPr/>
    </dgm:pt>
    <dgm:pt modelId="{1CF43B6D-C210-6644-9543-EEB26D9C1C5E}" type="pres">
      <dgm:prSet presAssocID="{5F11811B-83A3-724F-9523-547488ED88F2}" presName="dstNode" presStyleLbl="node1" presStyleIdx="0" presStyleCnt="5"/>
      <dgm:spPr/>
    </dgm:pt>
    <dgm:pt modelId="{FF293A0E-8EF5-0949-BDA6-EEFC5E7022B5}" type="pres">
      <dgm:prSet presAssocID="{DEDCCB7F-60A5-DF4C-9A56-6A908A0E6FC8}" presName="text_1" presStyleLbl="node1" presStyleIdx="0" presStyleCnt="5">
        <dgm:presLayoutVars>
          <dgm:bulletEnabled val="1"/>
        </dgm:presLayoutVars>
      </dgm:prSet>
      <dgm:spPr/>
    </dgm:pt>
    <dgm:pt modelId="{D5F3B644-2C83-F74C-83D6-6A96E5AD87BD}" type="pres">
      <dgm:prSet presAssocID="{DEDCCB7F-60A5-DF4C-9A56-6A908A0E6FC8}" presName="accent_1" presStyleCnt="0"/>
      <dgm:spPr/>
    </dgm:pt>
    <dgm:pt modelId="{994D0A01-877C-8043-87AE-D0EEFA08CE2C}" type="pres">
      <dgm:prSet presAssocID="{DEDCCB7F-60A5-DF4C-9A56-6A908A0E6FC8}" presName="accentRepeatNode" presStyleLbl="solidFgAcc1" presStyleIdx="0" presStyleCnt="5"/>
      <dgm:spPr/>
    </dgm:pt>
    <dgm:pt modelId="{B0BC5292-2E97-DE49-9D19-6B446D547D34}" type="pres">
      <dgm:prSet presAssocID="{83C18373-4E32-BE46-8C91-7A30548AD5E8}" presName="text_2" presStyleLbl="node1" presStyleIdx="1" presStyleCnt="5">
        <dgm:presLayoutVars>
          <dgm:bulletEnabled val="1"/>
        </dgm:presLayoutVars>
      </dgm:prSet>
      <dgm:spPr/>
    </dgm:pt>
    <dgm:pt modelId="{4DF0FCE7-9F0D-6742-9306-CEEE69577142}" type="pres">
      <dgm:prSet presAssocID="{83C18373-4E32-BE46-8C91-7A30548AD5E8}" presName="accent_2" presStyleCnt="0"/>
      <dgm:spPr/>
    </dgm:pt>
    <dgm:pt modelId="{DEE55252-1AAD-5440-90AF-D32639D6E01C}" type="pres">
      <dgm:prSet presAssocID="{83C18373-4E32-BE46-8C91-7A30548AD5E8}" presName="accentRepeatNode" presStyleLbl="solidFgAcc1" presStyleIdx="1" presStyleCnt="5"/>
      <dgm:spPr/>
    </dgm:pt>
    <dgm:pt modelId="{8D492EE0-DFAB-8B42-87B9-8C8318FF2055}" type="pres">
      <dgm:prSet presAssocID="{C0BA382F-B611-7745-AC10-EFA1B85D04D5}" presName="text_3" presStyleLbl="node1" presStyleIdx="2" presStyleCnt="5">
        <dgm:presLayoutVars>
          <dgm:bulletEnabled val="1"/>
        </dgm:presLayoutVars>
      </dgm:prSet>
      <dgm:spPr/>
    </dgm:pt>
    <dgm:pt modelId="{0B7DA1D7-5676-D946-8D29-FEE02B6CE34C}" type="pres">
      <dgm:prSet presAssocID="{C0BA382F-B611-7745-AC10-EFA1B85D04D5}" presName="accent_3" presStyleCnt="0"/>
      <dgm:spPr/>
    </dgm:pt>
    <dgm:pt modelId="{53070EC9-C495-8246-8515-6AF01461D947}" type="pres">
      <dgm:prSet presAssocID="{C0BA382F-B611-7745-AC10-EFA1B85D04D5}" presName="accentRepeatNode" presStyleLbl="solidFgAcc1" presStyleIdx="2" presStyleCnt="5"/>
      <dgm:spPr/>
    </dgm:pt>
    <dgm:pt modelId="{9B286E91-D335-4C47-AEFE-54CD6198F515}" type="pres">
      <dgm:prSet presAssocID="{06976D18-A246-2949-BACB-E2DA631EC513}" presName="text_4" presStyleLbl="node1" presStyleIdx="3" presStyleCnt="5">
        <dgm:presLayoutVars>
          <dgm:bulletEnabled val="1"/>
        </dgm:presLayoutVars>
      </dgm:prSet>
      <dgm:spPr/>
    </dgm:pt>
    <dgm:pt modelId="{ED36AA16-BD6D-154D-BEBA-5C41B58360A0}" type="pres">
      <dgm:prSet presAssocID="{06976D18-A246-2949-BACB-E2DA631EC513}" presName="accent_4" presStyleCnt="0"/>
      <dgm:spPr/>
    </dgm:pt>
    <dgm:pt modelId="{02662725-6CFC-184B-9111-49897922C44A}" type="pres">
      <dgm:prSet presAssocID="{06976D18-A246-2949-BACB-E2DA631EC513}" presName="accentRepeatNode" presStyleLbl="solidFgAcc1" presStyleIdx="3" presStyleCnt="5"/>
      <dgm:spPr/>
    </dgm:pt>
    <dgm:pt modelId="{A656FC97-04B4-C248-821A-0B3C0898F45F}" type="pres">
      <dgm:prSet presAssocID="{2ED56F75-79AD-CF46-9A3A-22007CB5CC7A}" presName="text_5" presStyleLbl="node1" presStyleIdx="4" presStyleCnt="5">
        <dgm:presLayoutVars>
          <dgm:bulletEnabled val="1"/>
        </dgm:presLayoutVars>
      </dgm:prSet>
      <dgm:spPr/>
    </dgm:pt>
    <dgm:pt modelId="{FC8A6B8D-D69A-824A-B0B1-41102C241FAD}" type="pres">
      <dgm:prSet presAssocID="{2ED56F75-79AD-CF46-9A3A-22007CB5CC7A}" presName="accent_5" presStyleCnt="0"/>
      <dgm:spPr/>
    </dgm:pt>
    <dgm:pt modelId="{C0308025-98C4-A244-8142-BC6521198AB3}" type="pres">
      <dgm:prSet presAssocID="{2ED56F75-79AD-CF46-9A3A-22007CB5CC7A}" presName="accentRepeatNode" presStyleLbl="solidFgAcc1" presStyleIdx="4" presStyleCnt="5"/>
      <dgm:spPr/>
    </dgm:pt>
  </dgm:ptLst>
  <dgm:cxnLst>
    <dgm:cxn modelId="{8A7FF50B-D5DE-6043-AC9D-60E04E6380E2}" srcId="{5F11811B-83A3-724F-9523-547488ED88F2}" destId="{06976D18-A246-2949-BACB-E2DA631EC513}" srcOrd="3" destOrd="0" parTransId="{BC67045F-0303-7C4D-9256-5068DAD31EA5}" sibTransId="{81D35F14-A4F2-974D-9F60-D37569E4B85B}"/>
    <dgm:cxn modelId="{21359A1D-8066-444B-9B3E-A63EEACF09C1}" srcId="{5F11811B-83A3-724F-9523-547488ED88F2}" destId="{2ED56F75-79AD-CF46-9A3A-22007CB5CC7A}" srcOrd="4" destOrd="0" parTransId="{33B0DC0D-D27D-7346-B564-2C8533AB2DC5}" sibTransId="{8308BC6E-CDEB-7B4A-A787-E9BF23642A21}"/>
    <dgm:cxn modelId="{45496F2D-4A7D-794A-92AE-C5534C220ABD}" type="presOf" srcId="{DEDCCB7F-60A5-DF4C-9A56-6A908A0E6FC8}" destId="{FF293A0E-8EF5-0949-BDA6-EEFC5E7022B5}" srcOrd="0" destOrd="0" presId="urn:microsoft.com/office/officeart/2008/layout/VerticalCurvedList"/>
    <dgm:cxn modelId="{DE7AC32E-7F58-1B4B-A06A-818E1A159D75}" type="presOf" srcId="{83C18373-4E32-BE46-8C91-7A30548AD5E8}" destId="{B0BC5292-2E97-DE49-9D19-6B446D547D34}" srcOrd="0" destOrd="0" presId="urn:microsoft.com/office/officeart/2008/layout/VerticalCurvedList"/>
    <dgm:cxn modelId="{EF082D37-E6CA-DC40-8EA6-950889478FED}" type="presOf" srcId="{2279BE51-B075-0341-887A-A9CB89899934}" destId="{D586F61B-0142-5D46-AABD-3252F77CDD4C}" srcOrd="0" destOrd="0" presId="urn:microsoft.com/office/officeart/2008/layout/VerticalCurvedList"/>
    <dgm:cxn modelId="{05A6F644-C594-D44B-AF38-8B945F037FC5}" type="presOf" srcId="{2ED56F75-79AD-CF46-9A3A-22007CB5CC7A}" destId="{A656FC97-04B4-C248-821A-0B3C0898F45F}" srcOrd="0" destOrd="0" presId="urn:microsoft.com/office/officeart/2008/layout/VerticalCurvedList"/>
    <dgm:cxn modelId="{0C2D4C7E-7FB1-AD4F-8617-E7DE38BE7207}" type="presOf" srcId="{5F11811B-83A3-724F-9523-547488ED88F2}" destId="{C2468D04-A12D-9543-B327-CB983B369C9D}" srcOrd="0" destOrd="0" presId="urn:microsoft.com/office/officeart/2008/layout/VerticalCurvedList"/>
    <dgm:cxn modelId="{D0189D7E-ACB7-D442-8162-06A2DB9B8651}" type="presOf" srcId="{C0BA382F-B611-7745-AC10-EFA1B85D04D5}" destId="{8D492EE0-DFAB-8B42-87B9-8C8318FF2055}" srcOrd="0" destOrd="0" presId="urn:microsoft.com/office/officeart/2008/layout/VerticalCurvedList"/>
    <dgm:cxn modelId="{F266CAA7-AFE5-AE45-B8F5-216313221AE6}" srcId="{5F11811B-83A3-724F-9523-547488ED88F2}" destId="{83C18373-4E32-BE46-8C91-7A30548AD5E8}" srcOrd="1" destOrd="0" parTransId="{F10CB136-394A-8E44-9954-032B85831507}" sibTransId="{26EAFAD7-CC4C-D944-96D5-24094BFD4D1B}"/>
    <dgm:cxn modelId="{639D41A8-C591-ED4E-BD21-78BB5BCD8218}" type="presOf" srcId="{06976D18-A246-2949-BACB-E2DA631EC513}" destId="{9B286E91-D335-4C47-AEFE-54CD6198F515}" srcOrd="0" destOrd="0" presId="urn:microsoft.com/office/officeart/2008/layout/VerticalCurvedList"/>
    <dgm:cxn modelId="{DAB974B0-826F-B745-9729-2185C6517F91}" srcId="{5F11811B-83A3-724F-9523-547488ED88F2}" destId="{C0BA382F-B611-7745-AC10-EFA1B85D04D5}" srcOrd="2" destOrd="0" parTransId="{2FE40B67-16CA-A142-96A8-E2127A00536D}" sibTransId="{37499ECD-9A78-1D43-AEAA-15CF719ACDEC}"/>
    <dgm:cxn modelId="{42A6B7EC-AE67-644E-B478-667A51FE61B6}" srcId="{5F11811B-83A3-724F-9523-547488ED88F2}" destId="{DEDCCB7F-60A5-DF4C-9A56-6A908A0E6FC8}" srcOrd="0" destOrd="0" parTransId="{5A779547-2D09-364C-B02C-5C596D9063CC}" sibTransId="{2279BE51-B075-0341-887A-A9CB89899934}"/>
    <dgm:cxn modelId="{DEF11E7A-58E2-D649-BF88-3AF613FD6259}" type="presParOf" srcId="{C2468D04-A12D-9543-B327-CB983B369C9D}" destId="{5AD68E00-F5F2-F547-9297-3DB088FF404D}" srcOrd="0" destOrd="0" presId="urn:microsoft.com/office/officeart/2008/layout/VerticalCurvedList"/>
    <dgm:cxn modelId="{D546035E-8FC1-B94C-AC5B-C07D3923E32E}" type="presParOf" srcId="{5AD68E00-F5F2-F547-9297-3DB088FF404D}" destId="{0CC6BA94-B404-004E-8B13-2ACA55AF87B9}" srcOrd="0" destOrd="0" presId="urn:microsoft.com/office/officeart/2008/layout/VerticalCurvedList"/>
    <dgm:cxn modelId="{85601475-5EE3-494A-8220-180AB9DC6D28}" type="presParOf" srcId="{0CC6BA94-B404-004E-8B13-2ACA55AF87B9}" destId="{CA7150F8-92EE-9349-9C42-D81323810E18}" srcOrd="0" destOrd="0" presId="urn:microsoft.com/office/officeart/2008/layout/VerticalCurvedList"/>
    <dgm:cxn modelId="{06B1A732-1950-1C4F-ADCE-F0CFE2F6C35F}" type="presParOf" srcId="{0CC6BA94-B404-004E-8B13-2ACA55AF87B9}" destId="{D586F61B-0142-5D46-AABD-3252F77CDD4C}" srcOrd="1" destOrd="0" presId="urn:microsoft.com/office/officeart/2008/layout/VerticalCurvedList"/>
    <dgm:cxn modelId="{9E3BB56C-3BC7-3842-AF30-56E885972B62}" type="presParOf" srcId="{0CC6BA94-B404-004E-8B13-2ACA55AF87B9}" destId="{4DBEE3F2-C4E0-7B41-9EA5-FCA0D0B92CFB}" srcOrd="2" destOrd="0" presId="urn:microsoft.com/office/officeart/2008/layout/VerticalCurvedList"/>
    <dgm:cxn modelId="{B39D8483-8785-BB46-B814-EB4EBDE77CE6}" type="presParOf" srcId="{0CC6BA94-B404-004E-8B13-2ACA55AF87B9}" destId="{1CF43B6D-C210-6644-9543-EEB26D9C1C5E}" srcOrd="3" destOrd="0" presId="urn:microsoft.com/office/officeart/2008/layout/VerticalCurvedList"/>
    <dgm:cxn modelId="{06A144EC-6067-6E45-BAC7-CA643FB43387}" type="presParOf" srcId="{5AD68E00-F5F2-F547-9297-3DB088FF404D}" destId="{FF293A0E-8EF5-0949-BDA6-EEFC5E7022B5}" srcOrd="1" destOrd="0" presId="urn:microsoft.com/office/officeart/2008/layout/VerticalCurvedList"/>
    <dgm:cxn modelId="{AFCD8EF6-D3B9-394B-9124-607A122D6BFA}" type="presParOf" srcId="{5AD68E00-F5F2-F547-9297-3DB088FF404D}" destId="{D5F3B644-2C83-F74C-83D6-6A96E5AD87BD}" srcOrd="2" destOrd="0" presId="urn:microsoft.com/office/officeart/2008/layout/VerticalCurvedList"/>
    <dgm:cxn modelId="{CC65376C-B471-9146-9478-2BCABD2E1428}" type="presParOf" srcId="{D5F3B644-2C83-F74C-83D6-6A96E5AD87BD}" destId="{994D0A01-877C-8043-87AE-D0EEFA08CE2C}" srcOrd="0" destOrd="0" presId="urn:microsoft.com/office/officeart/2008/layout/VerticalCurvedList"/>
    <dgm:cxn modelId="{2D066F8C-05F3-0F4E-AD41-DF8FC3A82D55}" type="presParOf" srcId="{5AD68E00-F5F2-F547-9297-3DB088FF404D}" destId="{B0BC5292-2E97-DE49-9D19-6B446D547D34}" srcOrd="3" destOrd="0" presId="urn:microsoft.com/office/officeart/2008/layout/VerticalCurvedList"/>
    <dgm:cxn modelId="{2DA670C0-B3E8-624E-BB85-47F79D4CE983}" type="presParOf" srcId="{5AD68E00-F5F2-F547-9297-3DB088FF404D}" destId="{4DF0FCE7-9F0D-6742-9306-CEEE69577142}" srcOrd="4" destOrd="0" presId="urn:microsoft.com/office/officeart/2008/layout/VerticalCurvedList"/>
    <dgm:cxn modelId="{8F3A7254-6B9D-2543-B57E-6B145CC20761}" type="presParOf" srcId="{4DF0FCE7-9F0D-6742-9306-CEEE69577142}" destId="{DEE55252-1AAD-5440-90AF-D32639D6E01C}" srcOrd="0" destOrd="0" presId="urn:microsoft.com/office/officeart/2008/layout/VerticalCurvedList"/>
    <dgm:cxn modelId="{D81E07B5-0C73-A94D-A1F6-E0DC080B1F56}" type="presParOf" srcId="{5AD68E00-F5F2-F547-9297-3DB088FF404D}" destId="{8D492EE0-DFAB-8B42-87B9-8C8318FF2055}" srcOrd="5" destOrd="0" presId="urn:microsoft.com/office/officeart/2008/layout/VerticalCurvedList"/>
    <dgm:cxn modelId="{31F63110-7CE1-1848-ACD3-F5D60B61AD11}" type="presParOf" srcId="{5AD68E00-F5F2-F547-9297-3DB088FF404D}" destId="{0B7DA1D7-5676-D946-8D29-FEE02B6CE34C}" srcOrd="6" destOrd="0" presId="urn:microsoft.com/office/officeart/2008/layout/VerticalCurvedList"/>
    <dgm:cxn modelId="{89C0ABD8-4DEA-6948-8CEE-D393087E0B64}" type="presParOf" srcId="{0B7DA1D7-5676-D946-8D29-FEE02B6CE34C}" destId="{53070EC9-C495-8246-8515-6AF01461D947}" srcOrd="0" destOrd="0" presId="urn:microsoft.com/office/officeart/2008/layout/VerticalCurvedList"/>
    <dgm:cxn modelId="{9654F3EA-C80F-2546-A0E2-90BF937BD271}" type="presParOf" srcId="{5AD68E00-F5F2-F547-9297-3DB088FF404D}" destId="{9B286E91-D335-4C47-AEFE-54CD6198F515}" srcOrd="7" destOrd="0" presId="urn:microsoft.com/office/officeart/2008/layout/VerticalCurvedList"/>
    <dgm:cxn modelId="{FFC99F63-C0BD-A74D-BFB2-3BDB3545B2EA}" type="presParOf" srcId="{5AD68E00-F5F2-F547-9297-3DB088FF404D}" destId="{ED36AA16-BD6D-154D-BEBA-5C41B58360A0}" srcOrd="8" destOrd="0" presId="urn:microsoft.com/office/officeart/2008/layout/VerticalCurvedList"/>
    <dgm:cxn modelId="{F99EEB64-8106-404A-AB79-2053BF189AEA}" type="presParOf" srcId="{ED36AA16-BD6D-154D-BEBA-5C41B58360A0}" destId="{02662725-6CFC-184B-9111-49897922C44A}" srcOrd="0" destOrd="0" presId="urn:microsoft.com/office/officeart/2008/layout/VerticalCurvedList"/>
    <dgm:cxn modelId="{4CAFD804-9E67-C641-874D-54C08CDF7896}" type="presParOf" srcId="{5AD68E00-F5F2-F547-9297-3DB088FF404D}" destId="{A656FC97-04B4-C248-821A-0B3C0898F45F}" srcOrd="9" destOrd="0" presId="urn:microsoft.com/office/officeart/2008/layout/VerticalCurvedList"/>
    <dgm:cxn modelId="{24E73336-3D4C-8340-996C-EAB6BB5302ED}" type="presParOf" srcId="{5AD68E00-F5F2-F547-9297-3DB088FF404D}" destId="{FC8A6B8D-D69A-824A-B0B1-41102C241FAD}" srcOrd="10" destOrd="0" presId="urn:microsoft.com/office/officeart/2008/layout/VerticalCurvedList"/>
    <dgm:cxn modelId="{11EBE5B0-7B70-0741-A2BF-21CDC18D3A42}" type="presParOf" srcId="{FC8A6B8D-D69A-824A-B0B1-41102C241FAD}" destId="{C0308025-98C4-A244-8142-BC6521198A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91E183-A6BA-4AB2-B5AE-FCD659E4BFED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54DF00-CE12-44C7-A68D-0B5EDD338234}">
      <dgm:prSet custT="1"/>
      <dgm:spPr/>
      <dgm:t>
        <a:bodyPr/>
        <a:lstStyle/>
        <a:p>
          <a:r>
            <a:rPr lang="en-US" sz="2000" b="1" dirty="0"/>
            <a:t>Use </a:t>
          </a:r>
          <a:r>
            <a:rPr lang="en-US" sz="2000" dirty="0"/>
            <a:t>a variety of techniques to engage </a:t>
          </a:r>
          <a:r>
            <a:rPr lang="en-US" sz="1800" dirty="0"/>
            <a:t>learners</a:t>
          </a:r>
          <a:r>
            <a:rPr lang="en-US" sz="2000" dirty="0"/>
            <a:t>.</a:t>
          </a:r>
        </a:p>
      </dgm:t>
    </dgm:pt>
    <dgm:pt modelId="{B89DAB9A-75A1-4A6F-B39A-43BE712B63A5}" type="parTrans" cxnId="{4D16817D-466E-4454-BF70-E96D0055733F}">
      <dgm:prSet/>
      <dgm:spPr/>
      <dgm:t>
        <a:bodyPr/>
        <a:lstStyle/>
        <a:p>
          <a:endParaRPr lang="en-US" sz="2000"/>
        </a:p>
      </dgm:t>
    </dgm:pt>
    <dgm:pt modelId="{F54C9B32-FD70-4371-B3E7-547DE765EE7B}" type="sibTrans" cxnId="{4D16817D-466E-4454-BF70-E96D0055733F}">
      <dgm:prSet phldrT="1" phldr="0" custT="1"/>
      <dgm:spPr/>
      <dgm:t>
        <a:bodyPr/>
        <a:lstStyle/>
        <a:p>
          <a:r>
            <a:rPr lang="en-US" sz="4000"/>
            <a:t>1</a:t>
          </a:r>
        </a:p>
      </dgm:t>
    </dgm:pt>
    <dgm:pt modelId="{0C055F50-4007-1D41-A965-7ADF46C226BC}">
      <dgm:prSet custT="1"/>
      <dgm:spPr/>
      <dgm:t>
        <a:bodyPr/>
        <a:lstStyle/>
        <a:p>
          <a:r>
            <a:rPr lang="en-US" sz="2000" b="1" dirty="0"/>
            <a:t>Deliver</a:t>
          </a:r>
          <a:r>
            <a:rPr lang="en-US" sz="2000" dirty="0"/>
            <a:t> clear instructions to learners. </a:t>
          </a:r>
        </a:p>
      </dgm:t>
    </dgm:pt>
    <dgm:pt modelId="{D498CDA8-FA32-1B4B-B79B-78727D0208BE}" type="parTrans" cxnId="{05B3EAB3-E02B-B945-96DE-7A7E536D431E}">
      <dgm:prSet/>
      <dgm:spPr/>
      <dgm:t>
        <a:bodyPr/>
        <a:lstStyle/>
        <a:p>
          <a:endParaRPr lang="en-US"/>
        </a:p>
      </dgm:t>
    </dgm:pt>
    <dgm:pt modelId="{BD1F88DE-5B2D-8349-AEB2-FFDA49B8BBCA}" type="sibTrans" cxnId="{05B3EAB3-E02B-B945-96DE-7A7E536D431E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B4865FB-C8CA-BF44-8ADB-0CA5EBCEC3B0}">
      <dgm:prSet custT="1"/>
      <dgm:spPr/>
      <dgm:t>
        <a:bodyPr/>
        <a:lstStyle/>
        <a:p>
          <a:r>
            <a:rPr lang="en-US" sz="2000" b="1" dirty="0"/>
            <a:t>Ask</a:t>
          </a:r>
          <a:r>
            <a:rPr lang="en-US" sz="2000" dirty="0"/>
            <a:t> meaningful questions that get responses.</a:t>
          </a:r>
        </a:p>
      </dgm:t>
    </dgm:pt>
    <dgm:pt modelId="{075C3F57-08F8-F849-949D-F1ED01C60AC7}" type="parTrans" cxnId="{6D218608-E217-7A40-908F-E44076784747}">
      <dgm:prSet/>
      <dgm:spPr/>
      <dgm:t>
        <a:bodyPr/>
        <a:lstStyle/>
        <a:p>
          <a:endParaRPr lang="en-US"/>
        </a:p>
      </dgm:t>
    </dgm:pt>
    <dgm:pt modelId="{A80FE803-2F74-1E42-8D90-3177DE3219BD}" type="sibTrans" cxnId="{6D218608-E217-7A40-908F-E44076784747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5BE6E821-E185-0140-AD4F-8EC083ED0B69}">
      <dgm:prSet custT="1"/>
      <dgm:spPr/>
      <dgm:t>
        <a:bodyPr/>
        <a:lstStyle/>
        <a:p>
          <a:r>
            <a:rPr lang="en-US" sz="2000" b="1" dirty="0"/>
            <a:t>Use</a:t>
          </a:r>
          <a:r>
            <a:rPr lang="en-US" sz="2000" dirty="0"/>
            <a:t> signposts to transition throughout training.</a:t>
          </a:r>
        </a:p>
      </dgm:t>
    </dgm:pt>
    <dgm:pt modelId="{6A8DA5B6-E399-304A-A1D4-074A8727925B}" type="parTrans" cxnId="{517DC9FF-0EA3-2B43-A64A-15C2425F7B65}">
      <dgm:prSet/>
      <dgm:spPr/>
      <dgm:t>
        <a:bodyPr/>
        <a:lstStyle/>
        <a:p>
          <a:endParaRPr lang="en-US"/>
        </a:p>
      </dgm:t>
    </dgm:pt>
    <dgm:pt modelId="{DB663D4F-9CC2-A445-B582-B3DEF207FC41}" type="sibTrans" cxnId="{517DC9FF-0EA3-2B43-A64A-15C2425F7B65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0111363B-ED5C-DD47-A2A5-84FE992149F5}">
      <dgm:prSet custT="1"/>
      <dgm:spPr/>
      <dgm:t>
        <a:bodyPr/>
        <a:lstStyle/>
        <a:p>
          <a:r>
            <a:rPr lang="en-US" sz="2000" b="1" dirty="0"/>
            <a:t>Practice </a:t>
          </a:r>
          <a:r>
            <a:rPr lang="en-US" sz="2000" dirty="0"/>
            <a:t>phrases to use while facilitating learning.</a:t>
          </a:r>
        </a:p>
      </dgm:t>
    </dgm:pt>
    <dgm:pt modelId="{DF7126FA-4DF9-A249-BC3F-D215F5CC7A31}" type="parTrans" cxnId="{FE603626-D70C-814F-8405-E1D9CAEABB9B}">
      <dgm:prSet/>
      <dgm:spPr/>
      <dgm:t>
        <a:bodyPr/>
        <a:lstStyle/>
        <a:p>
          <a:endParaRPr lang="en-US"/>
        </a:p>
      </dgm:t>
    </dgm:pt>
    <dgm:pt modelId="{B5589654-875E-0D48-908B-D34FD499ABF7}" type="sibTrans" cxnId="{FE603626-D70C-814F-8405-E1D9CAEABB9B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CC8557BE-749E-384E-B83E-42A5DCFC80AA}">
      <dgm:prSet custT="1"/>
      <dgm:spPr/>
      <dgm:t>
        <a:bodyPr/>
        <a:lstStyle/>
        <a:p>
          <a:r>
            <a:rPr lang="en-US" sz="2000" b="1" dirty="0"/>
            <a:t>Evaluate </a:t>
          </a:r>
          <a:r>
            <a:rPr lang="en-US" sz="2000" dirty="0"/>
            <a:t>your facilitation skills using a detailed checklist.</a:t>
          </a:r>
        </a:p>
      </dgm:t>
    </dgm:pt>
    <dgm:pt modelId="{02FE198C-DAF9-6D48-A612-F08EF2A9861D}" type="parTrans" cxnId="{FAD47FA5-430A-DC4A-A963-6D3639F85E22}">
      <dgm:prSet/>
      <dgm:spPr/>
      <dgm:t>
        <a:bodyPr/>
        <a:lstStyle/>
        <a:p>
          <a:endParaRPr lang="en-US"/>
        </a:p>
      </dgm:t>
    </dgm:pt>
    <dgm:pt modelId="{C1DC6A22-E7CB-9042-B46D-F5EEE281E0DB}" type="sibTrans" cxnId="{FAD47FA5-430A-DC4A-A963-6D3639F85E22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7CEAE22A-16F0-4E40-BDDE-256586717848}" type="pres">
      <dgm:prSet presAssocID="{EE91E183-A6BA-4AB2-B5AE-FCD659E4BFED}" presName="Name0" presStyleCnt="0">
        <dgm:presLayoutVars>
          <dgm:animLvl val="lvl"/>
          <dgm:resizeHandles val="exact"/>
        </dgm:presLayoutVars>
      </dgm:prSet>
      <dgm:spPr/>
    </dgm:pt>
    <dgm:pt modelId="{C9CE219C-EFE7-2A4A-92C9-73F30D53ED73}" type="pres">
      <dgm:prSet presAssocID="{0B54DF00-CE12-44C7-A68D-0B5EDD338234}" presName="compositeNode" presStyleCnt="0">
        <dgm:presLayoutVars>
          <dgm:bulletEnabled val="1"/>
        </dgm:presLayoutVars>
      </dgm:prSet>
      <dgm:spPr/>
    </dgm:pt>
    <dgm:pt modelId="{B2B725EF-A486-AD4C-B5D5-3745F69FBDC5}" type="pres">
      <dgm:prSet presAssocID="{0B54DF00-CE12-44C7-A68D-0B5EDD338234}" presName="bgRect" presStyleLbl="bgAccFollowNode1" presStyleIdx="0" presStyleCnt="6" custScaleY="164811"/>
      <dgm:spPr/>
    </dgm:pt>
    <dgm:pt modelId="{B4BF98E8-2266-1F43-94A7-A90665C77CFC}" type="pres">
      <dgm:prSet presAssocID="{F54C9B32-FD70-4371-B3E7-547DE765EE7B}" presName="sibTransNodeCircle" presStyleLbl="alignNode1" presStyleIdx="0" presStyleCnt="12" custLinFactNeighborY="-87026">
        <dgm:presLayoutVars>
          <dgm:chMax val="0"/>
          <dgm:bulletEnabled/>
        </dgm:presLayoutVars>
      </dgm:prSet>
      <dgm:spPr/>
    </dgm:pt>
    <dgm:pt modelId="{C4CF4D00-5A14-EF43-BA50-B04EEA6C79ED}" type="pres">
      <dgm:prSet presAssocID="{0B54DF00-CE12-44C7-A68D-0B5EDD338234}" presName="bottomLine" presStyleLbl="alignNode1" presStyleIdx="1" presStyleCnt="12" custLinFactY="495600000" custLinFactNeighborY="495600000">
        <dgm:presLayoutVars/>
      </dgm:prSet>
      <dgm:spPr/>
    </dgm:pt>
    <dgm:pt modelId="{4B0378FA-70BD-4848-8421-BE08C22D7D29}" type="pres">
      <dgm:prSet presAssocID="{0B54DF00-CE12-44C7-A68D-0B5EDD338234}" presName="nodeText" presStyleLbl="bgAccFollowNode1" presStyleIdx="0" presStyleCnt="6">
        <dgm:presLayoutVars>
          <dgm:bulletEnabled val="1"/>
        </dgm:presLayoutVars>
      </dgm:prSet>
      <dgm:spPr/>
    </dgm:pt>
    <dgm:pt modelId="{5B1B0B23-F3AB-754F-9D1A-5150232114CB}" type="pres">
      <dgm:prSet presAssocID="{F54C9B32-FD70-4371-B3E7-547DE765EE7B}" presName="sibTrans" presStyleCnt="0"/>
      <dgm:spPr/>
    </dgm:pt>
    <dgm:pt modelId="{86DD69E1-F010-2E44-AAF8-D83050B31D46}" type="pres">
      <dgm:prSet presAssocID="{0C055F50-4007-1D41-A965-7ADF46C226BC}" presName="compositeNode" presStyleCnt="0">
        <dgm:presLayoutVars>
          <dgm:bulletEnabled val="1"/>
        </dgm:presLayoutVars>
      </dgm:prSet>
      <dgm:spPr/>
    </dgm:pt>
    <dgm:pt modelId="{2FCEAF9C-8441-A342-AD62-D256C5172A19}" type="pres">
      <dgm:prSet presAssocID="{0C055F50-4007-1D41-A965-7ADF46C226BC}" presName="bgRect" presStyleLbl="bgAccFollowNode1" presStyleIdx="1" presStyleCnt="6" custScaleY="164811"/>
      <dgm:spPr/>
    </dgm:pt>
    <dgm:pt modelId="{BE7C9990-803C-C841-AB8D-2C9730D7E124}" type="pres">
      <dgm:prSet presAssocID="{BD1F88DE-5B2D-8349-AEB2-FFDA49B8BBCA}" presName="sibTransNodeCircle" presStyleLbl="alignNode1" presStyleIdx="2" presStyleCnt="12" custLinFactNeighborY="-87026">
        <dgm:presLayoutVars>
          <dgm:chMax val="0"/>
          <dgm:bulletEnabled/>
        </dgm:presLayoutVars>
      </dgm:prSet>
      <dgm:spPr/>
    </dgm:pt>
    <dgm:pt modelId="{912E8164-4C4A-F141-B711-31FC0E18E223}" type="pres">
      <dgm:prSet presAssocID="{0C055F50-4007-1D41-A965-7ADF46C226BC}" presName="bottomLine" presStyleLbl="alignNode1" presStyleIdx="3" presStyleCnt="12" custLinFactY="495600000" custLinFactNeighborY="495600000">
        <dgm:presLayoutVars/>
      </dgm:prSet>
      <dgm:spPr/>
    </dgm:pt>
    <dgm:pt modelId="{92938C52-179D-FB4E-BBE0-D66DB5D8FBD0}" type="pres">
      <dgm:prSet presAssocID="{0C055F50-4007-1D41-A965-7ADF46C226BC}" presName="nodeText" presStyleLbl="bgAccFollowNode1" presStyleIdx="1" presStyleCnt="6">
        <dgm:presLayoutVars>
          <dgm:bulletEnabled val="1"/>
        </dgm:presLayoutVars>
      </dgm:prSet>
      <dgm:spPr/>
    </dgm:pt>
    <dgm:pt modelId="{9F69398F-2CE0-D947-9B86-DED44FEB2780}" type="pres">
      <dgm:prSet presAssocID="{BD1F88DE-5B2D-8349-AEB2-FFDA49B8BBCA}" presName="sibTrans" presStyleCnt="0"/>
      <dgm:spPr/>
    </dgm:pt>
    <dgm:pt modelId="{16BDD15F-4864-AB4F-80D4-96919EF6F3F5}" type="pres">
      <dgm:prSet presAssocID="{FB4865FB-C8CA-BF44-8ADB-0CA5EBCEC3B0}" presName="compositeNode" presStyleCnt="0">
        <dgm:presLayoutVars>
          <dgm:bulletEnabled val="1"/>
        </dgm:presLayoutVars>
      </dgm:prSet>
      <dgm:spPr/>
    </dgm:pt>
    <dgm:pt modelId="{DF147884-CEE5-2944-99F2-BD1F8BFCA1AF}" type="pres">
      <dgm:prSet presAssocID="{FB4865FB-C8CA-BF44-8ADB-0CA5EBCEC3B0}" presName="bgRect" presStyleLbl="bgAccFollowNode1" presStyleIdx="2" presStyleCnt="6" custScaleY="164811"/>
      <dgm:spPr/>
    </dgm:pt>
    <dgm:pt modelId="{586CA9D3-0267-0A45-963C-48DC258B11D9}" type="pres">
      <dgm:prSet presAssocID="{A80FE803-2F74-1E42-8D90-3177DE3219BD}" presName="sibTransNodeCircle" presStyleLbl="alignNode1" presStyleIdx="4" presStyleCnt="12" custLinFactNeighborY="-87026">
        <dgm:presLayoutVars>
          <dgm:chMax val="0"/>
          <dgm:bulletEnabled/>
        </dgm:presLayoutVars>
      </dgm:prSet>
      <dgm:spPr/>
    </dgm:pt>
    <dgm:pt modelId="{8B03E037-B214-4E4C-9A4E-3D36FC4970FF}" type="pres">
      <dgm:prSet presAssocID="{FB4865FB-C8CA-BF44-8ADB-0CA5EBCEC3B0}" presName="bottomLine" presStyleLbl="alignNode1" presStyleIdx="5" presStyleCnt="12" custLinFactY="495600000" custLinFactNeighborY="495600000">
        <dgm:presLayoutVars/>
      </dgm:prSet>
      <dgm:spPr/>
    </dgm:pt>
    <dgm:pt modelId="{E3833722-FFEE-E641-82F8-FDC2B693AC71}" type="pres">
      <dgm:prSet presAssocID="{FB4865FB-C8CA-BF44-8ADB-0CA5EBCEC3B0}" presName="nodeText" presStyleLbl="bgAccFollowNode1" presStyleIdx="2" presStyleCnt="6">
        <dgm:presLayoutVars>
          <dgm:bulletEnabled val="1"/>
        </dgm:presLayoutVars>
      </dgm:prSet>
      <dgm:spPr/>
    </dgm:pt>
    <dgm:pt modelId="{AF8455C5-C80B-1340-8FCF-661DACB09801}" type="pres">
      <dgm:prSet presAssocID="{A80FE803-2F74-1E42-8D90-3177DE3219BD}" presName="sibTrans" presStyleCnt="0"/>
      <dgm:spPr/>
    </dgm:pt>
    <dgm:pt modelId="{8F2D262F-7AD8-5C4B-9587-60F6E708C157}" type="pres">
      <dgm:prSet presAssocID="{5BE6E821-E185-0140-AD4F-8EC083ED0B69}" presName="compositeNode" presStyleCnt="0">
        <dgm:presLayoutVars>
          <dgm:bulletEnabled val="1"/>
        </dgm:presLayoutVars>
      </dgm:prSet>
      <dgm:spPr/>
    </dgm:pt>
    <dgm:pt modelId="{9D3C88C3-12E1-2E4E-A2A3-A1C06B8C3CCF}" type="pres">
      <dgm:prSet presAssocID="{5BE6E821-E185-0140-AD4F-8EC083ED0B69}" presName="bgRect" presStyleLbl="bgAccFollowNode1" presStyleIdx="3" presStyleCnt="6" custScaleY="164811"/>
      <dgm:spPr/>
    </dgm:pt>
    <dgm:pt modelId="{51B11195-A6AB-E64E-A0B3-41A557B30550}" type="pres">
      <dgm:prSet presAssocID="{DB663D4F-9CC2-A445-B582-B3DEF207FC41}" presName="sibTransNodeCircle" presStyleLbl="alignNode1" presStyleIdx="6" presStyleCnt="12" custLinFactNeighborY="-87026">
        <dgm:presLayoutVars>
          <dgm:chMax val="0"/>
          <dgm:bulletEnabled/>
        </dgm:presLayoutVars>
      </dgm:prSet>
      <dgm:spPr/>
    </dgm:pt>
    <dgm:pt modelId="{ABF7574D-604B-9B47-985B-6D913B7291F4}" type="pres">
      <dgm:prSet presAssocID="{5BE6E821-E185-0140-AD4F-8EC083ED0B69}" presName="bottomLine" presStyleLbl="alignNode1" presStyleIdx="7" presStyleCnt="12" custLinFactY="495600000" custLinFactNeighborY="495600000">
        <dgm:presLayoutVars/>
      </dgm:prSet>
      <dgm:spPr/>
    </dgm:pt>
    <dgm:pt modelId="{CA1008DE-6785-304F-9988-590B973F3CDB}" type="pres">
      <dgm:prSet presAssocID="{5BE6E821-E185-0140-AD4F-8EC083ED0B69}" presName="nodeText" presStyleLbl="bgAccFollowNode1" presStyleIdx="3" presStyleCnt="6">
        <dgm:presLayoutVars>
          <dgm:bulletEnabled val="1"/>
        </dgm:presLayoutVars>
      </dgm:prSet>
      <dgm:spPr/>
    </dgm:pt>
    <dgm:pt modelId="{FDA20A55-8D79-8F46-8404-26B5B30FC59F}" type="pres">
      <dgm:prSet presAssocID="{DB663D4F-9CC2-A445-B582-B3DEF207FC41}" presName="sibTrans" presStyleCnt="0"/>
      <dgm:spPr/>
    </dgm:pt>
    <dgm:pt modelId="{C1371488-C8AB-3F4F-8030-513730AFB48F}" type="pres">
      <dgm:prSet presAssocID="{0111363B-ED5C-DD47-A2A5-84FE992149F5}" presName="compositeNode" presStyleCnt="0">
        <dgm:presLayoutVars>
          <dgm:bulletEnabled val="1"/>
        </dgm:presLayoutVars>
      </dgm:prSet>
      <dgm:spPr/>
    </dgm:pt>
    <dgm:pt modelId="{C511EFFE-A97C-6D4D-AA42-028A2A5F43E1}" type="pres">
      <dgm:prSet presAssocID="{0111363B-ED5C-DD47-A2A5-84FE992149F5}" presName="bgRect" presStyleLbl="bgAccFollowNode1" presStyleIdx="4" presStyleCnt="6" custScaleY="164811"/>
      <dgm:spPr/>
    </dgm:pt>
    <dgm:pt modelId="{0C966937-7DD5-1840-9DD6-FAE9F14226AB}" type="pres">
      <dgm:prSet presAssocID="{B5589654-875E-0D48-908B-D34FD499ABF7}" presName="sibTransNodeCircle" presStyleLbl="alignNode1" presStyleIdx="8" presStyleCnt="12" custLinFactNeighborY="-87026">
        <dgm:presLayoutVars>
          <dgm:chMax val="0"/>
          <dgm:bulletEnabled/>
        </dgm:presLayoutVars>
      </dgm:prSet>
      <dgm:spPr/>
    </dgm:pt>
    <dgm:pt modelId="{317124E4-F14C-BD47-820E-E8A21960D81F}" type="pres">
      <dgm:prSet presAssocID="{0111363B-ED5C-DD47-A2A5-84FE992149F5}" presName="bottomLine" presStyleLbl="alignNode1" presStyleIdx="9" presStyleCnt="12" custLinFactY="495600000" custLinFactNeighborY="495600000">
        <dgm:presLayoutVars/>
      </dgm:prSet>
      <dgm:spPr/>
    </dgm:pt>
    <dgm:pt modelId="{38C45AD0-BD79-0B46-A059-B082DEDDB6A3}" type="pres">
      <dgm:prSet presAssocID="{0111363B-ED5C-DD47-A2A5-84FE992149F5}" presName="nodeText" presStyleLbl="bgAccFollowNode1" presStyleIdx="4" presStyleCnt="6">
        <dgm:presLayoutVars>
          <dgm:bulletEnabled val="1"/>
        </dgm:presLayoutVars>
      </dgm:prSet>
      <dgm:spPr/>
    </dgm:pt>
    <dgm:pt modelId="{FED9C1E3-EAE3-814F-9EF8-E005AD2EEFA6}" type="pres">
      <dgm:prSet presAssocID="{B5589654-875E-0D48-908B-D34FD499ABF7}" presName="sibTrans" presStyleCnt="0"/>
      <dgm:spPr/>
    </dgm:pt>
    <dgm:pt modelId="{F2DC93A0-BF14-3348-8EAC-15E259A460CE}" type="pres">
      <dgm:prSet presAssocID="{CC8557BE-749E-384E-B83E-42A5DCFC80AA}" presName="compositeNode" presStyleCnt="0">
        <dgm:presLayoutVars>
          <dgm:bulletEnabled val="1"/>
        </dgm:presLayoutVars>
      </dgm:prSet>
      <dgm:spPr/>
    </dgm:pt>
    <dgm:pt modelId="{3FC784CD-B039-1E45-B676-1E53DD7AA18A}" type="pres">
      <dgm:prSet presAssocID="{CC8557BE-749E-384E-B83E-42A5DCFC80AA}" presName="bgRect" presStyleLbl="bgAccFollowNode1" presStyleIdx="5" presStyleCnt="6" custScaleY="164811"/>
      <dgm:spPr/>
    </dgm:pt>
    <dgm:pt modelId="{D8F3F690-3F1F-0F4E-AB6B-BFAFDE85B654}" type="pres">
      <dgm:prSet presAssocID="{C1DC6A22-E7CB-9042-B46D-F5EEE281E0DB}" presName="sibTransNodeCircle" presStyleLbl="alignNode1" presStyleIdx="10" presStyleCnt="12" custLinFactNeighborY="-87026">
        <dgm:presLayoutVars>
          <dgm:chMax val="0"/>
          <dgm:bulletEnabled/>
        </dgm:presLayoutVars>
      </dgm:prSet>
      <dgm:spPr/>
    </dgm:pt>
    <dgm:pt modelId="{66160099-1456-B045-A0FE-4ACBC331508B}" type="pres">
      <dgm:prSet presAssocID="{CC8557BE-749E-384E-B83E-42A5DCFC80AA}" presName="bottomLine" presStyleLbl="alignNode1" presStyleIdx="11" presStyleCnt="12" custLinFactY="495600000" custLinFactNeighborY="495600000">
        <dgm:presLayoutVars/>
      </dgm:prSet>
      <dgm:spPr/>
    </dgm:pt>
    <dgm:pt modelId="{09F535F1-1D68-724A-B9CD-5658B2C61FC6}" type="pres">
      <dgm:prSet presAssocID="{CC8557BE-749E-384E-B83E-42A5DCFC80AA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6D218608-E217-7A40-908F-E44076784747}" srcId="{EE91E183-A6BA-4AB2-B5AE-FCD659E4BFED}" destId="{FB4865FB-C8CA-BF44-8ADB-0CA5EBCEC3B0}" srcOrd="2" destOrd="0" parTransId="{075C3F57-08F8-F849-949D-F1ED01C60AC7}" sibTransId="{A80FE803-2F74-1E42-8D90-3177DE3219BD}"/>
    <dgm:cxn modelId="{EAD3EC0D-D3F0-6841-8ED2-420EDC699AD4}" type="presOf" srcId="{5BE6E821-E185-0140-AD4F-8EC083ED0B69}" destId="{CA1008DE-6785-304F-9988-590B973F3CDB}" srcOrd="1" destOrd="0" presId="urn:microsoft.com/office/officeart/2016/7/layout/BasicLinearProcessNumbered"/>
    <dgm:cxn modelId="{2DF2A10E-491A-1946-8426-08DD53702CB5}" type="presOf" srcId="{A80FE803-2F74-1E42-8D90-3177DE3219BD}" destId="{586CA9D3-0267-0A45-963C-48DC258B11D9}" srcOrd="0" destOrd="0" presId="urn:microsoft.com/office/officeart/2016/7/layout/BasicLinearProcessNumbered"/>
    <dgm:cxn modelId="{4069841C-AB5E-D046-AB4E-9B96A7A282FF}" type="presOf" srcId="{0B54DF00-CE12-44C7-A68D-0B5EDD338234}" destId="{4B0378FA-70BD-4848-8421-BE08C22D7D29}" srcOrd="1" destOrd="0" presId="urn:microsoft.com/office/officeart/2016/7/layout/BasicLinearProcessNumbered"/>
    <dgm:cxn modelId="{FE603626-D70C-814F-8405-E1D9CAEABB9B}" srcId="{EE91E183-A6BA-4AB2-B5AE-FCD659E4BFED}" destId="{0111363B-ED5C-DD47-A2A5-84FE992149F5}" srcOrd="4" destOrd="0" parTransId="{DF7126FA-4DF9-A249-BC3F-D215F5CC7A31}" sibTransId="{B5589654-875E-0D48-908B-D34FD499ABF7}"/>
    <dgm:cxn modelId="{9CC9EF2A-CB27-C247-BDE3-A5C530EF7BFE}" type="presOf" srcId="{CC8557BE-749E-384E-B83E-42A5DCFC80AA}" destId="{3FC784CD-B039-1E45-B676-1E53DD7AA18A}" srcOrd="0" destOrd="0" presId="urn:microsoft.com/office/officeart/2016/7/layout/BasicLinearProcessNumbered"/>
    <dgm:cxn modelId="{7C1AA23B-A0C0-5C41-B293-9A492EC198F5}" type="presOf" srcId="{F54C9B32-FD70-4371-B3E7-547DE765EE7B}" destId="{B4BF98E8-2266-1F43-94A7-A90665C77CFC}" srcOrd="0" destOrd="0" presId="urn:microsoft.com/office/officeart/2016/7/layout/BasicLinearProcessNumbered"/>
    <dgm:cxn modelId="{CC07503D-FA3E-CF42-9608-A7EE54147956}" type="presOf" srcId="{0C055F50-4007-1D41-A965-7ADF46C226BC}" destId="{92938C52-179D-FB4E-BBE0-D66DB5D8FBD0}" srcOrd="1" destOrd="0" presId="urn:microsoft.com/office/officeart/2016/7/layout/BasicLinearProcessNumbered"/>
    <dgm:cxn modelId="{1BB71740-0905-CF4E-A4BB-8A11F33EFD91}" type="presOf" srcId="{EE91E183-A6BA-4AB2-B5AE-FCD659E4BFED}" destId="{7CEAE22A-16F0-4E40-BDDE-256586717848}" srcOrd="0" destOrd="0" presId="urn:microsoft.com/office/officeart/2016/7/layout/BasicLinearProcessNumbered"/>
    <dgm:cxn modelId="{A5AC0165-DD32-0447-B93C-7D86C436B260}" type="presOf" srcId="{C1DC6A22-E7CB-9042-B46D-F5EEE281E0DB}" destId="{D8F3F690-3F1F-0F4E-AB6B-BFAFDE85B654}" srcOrd="0" destOrd="0" presId="urn:microsoft.com/office/officeart/2016/7/layout/BasicLinearProcessNumbered"/>
    <dgm:cxn modelId="{4D16817D-466E-4454-BF70-E96D0055733F}" srcId="{EE91E183-A6BA-4AB2-B5AE-FCD659E4BFED}" destId="{0B54DF00-CE12-44C7-A68D-0B5EDD338234}" srcOrd="0" destOrd="0" parTransId="{B89DAB9A-75A1-4A6F-B39A-43BE712B63A5}" sibTransId="{F54C9B32-FD70-4371-B3E7-547DE765EE7B}"/>
    <dgm:cxn modelId="{22709385-0148-C74F-929A-4453A020E20D}" type="presOf" srcId="{CC8557BE-749E-384E-B83E-42A5DCFC80AA}" destId="{09F535F1-1D68-724A-B9CD-5658B2C61FC6}" srcOrd="1" destOrd="0" presId="urn:microsoft.com/office/officeart/2016/7/layout/BasicLinearProcessNumbered"/>
    <dgm:cxn modelId="{2192138A-9F5E-7B48-A554-ACB5350B8D31}" type="presOf" srcId="{FB4865FB-C8CA-BF44-8ADB-0CA5EBCEC3B0}" destId="{DF147884-CEE5-2944-99F2-BD1F8BFCA1AF}" srcOrd="0" destOrd="0" presId="urn:microsoft.com/office/officeart/2016/7/layout/BasicLinearProcessNumbered"/>
    <dgm:cxn modelId="{7BEBC78C-6528-3F49-AF34-B02EDF091F8F}" type="presOf" srcId="{0111363B-ED5C-DD47-A2A5-84FE992149F5}" destId="{38C45AD0-BD79-0B46-A059-B082DEDDB6A3}" srcOrd="1" destOrd="0" presId="urn:microsoft.com/office/officeart/2016/7/layout/BasicLinearProcessNumbered"/>
    <dgm:cxn modelId="{CB3ED292-D05D-1E46-858F-1D93B0CA4C10}" type="presOf" srcId="{FB4865FB-C8CA-BF44-8ADB-0CA5EBCEC3B0}" destId="{E3833722-FFEE-E641-82F8-FDC2B693AC71}" srcOrd="1" destOrd="0" presId="urn:microsoft.com/office/officeart/2016/7/layout/BasicLinearProcessNumbered"/>
    <dgm:cxn modelId="{371D7098-1DC7-534D-BFD1-7E6228E64B6D}" type="presOf" srcId="{B5589654-875E-0D48-908B-D34FD499ABF7}" destId="{0C966937-7DD5-1840-9DD6-FAE9F14226AB}" srcOrd="0" destOrd="0" presId="urn:microsoft.com/office/officeart/2016/7/layout/BasicLinearProcessNumbered"/>
    <dgm:cxn modelId="{7C7815A3-D414-394D-BA81-F0F99D86A389}" type="presOf" srcId="{0111363B-ED5C-DD47-A2A5-84FE992149F5}" destId="{C511EFFE-A97C-6D4D-AA42-028A2A5F43E1}" srcOrd="0" destOrd="0" presId="urn:microsoft.com/office/officeart/2016/7/layout/BasicLinearProcessNumbered"/>
    <dgm:cxn modelId="{FAD47FA5-430A-DC4A-A963-6D3639F85E22}" srcId="{EE91E183-A6BA-4AB2-B5AE-FCD659E4BFED}" destId="{CC8557BE-749E-384E-B83E-42A5DCFC80AA}" srcOrd="5" destOrd="0" parTransId="{02FE198C-DAF9-6D48-A612-F08EF2A9861D}" sibTransId="{C1DC6A22-E7CB-9042-B46D-F5EEE281E0DB}"/>
    <dgm:cxn modelId="{05B3EAB3-E02B-B945-96DE-7A7E536D431E}" srcId="{EE91E183-A6BA-4AB2-B5AE-FCD659E4BFED}" destId="{0C055F50-4007-1D41-A965-7ADF46C226BC}" srcOrd="1" destOrd="0" parTransId="{D498CDA8-FA32-1B4B-B79B-78727D0208BE}" sibTransId="{BD1F88DE-5B2D-8349-AEB2-FFDA49B8BBCA}"/>
    <dgm:cxn modelId="{2EB542D2-DB7F-1C48-882A-4FD8A0872426}" type="presOf" srcId="{BD1F88DE-5B2D-8349-AEB2-FFDA49B8BBCA}" destId="{BE7C9990-803C-C841-AB8D-2C9730D7E124}" srcOrd="0" destOrd="0" presId="urn:microsoft.com/office/officeart/2016/7/layout/BasicLinearProcessNumbered"/>
    <dgm:cxn modelId="{9613FBD9-92C6-F740-9ED7-7176177676AF}" type="presOf" srcId="{DB663D4F-9CC2-A445-B582-B3DEF207FC41}" destId="{51B11195-A6AB-E64E-A0B3-41A557B30550}" srcOrd="0" destOrd="0" presId="urn:microsoft.com/office/officeart/2016/7/layout/BasicLinearProcessNumbered"/>
    <dgm:cxn modelId="{FD916DE8-319D-3243-A3B1-C505F67F0BD6}" type="presOf" srcId="{5BE6E821-E185-0140-AD4F-8EC083ED0B69}" destId="{9D3C88C3-12E1-2E4E-A2A3-A1C06B8C3CCF}" srcOrd="0" destOrd="0" presId="urn:microsoft.com/office/officeart/2016/7/layout/BasicLinearProcessNumbered"/>
    <dgm:cxn modelId="{F73B96F8-1506-8143-971A-42F9327696D6}" type="presOf" srcId="{0C055F50-4007-1D41-A965-7ADF46C226BC}" destId="{2FCEAF9C-8441-A342-AD62-D256C5172A19}" srcOrd="0" destOrd="0" presId="urn:microsoft.com/office/officeart/2016/7/layout/BasicLinearProcessNumbered"/>
    <dgm:cxn modelId="{8C563AFC-D1C2-B044-BD12-6D002086F7D8}" type="presOf" srcId="{0B54DF00-CE12-44C7-A68D-0B5EDD338234}" destId="{B2B725EF-A486-AD4C-B5D5-3745F69FBDC5}" srcOrd="0" destOrd="0" presId="urn:microsoft.com/office/officeart/2016/7/layout/BasicLinearProcessNumbered"/>
    <dgm:cxn modelId="{517DC9FF-0EA3-2B43-A64A-15C2425F7B65}" srcId="{EE91E183-A6BA-4AB2-B5AE-FCD659E4BFED}" destId="{5BE6E821-E185-0140-AD4F-8EC083ED0B69}" srcOrd="3" destOrd="0" parTransId="{6A8DA5B6-E399-304A-A1D4-074A8727925B}" sibTransId="{DB663D4F-9CC2-A445-B582-B3DEF207FC41}"/>
    <dgm:cxn modelId="{BB2E57EA-94CE-6443-9AB1-674B0107225D}" type="presParOf" srcId="{7CEAE22A-16F0-4E40-BDDE-256586717848}" destId="{C9CE219C-EFE7-2A4A-92C9-73F30D53ED73}" srcOrd="0" destOrd="0" presId="urn:microsoft.com/office/officeart/2016/7/layout/BasicLinearProcessNumbered"/>
    <dgm:cxn modelId="{2641F6A3-CEB7-6640-A38C-B9D79BB4BE27}" type="presParOf" srcId="{C9CE219C-EFE7-2A4A-92C9-73F30D53ED73}" destId="{B2B725EF-A486-AD4C-B5D5-3745F69FBDC5}" srcOrd="0" destOrd="0" presId="urn:microsoft.com/office/officeart/2016/7/layout/BasicLinearProcessNumbered"/>
    <dgm:cxn modelId="{07F8DBC3-3A6E-0A47-B63B-DB08808450E0}" type="presParOf" srcId="{C9CE219C-EFE7-2A4A-92C9-73F30D53ED73}" destId="{B4BF98E8-2266-1F43-94A7-A90665C77CFC}" srcOrd="1" destOrd="0" presId="urn:microsoft.com/office/officeart/2016/7/layout/BasicLinearProcessNumbered"/>
    <dgm:cxn modelId="{26D943E4-5252-A240-A293-60B053185988}" type="presParOf" srcId="{C9CE219C-EFE7-2A4A-92C9-73F30D53ED73}" destId="{C4CF4D00-5A14-EF43-BA50-B04EEA6C79ED}" srcOrd="2" destOrd="0" presId="urn:microsoft.com/office/officeart/2016/7/layout/BasicLinearProcessNumbered"/>
    <dgm:cxn modelId="{ECBB3EDE-32CD-E248-8496-A1158AA2AF0A}" type="presParOf" srcId="{C9CE219C-EFE7-2A4A-92C9-73F30D53ED73}" destId="{4B0378FA-70BD-4848-8421-BE08C22D7D29}" srcOrd="3" destOrd="0" presId="urn:microsoft.com/office/officeart/2016/7/layout/BasicLinearProcessNumbered"/>
    <dgm:cxn modelId="{2CF5B730-5CB1-6044-A230-066B5E2DB957}" type="presParOf" srcId="{7CEAE22A-16F0-4E40-BDDE-256586717848}" destId="{5B1B0B23-F3AB-754F-9D1A-5150232114CB}" srcOrd="1" destOrd="0" presId="urn:microsoft.com/office/officeart/2016/7/layout/BasicLinearProcessNumbered"/>
    <dgm:cxn modelId="{5996CC9F-67EA-BC4A-BB16-DBC17A47FAC5}" type="presParOf" srcId="{7CEAE22A-16F0-4E40-BDDE-256586717848}" destId="{86DD69E1-F010-2E44-AAF8-D83050B31D46}" srcOrd="2" destOrd="0" presId="urn:microsoft.com/office/officeart/2016/7/layout/BasicLinearProcessNumbered"/>
    <dgm:cxn modelId="{3D0AA739-6B93-084F-80DA-464BA856C168}" type="presParOf" srcId="{86DD69E1-F010-2E44-AAF8-D83050B31D46}" destId="{2FCEAF9C-8441-A342-AD62-D256C5172A19}" srcOrd="0" destOrd="0" presId="urn:microsoft.com/office/officeart/2016/7/layout/BasicLinearProcessNumbered"/>
    <dgm:cxn modelId="{B4A0AA35-63DA-6C4F-9C02-91D40E24CB36}" type="presParOf" srcId="{86DD69E1-F010-2E44-AAF8-D83050B31D46}" destId="{BE7C9990-803C-C841-AB8D-2C9730D7E124}" srcOrd="1" destOrd="0" presId="urn:microsoft.com/office/officeart/2016/7/layout/BasicLinearProcessNumbered"/>
    <dgm:cxn modelId="{9CF13ACE-65E5-3546-8A51-BF55BD2C40E3}" type="presParOf" srcId="{86DD69E1-F010-2E44-AAF8-D83050B31D46}" destId="{912E8164-4C4A-F141-B711-31FC0E18E223}" srcOrd="2" destOrd="0" presId="urn:microsoft.com/office/officeart/2016/7/layout/BasicLinearProcessNumbered"/>
    <dgm:cxn modelId="{9E4132CB-C19D-8846-924C-CB6DD2FCAC77}" type="presParOf" srcId="{86DD69E1-F010-2E44-AAF8-D83050B31D46}" destId="{92938C52-179D-FB4E-BBE0-D66DB5D8FBD0}" srcOrd="3" destOrd="0" presId="urn:microsoft.com/office/officeart/2016/7/layout/BasicLinearProcessNumbered"/>
    <dgm:cxn modelId="{29240799-522C-5E49-8156-35B35C507E00}" type="presParOf" srcId="{7CEAE22A-16F0-4E40-BDDE-256586717848}" destId="{9F69398F-2CE0-D947-9B86-DED44FEB2780}" srcOrd="3" destOrd="0" presId="urn:microsoft.com/office/officeart/2016/7/layout/BasicLinearProcessNumbered"/>
    <dgm:cxn modelId="{47C44780-3A92-5244-AC45-BF642322A07B}" type="presParOf" srcId="{7CEAE22A-16F0-4E40-BDDE-256586717848}" destId="{16BDD15F-4864-AB4F-80D4-96919EF6F3F5}" srcOrd="4" destOrd="0" presId="urn:microsoft.com/office/officeart/2016/7/layout/BasicLinearProcessNumbered"/>
    <dgm:cxn modelId="{3B61D3D2-99F9-B147-8E2A-5E6BBD5E53DB}" type="presParOf" srcId="{16BDD15F-4864-AB4F-80D4-96919EF6F3F5}" destId="{DF147884-CEE5-2944-99F2-BD1F8BFCA1AF}" srcOrd="0" destOrd="0" presId="urn:microsoft.com/office/officeart/2016/7/layout/BasicLinearProcessNumbered"/>
    <dgm:cxn modelId="{E09EB325-CA00-F94A-AF50-8A2FC1F509F1}" type="presParOf" srcId="{16BDD15F-4864-AB4F-80D4-96919EF6F3F5}" destId="{586CA9D3-0267-0A45-963C-48DC258B11D9}" srcOrd="1" destOrd="0" presId="urn:microsoft.com/office/officeart/2016/7/layout/BasicLinearProcessNumbered"/>
    <dgm:cxn modelId="{86F2BB87-A350-6544-BF63-88DAB686E92C}" type="presParOf" srcId="{16BDD15F-4864-AB4F-80D4-96919EF6F3F5}" destId="{8B03E037-B214-4E4C-9A4E-3D36FC4970FF}" srcOrd="2" destOrd="0" presId="urn:microsoft.com/office/officeart/2016/7/layout/BasicLinearProcessNumbered"/>
    <dgm:cxn modelId="{F963C1FB-1ED5-C645-96DB-7CA37675B1AB}" type="presParOf" srcId="{16BDD15F-4864-AB4F-80D4-96919EF6F3F5}" destId="{E3833722-FFEE-E641-82F8-FDC2B693AC71}" srcOrd="3" destOrd="0" presId="urn:microsoft.com/office/officeart/2016/7/layout/BasicLinearProcessNumbered"/>
    <dgm:cxn modelId="{164E7804-648A-4E43-990D-D65CA8CC2CDE}" type="presParOf" srcId="{7CEAE22A-16F0-4E40-BDDE-256586717848}" destId="{AF8455C5-C80B-1340-8FCF-661DACB09801}" srcOrd="5" destOrd="0" presId="urn:microsoft.com/office/officeart/2016/7/layout/BasicLinearProcessNumbered"/>
    <dgm:cxn modelId="{7421CE5D-A0AC-A343-B658-650355DE8013}" type="presParOf" srcId="{7CEAE22A-16F0-4E40-BDDE-256586717848}" destId="{8F2D262F-7AD8-5C4B-9587-60F6E708C157}" srcOrd="6" destOrd="0" presId="urn:microsoft.com/office/officeart/2016/7/layout/BasicLinearProcessNumbered"/>
    <dgm:cxn modelId="{B546024D-EE2C-764A-B9B4-D9750B9B48F0}" type="presParOf" srcId="{8F2D262F-7AD8-5C4B-9587-60F6E708C157}" destId="{9D3C88C3-12E1-2E4E-A2A3-A1C06B8C3CCF}" srcOrd="0" destOrd="0" presId="urn:microsoft.com/office/officeart/2016/7/layout/BasicLinearProcessNumbered"/>
    <dgm:cxn modelId="{300FD4CC-4DE5-4446-8014-6A1D158FA45A}" type="presParOf" srcId="{8F2D262F-7AD8-5C4B-9587-60F6E708C157}" destId="{51B11195-A6AB-E64E-A0B3-41A557B30550}" srcOrd="1" destOrd="0" presId="urn:microsoft.com/office/officeart/2016/7/layout/BasicLinearProcessNumbered"/>
    <dgm:cxn modelId="{1B006504-F8B1-DB4B-9A47-E6AA61A68918}" type="presParOf" srcId="{8F2D262F-7AD8-5C4B-9587-60F6E708C157}" destId="{ABF7574D-604B-9B47-985B-6D913B7291F4}" srcOrd="2" destOrd="0" presId="urn:microsoft.com/office/officeart/2016/7/layout/BasicLinearProcessNumbered"/>
    <dgm:cxn modelId="{911F6381-4131-9849-816A-ACFBEFD62C16}" type="presParOf" srcId="{8F2D262F-7AD8-5C4B-9587-60F6E708C157}" destId="{CA1008DE-6785-304F-9988-590B973F3CDB}" srcOrd="3" destOrd="0" presId="urn:microsoft.com/office/officeart/2016/7/layout/BasicLinearProcessNumbered"/>
    <dgm:cxn modelId="{FC30CA95-9A0A-AF4C-866B-EA80729BDB22}" type="presParOf" srcId="{7CEAE22A-16F0-4E40-BDDE-256586717848}" destId="{FDA20A55-8D79-8F46-8404-26B5B30FC59F}" srcOrd="7" destOrd="0" presId="urn:microsoft.com/office/officeart/2016/7/layout/BasicLinearProcessNumbered"/>
    <dgm:cxn modelId="{846AC2BC-AB5A-944F-8E5A-70819A8A4867}" type="presParOf" srcId="{7CEAE22A-16F0-4E40-BDDE-256586717848}" destId="{C1371488-C8AB-3F4F-8030-513730AFB48F}" srcOrd="8" destOrd="0" presId="urn:microsoft.com/office/officeart/2016/7/layout/BasicLinearProcessNumbered"/>
    <dgm:cxn modelId="{73D6FE87-BC8A-7649-BE37-CF140831B3FB}" type="presParOf" srcId="{C1371488-C8AB-3F4F-8030-513730AFB48F}" destId="{C511EFFE-A97C-6D4D-AA42-028A2A5F43E1}" srcOrd="0" destOrd="0" presId="urn:microsoft.com/office/officeart/2016/7/layout/BasicLinearProcessNumbered"/>
    <dgm:cxn modelId="{4C7B3E2E-047B-4246-AEDB-C0EED276EC5E}" type="presParOf" srcId="{C1371488-C8AB-3F4F-8030-513730AFB48F}" destId="{0C966937-7DD5-1840-9DD6-FAE9F14226AB}" srcOrd="1" destOrd="0" presId="urn:microsoft.com/office/officeart/2016/7/layout/BasicLinearProcessNumbered"/>
    <dgm:cxn modelId="{312023B0-8253-4643-9B37-1C276A60276A}" type="presParOf" srcId="{C1371488-C8AB-3F4F-8030-513730AFB48F}" destId="{317124E4-F14C-BD47-820E-E8A21960D81F}" srcOrd="2" destOrd="0" presId="urn:microsoft.com/office/officeart/2016/7/layout/BasicLinearProcessNumbered"/>
    <dgm:cxn modelId="{CEDC528B-902A-954A-BC3C-4C2C8F083E1C}" type="presParOf" srcId="{C1371488-C8AB-3F4F-8030-513730AFB48F}" destId="{38C45AD0-BD79-0B46-A059-B082DEDDB6A3}" srcOrd="3" destOrd="0" presId="urn:microsoft.com/office/officeart/2016/7/layout/BasicLinearProcessNumbered"/>
    <dgm:cxn modelId="{490C26C2-CC80-CA4B-90E9-F61BC34EBA5C}" type="presParOf" srcId="{7CEAE22A-16F0-4E40-BDDE-256586717848}" destId="{FED9C1E3-EAE3-814F-9EF8-E005AD2EEFA6}" srcOrd="9" destOrd="0" presId="urn:microsoft.com/office/officeart/2016/7/layout/BasicLinearProcessNumbered"/>
    <dgm:cxn modelId="{C1E08AB8-0221-A040-B481-1C2B6E48597C}" type="presParOf" srcId="{7CEAE22A-16F0-4E40-BDDE-256586717848}" destId="{F2DC93A0-BF14-3348-8EAC-15E259A460CE}" srcOrd="10" destOrd="0" presId="urn:microsoft.com/office/officeart/2016/7/layout/BasicLinearProcessNumbered"/>
    <dgm:cxn modelId="{AB89098F-7D88-0047-81A4-81ACE34D3034}" type="presParOf" srcId="{F2DC93A0-BF14-3348-8EAC-15E259A460CE}" destId="{3FC784CD-B039-1E45-B676-1E53DD7AA18A}" srcOrd="0" destOrd="0" presId="urn:microsoft.com/office/officeart/2016/7/layout/BasicLinearProcessNumbered"/>
    <dgm:cxn modelId="{AD0343D6-933B-8E4F-827D-35E5A23594C0}" type="presParOf" srcId="{F2DC93A0-BF14-3348-8EAC-15E259A460CE}" destId="{D8F3F690-3F1F-0F4E-AB6B-BFAFDE85B654}" srcOrd="1" destOrd="0" presId="urn:microsoft.com/office/officeart/2016/7/layout/BasicLinearProcessNumbered"/>
    <dgm:cxn modelId="{BB3A221A-CF50-EF4B-B470-2146881036FF}" type="presParOf" srcId="{F2DC93A0-BF14-3348-8EAC-15E259A460CE}" destId="{66160099-1456-B045-A0FE-4ACBC331508B}" srcOrd="2" destOrd="0" presId="urn:microsoft.com/office/officeart/2016/7/layout/BasicLinearProcessNumbered"/>
    <dgm:cxn modelId="{A5A605B3-9361-9A4A-9FB6-CCD206B7D920}" type="presParOf" srcId="{F2DC93A0-BF14-3348-8EAC-15E259A460CE}" destId="{09F535F1-1D68-724A-B9CD-5658B2C61FC6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 custT="1"/>
      <dgm:spPr/>
      <dgm:t>
        <a:bodyPr/>
        <a:lstStyle/>
        <a:p>
          <a:r>
            <a:rPr lang="en-US" sz="3200" dirty="0"/>
            <a:t>Say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 sz="2400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 sz="2400"/>
        </a:p>
      </dgm:t>
    </dgm:pt>
    <dgm:pt modelId="{ECB4E45C-801C-564C-BCCC-656F64E2F569}">
      <dgm:prSet custT="1"/>
      <dgm:spPr/>
      <dgm:t>
        <a:bodyPr/>
        <a:lstStyle/>
        <a:p>
          <a:r>
            <a:rPr lang="en-US" sz="3200" dirty="0"/>
            <a:t>Discuss</a:t>
          </a:r>
        </a:p>
      </dgm:t>
    </dgm:pt>
    <dgm:pt modelId="{1C84AD82-5B17-AA40-A1D2-CABABFD7F63B}" type="parTrans" cxnId="{113A56F7-9DAE-344A-88DD-1BB665611714}">
      <dgm:prSet/>
      <dgm:spPr/>
      <dgm:t>
        <a:bodyPr/>
        <a:lstStyle/>
        <a:p>
          <a:endParaRPr lang="en-US" sz="2400"/>
        </a:p>
      </dgm:t>
    </dgm:pt>
    <dgm:pt modelId="{B37B75BC-026F-4C4F-B5D7-BB1BBF74CF32}" type="sibTrans" cxnId="{113A56F7-9DAE-344A-88DD-1BB665611714}">
      <dgm:prSet/>
      <dgm:spPr/>
      <dgm:t>
        <a:bodyPr/>
        <a:lstStyle/>
        <a:p>
          <a:endParaRPr lang="en-US" sz="2400"/>
        </a:p>
      </dgm:t>
    </dgm:pt>
    <dgm:pt modelId="{D3112197-7A3B-0745-B51C-7A01714B87E3}">
      <dgm:prSet custT="1"/>
      <dgm:spPr/>
      <dgm:t>
        <a:bodyPr/>
        <a:lstStyle/>
        <a:p>
          <a:r>
            <a:rPr lang="en-US" sz="3200" dirty="0"/>
            <a:t>Avoid</a:t>
          </a:r>
        </a:p>
      </dgm:t>
    </dgm:pt>
    <dgm:pt modelId="{2CC44BC6-4A97-EA4D-88C8-C2BBCA781688}" type="parTrans" cxnId="{4C2E6D6A-41F3-9A44-A2E9-79D11F81AE73}">
      <dgm:prSet/>
      <dgm:spPr/>
      <dgm:t>
        <a:bodyPr/>
        <a:lstStyle/>
        <a:p>
          <a:endParaRPr lang="en-US" sz="2400"/>
        </a:p>
      </dgm:t>
    </dgm:pt>
    <dgm:pt modelId="{F068EF0F-4A2F-0343-9AF6-C09C22EE1140}" type="sibTrans" cxnId="{4C2E6D6A-41F3-9A44-A2E9-79D11F81AE73}">
      <dgm:prSet/>
      <dgm:spPr/>
      <dgm:t>
        <a:bodyPr/>
        <a:lstStyle/>
        <a:p>
          <a:endParaRPr lang="en-US" sz="2400"/>
        </a:p>
      </dgm:t>
    </dgm:pt>
    <dgm:pt modelId="{A22B6267-D47F-DD40-B294-E64298DDA416}">
      <dgm:prSet custT="1"/>
      <dgm:spPr/>
      <dgm:t>
        <a:bodyPr/>
        <a:lstStyle/>
        <a:p>
          <a:r>
            <a:rPr lang="en-US" sz="3200" dirty="0"/>
            <a:t>Discuss</a:t>
          </a:r>
        </a:p>
      </dgm:t>
    </dgm:pt>
    <dgm:pt modelId="{724F7F12-1986-2A46-B67B-0D4F4DB481E8}" type="parTrans" cxnId="{9946DF43-695D-D748-8C73-E7D0A4B834E2}">
      <dgm:prSet/>
      <dgm:spPr/>
      <dgm:t>
        <a:bodyPr/>
        <a:lstStyle/>
        <a:p>
          <a:endParaRPr lang="en-US" sz="2400"/>
        </a:p>
      </dgm:t>
    </dgm:pt>
    <dgm:pt modelId="{50DA038A-6287-8445-AA9F-195EDA5CD5E1}" type="sibTrans" cxnId="{9946DF43-695D-D748-8C73-E7D0A4B834E2}">
      <dgm:prSet/>
      <dgm:spPr/>
      <dgm:t>
        <a:bodyPr/>
        <a:lstStyle/>
        <a:p>
          <a:endParaRPr lang="en-US" sz="2400"/>
        </a:p>
      </dgm:t>
    </dgm:pt>
    <dgm:pt modelId="{28113083-DB89-B24D-AF4D-24A54CCD73B7}">
      <dgm:prSet custT="1"/>
      <dgm:spPr/>
      <dgm:t>
        <a:bodyPr/>
        <a:lstStyle/>
        <a:p>
          <a:r>
            <a:rPr lang="en-US" sz="2000" dirty="0"/>
            <a:t>Say hello to each other!</a:t>
          </a:r>
        </a:p>
      </dgm:t>
    </dgm:pt>
    <dgm:pt modelId="{E108DB2D-03BE-C545-BEC8-F624D2E0E105}" type="parTrans" cxnId="{62A48993-D33D-1647-99C4-F62B21354810}">
      <dgm:prSet/>
      <dgm:spPr/>
      <dgm:t>
        <a:bodyPr/>
        <a:lstStyle/>
        <a:p>
          <a:endParaRPr lang="en-US" sz="2400"/>
        </a:p>
      </dgm:t>
    </dgm:pt>
    <dgm:pt modelId="{42664028-2D8C-3942-B06C-1764F5ABE3F7}" type="sibTrans" cxnId="{62A48993-D33D-1647-99C4-F62B21354810}">
      <dgm:prSet/>
      <dgm:spPr/>
      <dgm:t>
        <a:bodyPr/>
        <a:lstStyle/>
        <a:p>
          <a:endParaRPr lang="en-US" sz="2400"/>
        </a:p>
      </dgm:t>
    </dgm:pt>
    <dgm:pt modelId="{014D7C6F-8518-2F47-B6AC-82EA5C17F9D2}">
      <dgm:prSet custT="1"/>
      <dgm:spPr/>
      <dgm:t>
        <a:bodyPr/>
        <a:lstStyle/>
        <a:p>
          <a:r>
            <a:rPr lang="en-US" sz="2000" dirty="0"/>
            <a:t>Discuss your answers</a:t>
          </a:r>
        </a:p>
      </dgm:t>
    </dgm:pt>
    <dgm:pt modelId="{8E4A3CC5-1667-374F-81EE-C1265D53386D}" type="parTrans" cxnId="{FC4528E8-F1E5-EE4C-B931-76537F4E0A52}">
      <dgm:prSet/>
      <dgm:spPr/>
      <dgm:t>
        <a:bodyPr/>
        <a:lstStyle/>
        <a:p>
          <a:endParaRPr lang="en-US" sz="2400"/>
        </a:p>
      </dgm:t>
    </dgm:pt>
    <dgm:pt modelId="{CD4EC013-4272-6F48-B82F-349062B181A3}" type="sibTrans" cxnId="{FC4528E8-F1E5-EE4C-B931-76537F4E0A52}">
      <dgm:prSet/>
      <dgm:spPr/>
      <dgm:t>
        <a:bodyPr/>
        <a:lstStyle/>
        <a:p>
          <a:endParaRPr lang="en-US" sz="2400"/>
        </a:p>
      </dgm:t>
    </dgm:pt>
    <dgm:pt modelId="{E1941B89-2ACA-9641-B86E-CEFB8A542C2C}">
      <dgm:prSet custT="1"/>
      <dgm:spPr/>
      <dgm:t>
        <a:bodyPr/>
        <a:lstStyle/>
        <a:p>
          <a:r>
            <a:rPr lang="en-US" sz="2000" dirty="0"/>
            <a:t>Avoid reading down your list</a:t>
          </a:r>
        </a:p>
      </dgm:t>
    </dgm:pt>
    <dgm:pt modelId="{2E0329B5-572F-B149-A970-BBDBC2E26947}" type="parTrans" cxnId="{1CB0AE96-AF30-DD48-BC2A-467FFAB15B70}">
      <dgm:prSet/>
      <dgm:spPr/>
      <dgm:t>
        <a:bodyPr/>
        <a:lstStyle/>
        <a:p>
          <a:endParaRPr lang="en-US" sz="2400"/>
        </a:p>
      </dgm:t>
    </dgm:pt>
    <dgm:pt modelId="{55E0A558-005B-DC4F-9EF6-CBA116BBE90C}" type="sibTrans" cxnId="{1CB0AE96-AF30-DD48-BC2A-467FFAB15B70}">
      <dgm:prSet/>
      <dgm:spPr/>
      <dgm:t>
        <a:bodyPr/>
        <a:lstStyle/>
        <a:p>
          <a:endParaRPr lang="en-US" sz="2400"/>
        </a:p>
      </dgm:t>
    </dgm:pt>
    <dgm:pt modelId="{26364ABE-8FEC-4942-971F-911A224E0076}">
      <dgm:prSet custT="1"/>
      <dgm:spPr/>
      <dgm:t>
        <a:bodyPr/>
        <a:lstStyle/>
        <a:p>
          <a:r>
            <a:rPr lang="en-US" sz="2000" dirty="0"/>
            <a:t>If time allows, discuss what you noticed about 20 Questions, Minus 14</a:t>
          </a:r>
        </a:p>
      </dgm:t>
    </dgm:pt>
    <dgm:pt modelId="{D1D15787-4A0D-4847-8A56-B5C71AFA961D}" type="parTrans" cxnId="{0D26E159-6761-3D41-B76D-E37077E4A36C}">
      <dgm:prSet/>
      <dgm:spPr/>
      <dgm:t>
        <a:bodyPr/>
        <a:lstStyle/>
        <a:p>
          <a:endParaRPr lang="en-US" sz="2400"/>
        </a:p>
      </dgm:t>
    </dgm:pt>
    <dgm:pt modelId="{62914C11-5E2B-564C-9E93-724A57BD1E25}" type="sibTrans" cxnId="{0D26E159-6761-3D41-B76D-E37077E4A36C}">
      <dgm:prSet/>
      <dgm:spPr/>
      <dgm:t>
        <a:bodyPr/>
        <a:lstStyle/>
        <a:p>
          <a:endParaRPr lang="en-US" sz="2400"/>
        </a:p>
      </dgm:t>
    </dgm:pt>
    <dgm:pt modelId="{4B2490C4-B06B-6244-BC54-D0568278D646}">
      <dgm:prSet custT="1"/>
      <dgm:spPr/>
      <dgm:t>
        <a:bodyPr/>
        <a:lstStyle/>
        <a:p>
          <a:r>
            <a:rPr lang="en-US" sz="3200" dirty="0"/>
            <a:t>Join</a:t>
          </a:r>
        </a:p>
      </dgm:t>
    </dgm:pt>
    <dgm:pt modelId="{05D9AFD3-8FB0-6B43-A6CA-A84CE6CB074A}" type="parTrans" cxnId="{F42F4CC1-1F6A-FB4D-8AF5-7DC82C54D5E8}">
      <dgm:prSet/>
      <dgm:spPr/>
      <dgm:t>
        <a:bodyPr/>
        <a:lstStyle/>
        <a:p>
          <a:endParaRPr lang="en-US" sz="2400"/>
        </a:p>
      </dgm:t>
    </dgm:pt>
    <dgm:pt modelId="{73FC9E74-94F0-E146-944D-AF858BB0BEFD}" type="sibTrans" cxnId="{F42F4CC1-1F6A-FB4D-8AF5-7DC82C54D5E8}">
      <dgm:prSet/>
      <dgm:spPr/>
      <dgm:t>
        <a:bodyPr/>
        <a:lstStyle/>
        <a:p>
          <a:endParaRPr lang="en-US" sz="2400"/>
        </a:p>
      </dgm:t>
    </dgm:pt>
    <dgm:pt modelId="{199A5094-CA57-BF40-9AD2-A142DC1328C6}">
      <dgm:prSet custT="1"/>
      <dgm:spPr/>
      <dgm:t>
        <a:bodyPr/>
        <a:lstStyle/>
        <a:p>
          <a:r>
            <a:rPr lang="en-US" sz="2000" dirty="0"/>
            <a:t>Join your room</a:t>
          </a:r>
        </a:p>
      </dgm:t>
    </dgm:pt>
    <dgm:pt modelId="{9F93961F-4270-D448-8BE4-23B1150ECCD4}" type="parTrans" cxnId="{D6E954B1-32BC-254A-9662-D94CF35416B9}">
      <dgm:prSet/>
      <dgm:spPr/>
      <dgm:t>
        <a:bodyPr/>
        <a:lstStyle/>
        <a:p>
          <a:endParaRPr lang="en-US" sz="2400"/>
        </a:p>
      </dgm:t>
    </dgm:pt>
    <dgm:pt modelId="{6EE1F736-5A79-684F-AD92-12A264CE7C6F}" type="sibTrans" cxnId="{D6E954B1-32BC-254A-9662-D94CF35416B9}">
      <dgm:prSet/>
      <dgm:spPr/>
      <dgm:t>
        <a:bodyPr/>
        <a:lstStyle/>
        <a:p>
          <a:endParaRPr lang="en-US" sz="2400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96AE72FA-DCDD-6942-BB18-14A34AAD9AD3}" type="pres">
      <dgm:prSet presAssocID="{A22B6267-D47F-DD40-B294-E64298DDA416}" presName="boxAndChildren" presStyleCnt="0"/>
      <dgm:spPr/>
    </dgm:pt>
    <dgm:pt modelId="{C32EAD38-2DF0-5747-A7A4-B5A3A6F7D18E}" type="pres">
      <dgm:prSet presAssocID="{A22B6267-D47F-DD40-B294-E64298DDA416}" presName="parentTextBox" presStyleLbl="alignNode1" presStyleIdx="0" presStyleCnt="5"/>
      <dgm:spPr/>
    </dgm:pt>
    <dgm:pt modelId="{2290241C-7A87-7349-AEAC-05E17E49CE4A}" type="pres">
      <dgm:prSet presAssocID="{A22B6267-D47F-DD40-B294-E64298DDA416}" presName="descendantBox" presStyleLbl="bgAccFollowNode1" presStyleIdx="0" presStyleCnt="5"/>
      <dgm:spPr/>
    </dgm:pt>
    <dgm:pt modelId="{CCF17B36-3376-E741-B88A-D7B8F42068BA}" type="pres">
      <dgm:prSet presAssocID="{F068EF0F-4A2F-0343-9AF6-C09C22EE1140}" presName="sp" presStyleCnt="0"/>
      <dgm:spPr/>
    </dgm:pt>
    <dgm:pt modelId="{BFC78BFD-21C7-DB48-AAFA-2268BBF055B4}" type="pres">
      <dgm:prSet presAssocID="{D3112197-7A3B-0745-B51C-7A01714B87E3}" presName="arrowAndChildren" presStyleCnt="0"/>
      <dgm:spPr/>
    </dgm:pt>
    <dgm:pt modelId="{30AD6993-4944-4343-AA25-D4A8D38F489A}" type="pres">
      <dgm:prSet presAssocID="{D3112197-7A3B-0745-B51C-7A01714B87E3}" presName="parentTextArrow" presStyleLbl="node1" presStyleIdx="0" presStyleCnt="0"/>
      <dgm:spPr/>
    </dgm:pt>
    <dgm:pt modelId="{A06AAD72-A1C6-5045-87C0-7C8E23F2F78C}" type="pres">
      <dgm:prSet presAssocID="{D3112197-7A3B-0745-B51C-7A01714B87E3}" presName="arrow" presStyleLbl="alignNode1" presStyleIdx="1" presStyleCnt="5"/>
      <dgm:spPr/>
    </dgm:pt>
    <dgm:pt modelId="{7C8FE1D3-93A9-7943-965E-A4CF786927E7}" type="pres">
      <dgm:prSet presAssocID="{D3112197-7A3B-0745-B51C-7A01714B87E3}" presName="descendantArrow" presStyleLbl="bgAccFollowNode1" presStyleIdx="1" presStyleCnt="5"/>
      <dgm:spPr/>
    </dgm:pt>
    <dgm:pt modelId="{2E61F1F2-EE3F-4C44-A284-7CBF01C13E1D}" type="pres">
      <dgm:prSet presAssocID="{B37B75BC-026F-4C4F-B5D7-BB1BBF74CF32}" presName="sp" presStyleCnt="0"/>
      <dgm:spPr/>
    </dgm:pt>
    <dgm:pt modelId="{BFEA41D6-D540-C34D-BFD5-F8E294E172EF}" type="pres">
      <dgm:prSet presAssocID="{ECB4E45C-801C-564C-BCCC-656F64E2F569}" presName="arrowAndChildren" presStyleCnt="0"/>
      <dgm:spPr/>
    </dgm:pt>
    <dgm:pt modelId="{B5DD1BA3-C7D3-9843-A761-CC834E946BFA}" type="pres">
      <dgm:prSet presAssocID="{ECB4E45C-801C-564C-BCCC-656F64E2F569}" presName="parentTextArrow" presStyleLbl="node1" presStyleIdx="0" presStyleCnt="0"/>
      <dgm:spPr/>
    </dgm:pt>
    <dgm:pt modelId="{7A1905E3-24D8-984E-B2FF-6D07E511EA00}" type="pres">
      <dgm:prSet presAssocID="{ECB4E45C-801C-564C-BCCC-656F64E2F569}" presName="arrow" presStyleLbl="alignNode1" presStyleIdx="2" presStyleCnt="5"/>
      <dgm:spPr/>
    </dgm:pt>
    <dgm:pt modelId="{E4EA3F67-7EED-0440-B633-9591F7C8A253}" type="pres">
      <dgm:prSet presAssocID="{ECB4E45C-801C-564C-BCCC-656F64E2F569}" presName="descendantArrow" presStyleLbl="bgAccFollowNode1" presStyleIdx="2" presStyleCnt="5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3" presStyleCnt="5"/>
      <dgm:spPr/>
    </dgm:pt>
    <dgm:pt modelId="{09873D00-5DE1-E24E-99D8-46BC5A8B9A9E}" type="pres">
      <dgm:prSet presAssocID="{77A76DFD-9727-4CFD-B145-A825ABE2B364}" presName="descendantArrow" presStyleLbl="bgAccFollowNode1" presStyleIdx="3" presStyleCnt="5"/>
      <dgm:spPr/>
    </dgm:pt>
    <dgm:pt modelId="{5511C6D4-10C9-0F43-8596-9451BFC81FDD}" type="pres">
      <dgm:prSet presAssocID="{73FC9E74-94F0-E146-944D-AF858BB0BEFD}" presName="sp" presStyleCnt="0"/>
      <dgm:spPr/>
    </dgm:pt>
    <dgm:pt modelId="{E0A69BB3-71AF-1448-8D30-ACCBD8A66352}" type="pres">
      <dgm:prSet presAssocID="{4B2490C4-B06B-6244-BC54-D0568278D646}" presName="arrowAndChildren" presStyleCnt="0"/>
      <dgm:spPr/>
    </dgm:pt>
    <dgm:pt modelId="{55C9919E-2CAD-E64A-9D8A-B24EEB696764}" type="pres">
      <dgm:prSet presAssocID="{4B2490C4-B06B-6244-BC54-D0568278D646}" presName="parentTextArrow" presStyleLbl="node1" presStyleIdx="0" presStyleCnt="0"/>
      <dgm:spPr/>
    </dgm:pt>
    <dgm:pt modelId="{D50F5F31-41E8-6046-A539-9C11181E131D}" type="pres">
      <dgm:prSet presAssocID="{4B2490C4-B06B-6244-BC54-D0568278D646}" presName="arrow" presStyleLbl="alignNode1" presStyleIdx="4" presStyleCnt="5"/>
      <dgm:spPr/>
    </dgm:pt>
    <dgm:pt modelId="{26A25250-C039-1D4A-9097-0341C8B10C3F}" type="pres">
      <dgm:prSet presAssocID="{4B2490C4-B06B-6244-BC54-D0568278D646}" presName="descendantArrow" presStyleLbl="bgAccFollowNode1" presStyleIdx="4" presStyleCnt="5"/>
      <dgm:spPr/>
    </dgm:pt>
  </dgm:ptLst>
  <dgm:cxnLst>
    <dgm:cxn modelId="{2170B50D-E013-B845-8231-36F67564F721}" type="presOf" srcId="{199A5094-CA57-BF40-9AD2-A142DC1328C6}" destId="{26A25250-C039-1D4A-9097-0341C8B10C3F}" srcOrd="0" destOrd="0" presId="urn:microsoft.com/office/officeart/2016/7/layout/VerticalDownArrowProcess"/>
    <dgm:cxn modelId="{D3CB3F15-B42F-D241-AB76-94C4FAD5F49F}" type="presOf" srcId="{D3112197-7A3B-0745-B51C-7A01714B87E3}" destId="{30AD6993-4944-4343-AA25-D4A8D38F489A}" srcOrd="0" destOrd="0" presId="urn:microsoft.com/office/officeart/2016/7/layout/VerticalDownArrowProcess"/>
    <dgm:cxn modelId="{260A6018-886E-D541-8673-149F98083541}" type="presOf" srcId="{4B2490C4-B06B-6244-BC54-D0568278D646}" destId="{D50F5F31-41E8-6046-A539-9C11181E131D}" srcOrd="1" destOrd="0" presId="urn:microsoft.com/office/officeart/2016/7/layout/VerticalDownArrowProcess"/>
    <dgm:cxn modelId="{A0E55632-C5E8-FA45-8B6F-6DD19A667BC4}" type="presOf" srcId="{77A76DFD-9727-4CFD-B145-A825ABE2B364}" destId="{55C65E4E-CDBE-F648-9D9B-FE81350ADADD}" srcOrd="1" destOrd="0" presId="urn:microsoft.com/office/officeart/2016/7/layout/VerticalDownArrowProcess"/>
    <dgm:cxn modelId="{BC7BBF37-DC30-5948-B31B-00AB0C88B318}" type="presOf" srcId="{ECB4E45C-801C-564C-BCCC-656F64E2F569}" destId="{B5DD1BA3-C7D3-9843-A761-CC834E946BFA}" srcOrd="0" destOrd="0" presId="urn:microsoft.com/office/officeart/2016/7/layout/VerticalDownArrowProcess"/>
    <dgm:cxn modelId="{ACEDDD42-35C6-964D-B826-CBF33375AE8A}" type="presOf" srcId="{A22B6267-D47F-DD40-B294-E64298DDA416}" destId="{C32EAD38-2DF0-5747-A7A4-B5A3A6F7D18E}" srcOrd="0" destOrd="0" presId="urn:microsoft.com/office/officeart/2016/7/layout/VerticalDownArrowProcess"/>
    <dgm:cxn modelId="{9946DF43-695D-D748-8C73-E7D0A4B834E2}" srcId="{629DB52F-C55D-4D7D-9422-7A419D02F976}" destId="{A22B6267-D47F-DD40-B294-E64298DDA416}" srcOrd="4" destOrd="0" parTransId="{724F7F12-1986-2A46-B67B-0D4F4DB481E8}" sibTransId="{50DA038A-6287-8445-AA9F-195EDA5CD5E1}"/>
    <dgm:cxn modelId="{0D26E159-6761-3D41-B76D-E37077E4A36C}" srcId="{A22B6267-D47F-DD40-B294-E64298DDA416}" destId="{26364ABE-8FEC-4942-971F-911A224E0076}" srcOrd="0" destOrd="0" parTransId="{D1D15787-4A0D-4847-8A56-B5C71AFA961D}" sibTransId="{62914C11-5E2B-564C-9E93-724A57BD1E25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4C2E6D6A-41F3-9A44-A2E9-79D11F81AE73}" srcId="{629DB52F-C55D-4D7D-9422-7A419D02F976}" destId="{D3112197-7A3B-0745-B51C-7A01714B87E3}" srcOrd="3" destOrd="0" parTransId="{2CC44BC6-4A97-EA4D-88C8-C2BBCA781688}" sibTransId="{F068EF0F-4A2F-0343-9AF6-C09C22EE1140}"/>
    <dgm:cxn modelId="{8066356E-4460-EB4C-BA49-BB1D13D3AC0D}" type="presOf" srcId="{E1941B89-2ACA-9641-B86E-CEFB8A542C2C}" destId="{7C8FE1D3-93A9-7943-965E-A4CF786927E7}" srcOrd="0" destOrd="0" presId="urn:microsoft.com/office/officeart/2016/7/layout/VerticalDownArrowProcess"/>
    <dgm:cxn modelId="{7E74D07F-86C0-A747-A005-1C5FC78850B2}" type="presOf" srcId="{D3112197-7A3B-0745-B51C-7A01714B87E3}" destId="{A06AAD72-A1C6-5045-87C0-7C8E23F2F78C}" srcOrd="1" destOrd="0" presId="urn:microsoft.com/office/officeart/2016/7/layout/VerticalDownArrowProcess"/>
    <dgm:cxn modelId="{62A48993-D33D-1647-99C4-F62B21354810}" srcId="{77A76DFD-9727-4CFD-B145-A825ABE2B364}" destId="{28113083-DB89-B24D-AF4D-24A54CCD73B7}" srcOrd="0" destOrd="0" parTransId="{E108DB2D-03BE-C545-BEC8-F624D2E0E105}" sibTransId="{42664028-2D8C-3942-B06C-1764F5ABE3F7}"/>
    <dgm:cxn modelId="{1CB0AE96-AF30-DD48-BC2A-467FFAB15B70}" srcId="{D3112197-7A3B-0745-B51C-7A01714B87E3}" destId="{E1941B89-2ACA-9641-B86E-CEFB8A542C2C}" srcOrd="0" destOrd="0" parTransId="{2E0329B5-572F-B149-A970-BBDBC2E26947}" sibTransId="{55E0A558-005B-DC4F-9EF6-CBA116BBE90C}"/>
    <dgm:cxn modelId="{FEF3A6A3-997F-904E-A405-E883ED8A5A47}" type="presOf" srcId="{4B2490C4-B06B-6244-BC54-D0568278D646}" destId="{55C9919E-2CAD-E64A-9D8A-B24EEB696764}" srcOrd="0" destOrd="0" presId="urn:microsoft.com/office/officeart/2016/7/layout/VerticalDownArrowProcess"/>
    <dgm:cxn modelId="{D6E954B1-32BC-254A-9662-D94CF35416B9}" srcId="{4B2490C4-B06B-6244-BC54-D0568278D646}" destId="{199A5094-CA57-BF40-9AD2-A142DC1328C6}" srcOrd="0" destOrd="0" parTransId="{9F93961F-4270-D448-8BE4-23B1150ECCD4}" sibTransId="{6EE1F736-5A79-684F-AD92-12A264CE7C6F}"/>
    <dgm:cxn modelId="{C75E9EC0-D330-FD43-9B61-EBA004D08963}" type="presOf" srcId="{77A76DFD-9727-4CFD-B145-A825ABE2B364}" destId="{25B0053C-3977-E545-9A17-D65B44938B47}" srcOrd="0" destOrd="0" presId="urn:microsoft.com/office/officeart/2016/7/layout/VerticalDownArrowProcess"/>
    <dgm:cxn modelId="{F42F4CC1-1F6A-FB4D-8AF5-7DC82C54D5E8}" srcId="{629DB52F-C55D-4D7D-9422-7A419D02F976}" destId="{4B2490C4-B06B-6244-BC54-D0568278D646}" srcOrd="0" destOrd="0" parTransId="{05D9AFD3-8FB0-6B43-A6CA-A84CE6CB074A}" sibTransId="{73FC9E74-94F0-E146-944D-AF858BB0BEFD}"/>
    <dgm:cxn modelId="{4470DBCD-45E6-5C45-B2F7-A59C06D3F960}" type="presOf" srcId="{28113083-DB89-B24D-AF4D-24A54CCD73B7}" destId="{09873D00-5DE1-E24E-99D8-46BC5A8B9A9E}" srcOrd="0" destOrd="0" presId="urn:microsoft.com/office/officeart/2016/7/layout/VerticalDownArrowProcess"/>
    <dgm:cxn modelId="{4456AAD2-78A9-3C44-9D31-3064EA7E6411}" type="presOf" srcId="{014D7C6F-8518-2F47-B6AC-82EA5C17F9D2}" destId="{E4EA3F67-7EED-0440-B633-9591F7C8A253}" srcOrd="0" destOrd="0" presId="urn:microsoft.com/office/officeart/2016/7/layout/VerticalDownArrowProcess"/>
    <dgm:cxn modelId="{BB5F53DF-3A77-8044-93AD-A87061199EB4}" type="presOf" srcId="{26364ABE-8FEC-4942-971F-911A224E0076}" destId="{2290241C-7A87-7349-AEAC-05E17E49CE4A}" srcOrd="0" destOrd="0" presId="urn:microsoft.com/office/officeart/2016/7/layout/VerticalDownArrowProcess"/>
    <dgm:cxn modelId="{FC4528E8-F1E5-EE4C-B931-76537F4E0A52}" srcId="{ECB4E45C-801C-564C-BCCC-656F64E2F569}" destId="{014D7C6F-8518-2F47-B6AC-82EA5C17F9D2}" srcOrd="0" destOrd="0" parTransId="{8E4A3CC5-1667-374F-81EE-C1265D53386D}" sibTransId="{CD4EC013-4272-6F48-B82F-349062B181A3}"/>
    <dgm:cxn modelId="{113A56F7-9DAE-344A-88DD-1BB665611714}" srcId="{629DB52F-C55D-4D7D-9422-7A419D02F976}" destId="{ECB4E45C-801C-564C-BCCC-656F64E2F569}" srcOrd="2" destOrd="0" parTransId="{1C84AD82-5B17-AA40-A1D2-CABABFD7F63B}" sibTransId="{B37B75BC-026F-4C4F-B5D7-BB1BBF74CF32}"/>
    <dgm:cxn modelId="{943EE3F7-352A-2341-8DE9-1E9C946BCD68}" type="presOf" srcId="{ECB4E45C-801C-564C-BCCC-656F64E2F569}" destId="{7A1905E3-24D8-984E-B2FF-6D07E511EA00}" srcOrd="1" destOrd="0" presId="urn:microsoft.com/office/officeart/2016/7/layout/VerticalDownArrowProcess"/>
    <dgm:cxn modelId="{426022FF-4CAA-4DA2-B834-3AEFB33028C0}" srcId="{629DB52F-C55D-4D7D-9422-7A419D02F976}" destId="{77A76DFD-9727-4CFD-B145-A825ABE2B364}" srcOrd="1" destOrd="0" parTransId="{DDAD6D04-BF8E-4BBE-9D3E-29CD6A7246B4}" sibTransId="{9691826E-FF23-4B93-83B5-F567E74EB443}"/>
    <dgm:cxn modelId="{37693FEB-1A37-4741-B7E9-A40FB97B35CE}" type="presParOf" srcId="{647000C7-25F4-474E-B8AE-8BD4ACC9E541}" destId="{96AE72FA-DCDD-6942-BB18-14A34AAD9AD3}" srcOrd="0" destOrd="0" presId="urn:microsoft.com/office/officeart/2016/7/layout/VerticalDownArrowProcess"/>
    <dgm:cxn modelId="{EDC7461A-88DD-AA49-A3A6-3EAA45A461D8}" type="presParOf" srcId="{96AE72FA-DCDD-6942-BB18-14A34AAD9AD3}" destId="{C32EAD38-2DF0-5747-A7A4-B5A3A6F7D18E}" srcOrd="0" destOrd="0" presId="urn:microsoft.com/office/officeart/2016/7/layout/VerticalDownArrowProcess"/>
    <dgm:cxn modelId="{225B0BBD-E306-A741-9407-4634756A59C8}" type="presParOf" srcId="{96AE72FA-DCDD-6942-BB18-14A34AAD9AD3}" destId="{2290241C-7A87-7349-AEAC-05E17E49CE4A}" srcOrd="1" destOrd="0" presId="urn:microsoft.com/office/officeart/2016/7/layout/VerticalDownArrowProcess"/>
    <dgm:cxn modelId="{F6393AE2-388D-974B-B8A1-282AF7E9FFB0}" type="presParOf" srcId="{647000C7-25F4-474E-B8AE-8BD4ACC9E541}" destId="{CCF17B36-3376-E741-B88A-D7B8F42068BA}" srcOrd="1" destOrd="0" presId="urn:microsoft.com/office/officeart/2016/7/layout/VerticalDownArrowProcess"/>
    <dgm:cxn modelId="{B16D12A3-2C40-BC47-A769-18324A56EEE4}" type="presParOf" srcId="{647000C7-25F4-474E-B8AE-8BD4ACC9E541}" destId="{BFC78BFD-21C7-DB48-AAFA-2268BBF055B4}" srcOrd="2" destOrd="0" presId="urn:microsoft.com/office/officeart/2016/7/layout/VerticalDownArrowProcess"/>
    <dgm:cxn modelId="{38569C68-8DE3-9A4D-8BAB-E39CAF0506F2}" type="presParOf" srcId="{BFC78BFD-21C7-DB48-AAFA-2268BBF055B4}" destId="{30AD6993-4944-4343-AA25-D4A8D38F489A}" srcOrd="0" destOrd="0" presId="urn:microsoft.com/office/officeart/2016/7/layout/VerticalDownArrowProcess"/>
    <dgm:cxn modelId="{8A293B69-3697-014A-9C68-EF6D67002CC5}" type="presParOf" srcId="{BFC78BFD-21C7-DB48-AAFA-2268BBF055B4}" destId="{A06AAD72-A1C6-5045-87C0-7C8E23F2F78C}" srcOrd="1" destOrd="0" presId="urn:microsoft.com/office/officeart/2016/7/layout/VerticalDownArrowProcess"/>
    <dgm:cxn modelId="{8FF4C87B-C8F3-F847-8CC5-49876F22902D}" type="presParOf" srcId="{BFC78BFD-21C7-DB48-AAFA-2268BBF055B4}" destId="{7C8FE1D3-93A9-7943-965E-A4CF786927E7}" srcOrd="2" destOrd="0" presId="urn:microsoft.com/office/officeart/2016/7/layout/VerticalDownArrowProcess"/>
    <dgm:cxn modelId="{B6796588-3362-934E-827F-952B8EB0B5D0}" type="presParOf" srcId="{647000C7-25F4-474E-B8AE-8BD4ACC9E541}" destId="{2E61F1F2-EE3F-4C44-A284-7CBF01C13E1D}" srcOrd="3" destOrd="0" presId="urn:microsoft.com/office/officeart/2016/7/layout/VerticalDownArrowProcess"/>
    <dgm:cxn modelId="{26704E77-0B38-A945-9C6E-8F071F3AD79F}" type="presParOf" srcId="{647000C7-25F4-474E-B8AE-8BD4ACC9E541}" destId="{BFEA41D6-D540-C34D-BFD5-F8E294E172EF}" srcOrd="4" destOrd="0" presId="urn:microsoft.com/office/officeart/2016/7/layout/VerticalDownArrowProcess"/>
    <dgm:cxn modelId="{4CE5E270-1C34-A44B-BE9A-0D40BDD094AF}" type="presParOf" srcId="{BFEA41D6-D540-C34D-BFD5-F8E294E172EF}" destId="{B5DD1BA3-C7D3-9843-A761-CC834E946BFA}" srcOrd="0" destOrd="0" presId="urn:microsoft.com/office/officeart/2016/7/layout/VerticalDownArrowProcess"/>
    <dgm:cxn modelId="{86BA9BEC-7336-A645-B518-C04667354BEB}" type="presParOf" srcId="{BFEA41D6-D540-C34D-BFD5-F8E294E172EF}" destId="{7A1905E3-24D8-984E-B2FF-6D07E511EA00}" srcOrd="1" destOrd="0" presId="urn:microsoft.com/office/officeart/2016/7/layout/VerticalDownArrowProcess"/>
    <dgm:cxn modelId="{6155313E-2A45-9E4D-902D-10DBCB7F9297}" type="presParOf" srcId="{BFEA41D6-D540-C34D-BFD5-F8E294E172EF}" destId="{E4EA3F67-7EED-0440-B633-9591F7C8A253}" srcOrd="2" destOrd="0" presId="urn:microsoft.com/office/officeart/2016/7/layout/VerticalDownArrowProcess"/>
    <dgm:cxn modelId="{C52D365D-668B-F342-976B-DF4316CFAB5E}" type="presParOf" srcId="{647000C7-25F4-474E-B8AE-8BD4ACC9E541}" destId="{4EDBEC4D-7678-DB44-83E9-1A655F16F7D3}" srcOrd="5" destOrd="0" presId="urn:microsoft.com/office/officeart/2016/7/layout/VerticalDownArrowProcess"/>
    <dgm:cxn modelId="{05A2186C-384A-2046-8F71-876F18F6E97C}" type="presParOf" srcId="{647000C7-25F4-474E-B8AE-8BD4ACC9E541}" destId="{8D883AC5-FD2C-AA43-828E-0664EFFAE9AC}" srcOrd="6" destOrd="0" presId="urn:microsoft.com/office/officeart/2016/7/layout/VerticalDownArrowProcess"/>
    <dgm:cxn modelId="{F5939808-7C27-9F42-9608-1CB4612B7C34}" type="presParOf" srcId="{8D883AC5-FD2C-AA43-828E-0664EFFAE9AC}" destId="{25B0053C-3977-E545-9A17-D65B44938B47}" srcOrd="0" destOrd="0" presId="urn:microsoft.com/office/officeart/2016/7/layout/VerticalDownArrowProcess"/>
    <dgm:cxn modelId="{0472B0DD-19EB-434C-8432-00E4B6129F2F}" type="presParOf" srcId="{8D883AC5-FD2C-AA43-828E-0664EFFAE9AC}" destId="{55C65E4E-CDBE-F648-9D9B-FE81350ADADD}" srcOrd="1" destOrd="0" presId="urn:microsoft.com/office/officeart/2016/7/layout/VerticalDownArrowProcess"/>
    <dgm:cxn modelId="{7B31D432-2C4D-1F4F-994E-4805B8A5D88B}" type="presParOf" srcId="{8D883AC5-FD2C-AA43-828E-0664EFFAE9AC}" destId="{09873D00-5DE1-E24E-99D8-46BC5A8B9A9E}" srcOrd="2" destOrd="0" presId="urn:microsoft.com/office/officeart/2016/7/layout/VerticalDownArrowProcess"/>
    <dgm:cxn modelId="{3B7EB603-3274-2F46-AB2F-CED4CAB7096B}" type="presParOf" srcId="{647000C7-25F4-474E-B8AE-8BD4ACC9E541}" destId="{5511C6D4-10C9-0F43-8596-9451BFC81FDD}" srcOrd="7" destOrd="0" presId="urn:microsoft.com/office/officeart/2016/7/layout/VerticalDownArrowProcess"/>
    <dgm:cxn modelId="{50877851-35F7-3E4C-B4F4-CAFF7E37DA1F}" type="presParOf" srcId="{647000C7-25F4-474E-B8AE-8BD4ACC9E541}" destId="{E0A69BB3-71AF-1448-8D30-ACCBD8A66352}" srcOrd="8" destOrd="0" presId="urn:microsoft.com/office/officeart/2016/7/layout/VerticalDownArrowProcess"/>
    <dgm:cxn modelId="{574EB99C-D76B-E849-988A-78E4B5597BF8}" type="presParOf" srcId="{E0A69BB3-71AF-1448-8D30-ACCBD8A66352}" destId="{55C9919E-2CAD-E64A-9D8A-B24EEB696764}" srcOrd="0" destOrd="0" presId="urn:microsoft.com/office/officeart/2016/7/layout/VerticalDownArrowProcess"/>
    <dgm:cxn modelId="{87D9F30F-6E45-8344-AFC8-38F51D0BF0AB}" type="presParOf" srcId="{E0A69BB3-71AF-1448-8D30-ACCBD8A66352}" destId="{D50F5F31-41E8-6046-A539-9C11181E131D}" srcOrd="1" destOrd="0" presId="urn:microsoft.com/office/officeart/2016/7/layout/VerticalDownArrowProcess"/>
    <dgm:cxn modelId="{D6080E9A-6E4D-5A46-8D5F-3B1CDFA23E2F}" type="presParOf" srcId="{E0A69BB3-71AF-1448-8D30-ACCBD8A66352}" destId="{26A25250-C039-1D4A-9097-0341C8B10C3F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/>
      <dgm:spPr/>
      <dgm:t>
        <a:bodyPr/>
        <a:lstStyle/>
        <a:p>
          <a:r>
            <a:rPr lang="en-US" dirty="0"/>
            <a:t>Read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/>
        </a:p>
      </dgm:t>
    </dgm:pt>
    <dgm:pt modelId="{AC229BD3-5493-0247-B747-000EE8546849}">
      <dgm:prSet/>
      <dgm:spPr/>
      <dgm:t>
        <a:bodyPr/>
        <a:lstStyle/>
        <a:p>
          <a:r>
            <a:rPr lang="en-US" dirty="0"/>
            <a:t>Prepare</a:t>
          </a:r>
        </a:p>
      </dgm:t>
    </dgm:pt>
    <dgm:pt modelId="{77851E6A-54DC-7544-B82C-A80D7F126479}" type="parTrans" cxnId="{7230C341-1457-C942-B3B9-2535531541C4}">
      <dgm:prSet/>
      <dgm:spPr/>
      <dgm:t>
        <a:bodyPr/>
        <a:lstStyle/>
        <a:p>
          <a:endParaRPr lang="en-US"/>
        </a:p>
      </dgm:t>
    </dgm:pt>
    <dgm:pt modelId="{8889B646-14BE-1C40-98BA-7288EB978458}" type="sibTrans" cxnId="{7230C341-1457-C942-B3B9-2535531541C4}">
      <dgm:prSet/>
      <dgm:spPr/>
      <dgm:t>
        <a:bodyPr/>
        <a:lstStyle/>
        <a:p>
          <a:endParaRPr lang="en-US"/>
        </a:p>
      </dgm:t>
    </dgm:pt>
    <dgm:pt modelId="{8288DA96-91C5-124C-B029-915D0974401D}">
      <dgm:prSet/>
      <dgm:spPr/>
      <dgm:t>
        <a:bodyPr/>
        <a:lstStyle/>
        <a:p>
          <a:r>
            <a:rPr lang="en-US" dirty="0"/>
            <a:t>Ask</a:t>
          </a:r>
        </a:p>
      </dgm:t>
    </dgm:pt>
    <dgm:pt modelId="{F3ADF277-6200-154F-AE47-3FB83557C4E2}" type="parTrans" cxnId="{30D819DD-2A5D-B94F-8D6C-DDDF2D2C15CE}">
      <dgm:prSet/>
      <dgm:spPr/>
      <dgm:t>
        <a:bodyPr/>
        <a:lstStyle/>
        <a:p>
          <a:endParaRPr lang="en-US"/>
        </a:p>
      </dgm:t>
    </dgm:pt>
    <dgm:pt modelId="{18EA7B20-AE97-8542-9202-66E32A8226CB}" type="sibTrans" cxnId="{30D819DD-2A5D-B94F-8D6C-DDDF2D2C15CE}">
      <dgm:prSet/>
      <dgm:spPr/>
      <dgm:t>
        <a:bodyPr/>
        <a:lstStyle/>
        <a:p>
          <a:endParaRPr lang="en-US"/>
        </a:p>
      </dgm:t>
    </dgm:pt>
    <dgm:pt modelId="{E2530136-173D-7C40-8FDB-D62255938F86}">
      <dgm:prSet/>
      <dgm:spPr/>
      <dgm:t>
        <a:bodyPr/>
        <a:lstStyle/>
        <a:p>
          <a:r>
            <a:rPr lang="en-US" dirty="0"/>
            <a:t>Access</a:t>
          </a:r>
        </a:p>
      </dgm:t>
    </dgm:pt>
    <dgm:pt modelId="{12DC397D-FB5B-0A4E-9076-258108C12946}" type="parTrans" cxnId="{78F8216E-6803-9F41-A30F-021AEE03FFE1}">
      <dgm:prSet/>
      <dgm:spPr/>
      <dgm:t>
        <a:bodyPr/>
        <a:lstStyle/>
        <a:p>
          <a:endParaRPr lang="en-US"/>
        </a:p>
      </dgm:t>
    </dgm:pt>
    <dgm:pt modelId="{04C9F187-D063-7341-B0B9-8DFC3A1F567B}" type="sibTrans" cxnId="{78F8216E-6803-9F41-A30F-021AEE03FFE1}">
      <dgm:prSet/>
      <dgm:spPr/>
      <dgm:t>
        <a:bodyPr/>
        <a:lstStyle/>
        <a:p>
          <a:endParaRPr lang="en-US"/>
        </a:p>
      </dgm:t>
    </dgm:pt>
    <dgm:pt modelId="{FFFDDE47-4241-6641-9793-404BC39FCB34}">
      <dgm:prSet custT="1"/>
      <dgm:spPr/>
      <dgm:t>
        <a:bodyPr/>
        <a:lstStyle/>
        <a:p>
          <a:r>
            <a:rPr lang="en-US" sz="2000" dirty="0"/>
            <a:t>Read your learning principle</a:t>
          </a:r>
        </a:p>
      </dgm:t>
    </dgm:pt>
    <dgm:pt modelId="{A8634817-6C72-CA4B-BF5F-EAA731202D49}" type="parTrans" cxnId="{329422C3-3CA9-294B-BB16-8E3E4BD58D5A}">
      <dgm:prSet/>
      <dgm:spPr/>
      <dgm:t>
        <a:bodyPr/>
        <a:lstStyle/>
        <a:p>
          <a:endParaRPr lang="en-US"/>
        </a:p>
      </dgm:t>
    </dgm:pt>
    <dgm:pt modelId="{2281B583-1540-EF4A-97F2-A1C4272F61FB}" type="sibTrans" cxnId="{329422C3-3CA9-294B-BB16-8E3E4BD58D5A}">
      <dgm:prSet/>
      <dgm:spPr/>
      <dgm:t>
        <a:bodyPr/>
        <a:lstStyle/>
        <a:p>
          <a:endParaRPr lang="en-US"/>
        </a:p>
      </dgm:t>
    </dgm:pt>
    <dgm:pt modelId="{0FF06566-982F-6F47-892A-01DAE1806664}">
      <dgm:prSet custT="1"/>
      <dgm:spPr/>
      <dgm:t>
        <a:bodyPr/>
        <a:lstStyle/>
        <a:p>
          <a:r>
            <a:rPr lang="en-US" sz="2000" dirty="0"/>
            <a:t>Prepare to explain it to other people in your own words</a:t>
          </a:r>
        </a:p>
      </dgm:t>
    </dgm:pt>
    <dgm:pt modelId="{D15B75D5-BCE1-1C4B-917E-975E65944E06}" type="parTrans" cxnId="{BA25B262-8BF1-3440-8B7B-E473CD45132B}">
      <dgm:prSet/>
      <dgm:spPr/>
      <dgm:t>
        <a:bodyPr/>
        <a:lstStyle/>
        <a:p>
          <a:endParaRPr lang="en-US"/>
        </a:p>
      </dgm:t>
    </dgm:pt>
    <dgm:pt modelId="{79F149AD-FE7B-9C4C-B7D1-5119DC6A5E31}" type="sibTrans" cxnId="{BA25B262-8BF1-3440-8B7B-E473CD45132B}">
      <dgm:prSet/>
      <dgm:spPr/>
      <dgm:t>
        <a:bodyPr/>
        <a:lstStyle/>
        <a:p>
          <a:endParaRPr lang="en-US"/>
        </a:p>
      </dgm:t>
    </dgm:pt>
    <dgm:pt modelId="{ED9DA05C-E69A-CE46-93FB-CE0A7B0E1FE4}">
      <dgm:prSet custT="1"/>
      <dgm:spPr/>
      <dgm:t>
        <a:bodyPr/>
        <a:lstStyle/>
        <a:p>
          <a:r>
            <a:rPr lang="en-US" sz="2000" dirty="0"/>
            <a:t>Ask for clarification  </a:t>
          </a:r>
        </a:p>
      </dgm:t>
    </dgm:pt>
    <dgm:pt modelId="{8131988B-7793-4A4B-B891-B59AA36EDB83}" type="parTrans" cxnId="{265C61D0-BBB2-3F4A-A36E-2B24165E5318}">
      <dgm:prSet/>
      <dgm:spPr/>
      <dgm:t>
        <a:bodyPr/>
        <a:lstStyle/>
        <a:p>
          <a:endParaRPr lang="en-US"/>
        </a:p>
      </dgm:t>
    </dgm:pt>
    <dgm:pt modelId="{0D370547-F68C-D846-B294-9B44AC503394}" type="sibTrans" cxnId="{265C61D0-BBB2-3F4A-A36E-2B24165E5318}">
      <dgm:prSet/>
      <dgm:spPr/>
      <dgm:t>
        <a:bodyPr/>
        <a:lstStyle/>
        <a:p>
          <a:endParaRPr lang="en-US"/>
        </a:p>
      </dgm:t>
    </dgm:pt>
    <dgm:pt modelId="{0A60A5B0-3447-EA44-8B64-0A9EA5DE490E}">
      <dgm:prSet custT="1"/>
      <dgm:spPr/>
      <dgm:t>
        <a:bodyPr/>
        <a:lstStyle/>
        <a:p>
          <a:r>
            <a:rPr lang="en-US" sz="2000" dirty="0"/>
            <a:t>Access learning principles on KKT website. Michelle will link in chat</a:t>
          </a:r>
        </a:p>
      </dgm:t>
    </dgm:pt>
    <dgm:pt modelId="{9E639C46-F7AB-664F-B2C1-806B9014E8B9}" type="parTrans" cxnId="{56782813-A5F1-584D-8F2D-EB2A71E6C743}">
      <dgm:prSet/>
      <dgm:spPr/>
      <dgm:t>
        <a:bodyPr/>
        <a:lstStyle/>
        <a:p>
          <a:endParaRPr lang="en-US"/>
        </a:p>
      </dgm:t>
    </dgm:pt>
    <dgm:pt modelId="{16B749FE-6C94-624A-8416-49B2751B7B11}" type="sibTrans" cxnId="{56782813-A5F1-584D-8F2D-EB2A71E6C743}">
      <dgm:prSet/>
      <dgm:spPr/>
      <dgm:t>
        <a:bodyPr/>
        <a:lstStyle/>
        <a:p>
          <a:endParaRPr lang="en-US"/>
        </a:p>
      </dgm:t>
    </dgm:pt>
    <dgm:pt modelId="{CCE296A4-F83A-6B47-9D2C-B2C8AACA4920}">
      <dgm:prSet/>
      <dgm:spPr/>
      <dgm:t>
        <a:bodyPr/>
        <a:lstStyle/>
        <a:p>
          <a:r>
            <a:rPr lang="en-US" dirty="0"/>
            <a:t>Check</a:t>
          </a:r>
        </a:p>
      </dgm:t>
    </dgm:pt>
    <dgm:pt modelId="{A3E05AD8-5CD8-3841-87C8-AF5973F2B16E}" type="parTrans" cxnId="{7EB2C2E9-E71A-E745-9D3B-217BA4975EDA}">
      <dgm:prSet/>
      <dgm:spPr/>
      <dgm:t>
        <a:bodyPr/>
        <a:lstStyle/>
        <a:p>
          <a:endParaRPr lang="en-US"/>
        </a:p>
      </dgm:t>
    </dgm:pt>
    <dgm:pt modelId="{A0B8C31E-4055-CA4A-B743-C53FE0E9E4D3}" type="sibTrans" cxnId="{7EB2C2E9-E71A-E745-9D3B-217BA4975EDA}">
      <dgm:prSet/>
      <dgm:spPr/>
      <dgm:t>
        <a:bodyPr/>
        <a:lstStyle/>
        <a:p>
          <a:endParaRPr lang="en-US"/>
        </a:p>
      </dgm:t>
    </dgm:pt>
    <dgm:pt modelId="{405ACBF6-47F2-5F40-AA73-8F7B93D54236}">
      <dgm:prSet custT="1"/>
      <dgm:spPr/>
      <dgm:t>
        <a:bodyPr/>
        <a:lstStyle/>
        <a:p>
          <a:r>
            <a:rPr lang="en-US" sz="2000" dirty="0"/>
            <a:t>Check YES when ready (or type YES in chat)</a:t>
          </a:r>
        </a:p>
      </dgm:t>
    </dgm:pt>
    <dgm:pt modelId="{7553499D-C83D-8045-9970-0FF0EC3358F4}" type="parTrans" cxnId="{7AC03472-15BC-9A48-87DF-DC07825299A3}">
      <dgm:prSet/>
      <dgm:spPr/>
      <dgm:t>
        <a:bodyPr/>
        <a:lstStyle/>
        <a:p>
          <a:endParaRPr lang="en-US"/>
        </a:p>
      </dgm:t>
    </dgm:pt>
    <dgm:pt modelId="{76B03CFE-60D3-CE44-A5DF-8567ABBE5055}" type="sibTrans" cxnId="{7AC03472-15BC-9A48-87DF-DC07825299A3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B9E8B6D9-8280-A941-867C-2BEE4559B665}" type="pres">
      <dgm:prSet presAssocID="{CCE296A4-F83A-6B47-9D2C-B2C8AACA4920}" presName="boxAndChildren" presStyleCnt="0"/>
      <dgm:spPr/>
    </dgm:pt>
    <dgm:pt modelId="{F012A2A6-BBDD-174B-91B5-AF660675F565}" type="pres">
      <dgm:prSet presAssocID="{CCE296A4-F83A-6B47-9D2C-B2C8AACA4920}" presName="parentTextBox" presStyleLbl="alignNode1" presStyleIdx="0" presStyleCnt="5"/>
      <dgm:spPr/>
    </dgm:pt>
    <dgm:pt modelId="{C4E33471-994B-C94F-8070-E574F421DC95}" type="pres">
      <dgm:prSet presAssocID="{CCE296A4-F83A-6B47-9D2C-B2C8AACA4920}" presName="descendantBox" presStyleLbl="bgAccFollowNode1" presStyleIdx="0" presStyleCnt="5"/>
      <dgm:spPr/>
    </dgm:pt>
    <dgm:pt modelId="{CCA4B0FA-AB06-1644-B2D1-03EBC310A486}" type="pres">
      <dgm:prSet presAssocID="{04C9F187-D063-7341-B0B9-8DFC3A1F567B}" presName="sp" presStyleCnt="0"/>
      <dgm:spPr/>
    </dgm:pt>
    <dgm:pt modelId="{FF527AF0-5145-3249-A454-3B4328C50CCB}" type="pres">
      <dgm:prSet presAssocID="{E2530136-173D-7C40-8FDB-D62255938F86}" presName="arrowAndChildren" presStyleCnt="0"/>
      <dgm:spPr/>
    </dgm:pt>
    <dgm:pt modelId="{02D18247-C9B9-D74F-B0DB-2FC4331BA6A2}" type="pres">
      <dgm:prSet presAssocID="{E2530136-173D-7C40-8FDB-D62255938F86}" presName="parentTextArrow" presStyleLbl="node1" presStyleIdx="0" presStyleCnt="0"/>
      <dgm:spPr/>
    </dgm:pt>
    <dgm:pt modelId="{93F1147F-6505-AF4D-92DE-87349909AD92}" type="pres">
      <dgm:prSet presAssocID="{E2530136-173D-7C40-8FDB-D62255938F86}" presName="arrow" presStyleLbl="alignNode1" presStyleIdx="1" presStyleCnt="5"/>
      <dgm:spPr/>
    </dgm:pt>
    <dgm:pt modelId="{6EA6DB60-5C27-884D-80CE-0B3C0F2039CD}" type="pres">
      <dgm:prSet presAssocID="{E2530136-173D-7C40-8FDB-D62255938F86}" presName="descendantArrow" presStyleLbl="bgAccFollowNode1" presStyleIdx="1" presStyleCnt="5"/>
      <dgm:spPr/>
    </dgm:pt>
    <dgm:pt modelId="{5029D937-F65F-4747-8A77-3C7825707805}" type="pres">
      <dgm:prSet presAssocID="{18EA7B20-AE97-8542-9202-66E32A8226CB}" presName="sp" presStyleCnt="0"/>
      <dgm:spPr/>
    </dgm:pt>
    <dgm:pt modelId="{D03DD98C-DCCC-B84E-87DF-ADCF3CB1853A}" type="pres">
      <dgm:prSet presAssocID="{8288DA96-91C5-124C-B029-915D0974401D}" presName="arrowAndChildren" presStyleCnt="0"/>
      <dgm:spPr/>
    </dgm:pt>
    <dgm:pt modelId="{02ADE584-5BBC-A94B-B184-3121C3A8ADC3}" type="pres">
      <dgm:prSet presAssocID="{8288DA96-91C5-124C-B029-915D0974401D}" presName="parentTextArrow" presStyleLbl="node1" presStyleIdx="0" presStyleCnt="0"/>
      <dgm:spPr/>
    </dgm:pt>
    <dgm:pt modelId="{4D85665E-56D3-D642-A696-5F54E9C78901}" type="pres">
      <dgm:prSet presAssocID="{8288DA96-91C5-124C-B029-915D0974401D}" presName="arrow" presStyleLbl="alignNode1" presStyleIdx="2" presStyleCnt="5"/>
      <dgm:spPr/>
    </dgm:pt>
    <dgm:pt modelId="{9318D34D-02DC-1E4D-88D1-A8268EA7C69E}" type="pres">
      <dgm:prSet presAssocID="{8288DA96-91C5-124C-B029-915D0974401D}" presName="descendantArrow" presStyleLbl="bgAccFollowNode1" presStyleIdx="2" presStyleCnt="5"/>
      <dgm:spPr/>
    </dgm:pt>
    <dgm:pt modelId="{4FA3F76C-EA41-1741-AD9B-90EEF3CAE9F0}" type="pres">
      <dgm:prSet presAssocID="{8889B646-14BE-1C40-98BA-7288EB978458}" presName="sp" presStyleCnt="0"/>
      <dgm:spPr/>
    </dgm:pt>
    <dgm:pt modelId="{2AF2BC73-7439-9A47-8E52-FBAD7ADB607C}" type="pres">
      <dgm:prSet presAssocID="{AC229BD3-5493-0247-B747-000EE8546849}" presName="arrowAndChildren" presStyleCnt="0"/>
      <dgm:spPr/>
    </dgm:pt>
    <dgm:pt modelId="{916AF80A-ECA2-D94D-8006-4E92615DD8ED}" type="pres">
      <dgm:prSet presAssocID="{AC229BD3-5493-0247-B747-000EE8546849}" presName="parentTextArrow" presStyleLbl="node1" presStyleIdx="0" presStyleCnt="0"/>
      <dgm:spPr/>
    </dgm:pt>
    <dgm:pt modelId="{FD743490-6808-9B45-BF0C-9B4AD7FCBD2C}" type="pres">
      <dgm:prSet presAssocID="{AC229BD3-5493-0247-B747-000EE8546849}" presName="arrow" presStyleLbl="alignNode1" presStyleIdx="3" presStyleCnt="5"/>
      <dgm:spPr/>
    </dgm:pt>
    <dgm:pt modelId="{7B7497F5-385E-9544-90DC-FBA0B05A0EC0}" type="pres">
      <dgm:prSet presAssocID="{AC229BD3-5493-0247-B747-000EE8546849}" presName="descendantArrow" presStyleLbl="bgAccFollowNode1" presStyleIdx="3" presStyleCnt="5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4" presStyleCnt="5"/>
      <dgm:spPr/>
    </dgm:pt>
    <dgm:pt modelId="{09873D00-5DE1-E24E-99D8-46BC5A8B9A9E}" type="pres">
      <dgm:prSet presAssocID="{77A76DFD-9727-4CFD-B145-A825ABE2B364}" presName="descendantArrow" presStyleLbl="bgAccFollowNode1" presStyleIdx="4" presStyleCnt="5"/>
      <dgm:spPr/>
    </dgm:pt>
  </dgm:ptLst>
  <dgm:cxnLst>
    <dgm:cxn modelId="{A85CF102-3D36-9D4B-88FC-6D4756B06381}" type="presOf" srcId="{CCE296A4-F83A-6B47-9D2C-B2C8AACA4920}" destId="{F012A2A6-BBDD-174B-91B5-AF660675F565}" srcOrd="0" destOrd="0" presId="urn:microsoft.com/office/officeart/2016/7/layout/VerticalDownArrowProcess"/>
    <dgm:cxn modelId="{56782813-A5F1-584D-8F2D-EB2A71E6C743}" srcId="{E2530136-173D-7C40-8FDB-D62255938F86}" destId="{0A60A5B0-3447-EA44-8B64-0A9EA5DE490E}" srcOrd="0" destOrd="0" parTransId="{9E639C46-F7AB-664F-B2C1-806B9014E8B9}" sibTransId="{16B749FE-6C94-624A-8416-49B2751B7B11}"/>
    <dgm:cxn modelId="{85C1AD17-CBED-FF43-A9B8-2BF9F35AE383}" type="presOf" srcId="{8288DA96-91C5-124C-B029-915D0974401D}" destId="{4D85665E-56D3-D642-A696-5F54E9C78901}" srcOrd="1" destOrd="0" presId="urn:microsoft.com/office/officeart/2016/7/layout/VerticalDownArrowProcess"/>
    <dgm:cxn modelId="{96FEED1A-ED39-DB4B-B8D7-08DC558A97BA}" type="presOf" srcId="{E2530136-173D-7C40-8FDB-D62255938F86}" destId="{93F1147F-6505-AF4D-92DE-87349909AD92}" srcOrd="1" destOrd="0" presId="urn:microsoft.com/office/officeart/2016/7/layout/VerticalDownArrowProcess"/>
    <dgm:cxn modelId="{90D9FE25-5F99-0645-876C-3DD05C9B8D04}" type="presOf" srcId="{0A60A5B0-3447-EA44-8B64-0A9EA5DE490E}" destId="{6EA6DB60-5C27-884D-80CE-0B3C0F2039CD}" srcOrd="0" destOrd="0" presId="urn:microsoft.com/office/officeart/2016/7/layout/VerticalDownArrowProcess"/>
    <dgm:cxn modelId="{A8971D3C-3BF2-404A-82CA-A09019D026A1}" type="presOf" srcId="{E2530136-173D-7C40-8FDB-D62255938F86}" destId="{02D18247-C9B9-D74F-B0DB-2FC4331BA6A2}" srcOrd="0" destOrd="0" presId="urn:microsoft.com/office/officeart/2016/7/layout/VerticalDownArrowProcess"/>
    <dgm:cxn modelId="{15A4103F-C4B6-604B-836F-102B1A0C8671}" type="presOf" srcId="{8288DA96-91C5-124C-B029-915D0974401D}" destId="{02ADE584-5BBC-A94B-B184-3121C3A8ADC3}" srcOrd="0" destOrd="0" presId="urn:microsoft.com/office/officeart/2016/7/layout/VerticalDownArrowProcess"/>
    <dgm:cxn modelId="{7230C341-1457-C942-B3B9-2535531541C4}" srcId="{629DB52F-C55D-4D7D-9422-7A419D02F976}" destId="{AC229BD3-5493-0247-B747-000EE8546849}" srcOrd="1" destOrd="0" parTransId="{77851E6A-54DC-7544-B82C-A80D7F126479}" sibTransId="{8889B646-14BE-1C40-98BA-7288EB978458}"/>
    <dgm:cxn modelId="{8BB54F4C-856F-BC45-A497-D7E8BBD11819}" type="presOf" srcId="{405ACBF6-47F2-5F40-AA73-8F7B93D54236}" destId="{C4E33471-994B-C94F-8070-E574F421DC95}" srcOrd="0" destOrd="0" presId="urn:microsoft.com/office/officeart/2016/7/layout/VerticalDownArrowProcess"/>
    <dgm:cxn modelId="{F353E54E-3D15-5C43-A392-295CB3E38489}" type="presOf" srcId="{FFFDDE47-4241-6641-9793-404BC39FCB34}" destId="{09873D00-5DE1-E24E-99D8-46BC5A8B9A9E}" srcOrd="0" destOrd="0" presId="urn:microsoft.com/office/officeart/2016/7/layout/VerticalDownArrowProcess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BA25B262-8BF1-3440-8B7B-E473CD45132B}" srcId="{AC229BD3-5493-0247-B747-000EE8546849}" destId="{0FF06566-982F-6F47-892A-01DAE1806664}" srcOrd="0" destOrd="0" parTransId="{D15B75D5-BCE1-1C4B-917E-975E65944E06}" sibTransId="{79F149AD-FE7B-9C4C-B7D1-5119DC6A5E31}"/>
    <dgm:cxn modelId="{DBC8D362-6028-434D-BA4C-3CA41A43DF1A}" type="presOf" srcId="{ED9DA05C-E69A-CE46-93FB-CE0A7B0E1FE4}" destId="{9318D34D-02DC-1E4D-88D1-A8268EA7C69E}" srcOrd="0" destOrd="0" presId="urn:microsoft.com/office/officeart/2016/7/layout/VerticalDownArrowProcess"/>
    <dgm:cxn modelId="{78F8216E-6803-9F41-A30F-021AEE03FFE1}" srcId="{629DB52F-C55D-4D7D-9422-7A419D02F976}" destId="{E2530136-173D-7C40-8FDB-D62255938F86}" srcOrd="3" destOrd="0" parTransId="{12DC397D-FB5B-0A4E-9076-258108C12946}" sibTransId="{04C9F187-D063-7341-B0B9-8DFC3A1F567B}"/>
    <dgm:cxn modelId="{7AC03472-15BC-9A48-87DF-DC07825299A3}" srcId="{CCE296A4-F83A-6B47-9D2C-B2C8AACA4920}" destId="{405ACBF6-47F2-5F40-AA73-8F7B93D54236}" srcOrd="0" destOrd="0" parTransId="{7553499D-C83D-8045-9970-0FF0EC3358F4}" sibTransId="{76B03CFE-60D3-CE44-A5DF-8567ABBE5055}"/>
    <dgm:cxn modelId="{9F62BA85-74A5-AB46-B8A2-8696F4971AF8}" type="presOf" srcId="{AC229BD3-5493-0247-B747-000EE8546849}" destId="{FD743490-6808-9B45-BF0C-9B4AD7FCBD2C}" srcOrd="1" destOrd="0" presId="urn:microsoft.com/office/officeart/2016/7/layout/VerticalDownArrowProcess"/>
    <dgm:cxn modelId="{2A881490-C370-EC4E-AB10-98AB5A973482}" type="presOf" srcId="{0FF06566-982F-6F47-892A-01DAE1806664}" destId="{7B7497F5-385E-9544-90DC-FBA0B05A0EC0}" srcOrd="0" destOrd="0" presId="urn:microsoft.com/office/officeart/2016/7/layout/VerticalDownArrowProcess"/>
    <dgm:cxn modelId="{329422C3-3CA9-294B-BB16-8E3E4BD58D5A}" srcId="{77A76DFD-9727-4CFD-B145-A825ABE2B364}" destId="{FFFDDE47-4241-6641-9793-404BC39FCB34}" srcOrd="0" destOrd="0" parTransId="{A8634817-6C72-CA4B-BF5F-EAA731202D49}" sibTransId="{2281B583-1540-EF4A-97F2-A1C4272F61FB}"/>
    <dgm:cxn modelId="{265C61D0-BBB2-3F4A-A36E-2B24165E5318}" srcId="{8288DA96-91C5-124C-B029-915D0974401D}" destId="{ED9DA05C-E69A-CE46-93FB-CE0A7B0E1FE4}" srcOrd="0" destOrd="0" parTransId="{8131988B-7793-4A4B-B891-B59AA36EDB83}" sibTransId="{0D370547-F68C-D846-B294-9B44AC503394}"/>
    <dgm:cxn modelId="{30D819DD-2A5D-B94F-8D6C-DDDF2D2C15CE}" srcId="{629DB52F-C55D-4D7D-9422-7A419D02F976}" destId="{8288DA96-91C5-124C-B029-915D0974401D}" srcOrd="2" destOrd="0" parTransId="{F3ADF277-6200-154F-AE47-3FB83557C4E2}" sibTransId="{18EA7B20-AE97-8542-9202-66E32A8226CB}"/>
    <dgm:cxn modelId="{EE2596DD-6E91-424D-9BF3-9A29D00AF746}" type="presOf" srcId="{77A76DFD-9727-4CFD-B145-A825ABE2B364}" destId="{55C65E4E-CDBE-F648-9D9B-FE81350ADADD}" srcOrd="1" destOrd="0" presId="urn:microsoft.com/office/officeart/2016/7/layout/VerticalDownArrowProcess"/>
    <dgm:cxn modelId="{466807E0-5A96-E74F-BD99-7F5F5F1EF00B}" type="presOf" srcId="{AC229BD3-5493-0247-B747-000EE8546849}" destId="{916AF80A-ECA2-D94D-8006-4E92615DD8ED}" srcOrd="0" destOrd="0" presId="urn:microsoft.com/office/officeart/2016/7/layout/VerticalDownArrowProcess"/>
    <dgm:cxn modelId="{7EB2C2E9-E71A-E745-9D3B-217BA4975EDA}" srcId="{629DB52F-C55D-4D7D-9422-7A419D02F976}" destId="{CCE296A4-F83A-6B47-9D2C-B2C8AACA4920}" srcOrd="4" destOrd="0" parTransId="{A3E05AD8-5CD8-3841-87C8-AF5973F2B16E}" sibTransId="{A0B8C31E-4055-CA4A-B743-C53FE0E9E4D3}"/>
    <dgm:cxn modelId="{426022FF-4CAA-4DA2-B834-3AEFB33028C0}" srcId="{629DB52F-C55D-4D7D-9422-7A419D02F976}" destId="{77A76DFD-9727-4CFD-B145-A825ABE2B364}" srcOrd="0" destOrd="0" parTransId="{DDAD6D04-BF8E-4BBE-9D3E-29CD6A7246B4}" sibTransId="{9691826E-FF23-4B93-83B5-F567E74EB443}"/>
    <dgm:cxn modelId="{888F82FF-7894-364B-AB6E-493FDF2BEF51}" type="presOf" srcId="{77A76DFD-9727-4CFD-B145-A825ABE2B364}" destId="{25B0053C-3977-E545-9A17-D65B44938B47}" srcOrd="0" destOrd="0" presId="urn:microsoft.com/office/officeart/2016/7/layout/VerticalDownArrowProcess"/>
    <dgm:cxn modelId="{B8CD7CE7-B024-C847-A661-A014CBC5AB85}" type="presParOf" srcId="{647000C7-25F4-474E-B8AE-8BD4ACC9E541}" destId="{B9E8B6D9-8280-A941-867C-2BEE4559B665}" srcOrd="0" destOrd="0" presId="urn:microsoft.com/office/officeart/2016/7/layout/VerticalDownArrowProcess"/>
    <dgm:cxn modelId="{26DA71E5-A97F-CB48-A6D3-8E5B65391D8B}" type="presParOf" srcId="{B9E8B6D9-8280-A941-867C-2BEE4559B665}" destId="{F012A2A6-BBDD-174B-91B5-AF660675F565}" srcOrd="0" destOrd="0" presId="urn:microsoft.com/office/officeart/2016/7/layout/VerticalDownArrowProcess"/>
    <dgm:cxn modelId="{ADDF2B59-BA6E-5E43-9FC3-7B63DD4C2D06}" type="presParOf" srcId="{B9E8B6D9-8280-A941-867C-2BEE4559B665}" destId="{C4E33471-994B-C94F-8070-E574F421DC95}" srcOrd="1" destOrd="0" presId="urn:microsoft.com/office/officeart/2016/7/layout/VerticalDownArrowProcess"/>
    <dgm:cxn modelId="{3A0ADC45-89C1-4B4E-B757-4FE7C8F98F8D}" type="presParOf" srcId="{647000C7-25F4-474E-B8AE-8BD4ACC9E541}" destId="{CCA4B0FA-AB06-1644-B2D1-03EBC310A486}" srcOrd="1" destOrd="0" presId="urn:microsoft.com/office/officeart/2016/7/layout/VerticalDownArrowProcess"/>
    <dgm:cxn modelId="{43E5CFEF-9346-344A-9544-C9159E5C42BE}" type="presParOf" srcId="{647000C7-25F4-474E-B8AE-8BD4ACC9E541}" destId="{FF527AF0-5145-3249-A454-3B4328C50CCB}" srcOrd="2" destOrd="0" presId="urn:microsoft.com/office/officeart/2016/7/layout/VerticalDownArrowProcess"/>
    <dgm:cxn modelId="{6E149B1A-3345-2240-832E-DC8D98EF77AD}" type="presParOf" srcId="{FF527AF0-5145-3249-A454-3B4328C50CCB}" destId="{02D18247-C9B9-D74F-B0DB-2FC4331BA6A2}" srcOrd="0" destOrd="0" presId="urn:microsoft.com/office/officeart/2016/7/layout/VerticalDownArrowProcess"/>
    <dgm:cxn modelId="{84C68F54-A4A7-0F46-BE0F-43A99CA4CC63}" type="presParOf" srcId="{FF527AF0-5145-3249-A454-3B4328C50CCB}" destId="{93F1147F-6505-AF4D-92DE-87349909AD92}" srcOrd="1" destOrd="0" presId="urn:microsoft.com/office/officeart/2016/7/layout/VerticalDownArrowProcess"/>
    <dgm:cxn modelId="{2FC85062-61E5-BF40-B609-A04A99E4C8C6}" type="presParOf" srcId="{FF527AF0-5145-3249-A454-3B4328C50CCB}" destId="{6EA6DB60-5C27-884D-80CE-0B3C0F2039CD}" srcOrd="2" destOrd="0" presId="urn:microsoft.com/office/officeart/2016/7/layout/VerticalDownArrowProcess"/>
    <dgm:cxn modelId="{32A0E5CA-4DB5-824E-BF1B-2CB5E86E0ACF}" type="presParOf" srcId="{647000C7-25F4-474E-B8AE-8BD4ACC9E541}" destId="{5029D937-F65F-4747-8A77-3C7825707805}" srcOrd="3" destOrd="0" presId="urn:microsoft.com/office/officeart/2016/7/layout/VerticalDownArrowProcess"/>
    <dgm:cxn modelId="{A990E5DC-7F56-5E4F-8051-5148FD6ECBAB}" type="presParOf" srcId="{647000C7-25F4-474E-B8AE-8BD4ACC9E541}" destId="{D03DD98C-DCCC-B84E-87DF-ADCF3CB1853A}" srcOrd="4" destOrd="0" presId="urn:microsoft.com/office/officeart/2016/7/layout/VerticalDownArrowProcess"/>
    <dgm:cxn modelId="{432C6A22-BEA5-1248-BC12-B6A240B3CC1C}" type="presParOf" srcId="{D03DD98C-DCCC-B84E-87DF-ADCF3CB1853A}" destId="{02ADE584-5BBC-A94B-B184-3121C3A8ADC3}" srcOrd="0" destOrd="0" presId="urn:microsoft.com/office/officeart/2016/7/layout/VerticalDownArrowProcess"/>
    <dgm:cxn modelId="{E85C38A1-5CD2-CC47-B2DF-F4AF65807E5A}" type="presParOf" srcId="{D03DD98C-DCCC-B84E-87DF-ADCF3CB1853A}" destId="{4D85665E-56D3-D642-A696-5F54E9C78901}" srcOrd="1" destOrd="0" presId="urn:microsoft.com/office/officeart/2016/7/layout/VerticalDownArrowProcess"/>
    <dgm:cxn modelId="{EEAD986C-424F-F04A-839E-6F4B7533EA32}" type="presParOf" srcId="{D03DD98C-DCCC-B84E-87DF-ADCF3CB1853A}" destId="{9318D34D-02DC-1E4D-88D1-A8268EA7C69E}" srcOrd="2" destOrd="0" presId="urn:microsoft.com/office/officeart/2016/7/layout/VerticalDownArrowProcess"/>
    <dgm:cxn modelId="{3BC7B4DE-49B4-9F45-A2D5-0B0864E237F1}" type="presParOf" srcId="{647000C7-25F4-474E-B8AE-8BD4ACC9E541}" destId="{4FA3F76C-EA41-1741-AD9B-90EEF3CAE9F0}" srcOrd="5" destOrd="0" presId="urn:microsoft.com/office/officeart/2016/7/layout/VerticalDownArrowProcess"/>
    <dgm:cxn modelId="{5CF24EC6-1471-6741-AD46-7CE129BE72E7}" type="presParOf" srcId="{647000C7-25F4-474E-B8AE-8BD4ACC9E541}" destId="{2AF2BC73-7439-9A47-8E52-FBAD7ADB607C}" srcOrd="6" destOrd="0" presId="urn:microsoft.com/office/officeart/2016/7/layout/VerticalDownArrowProcess"/>
    <dgm:cxn modelId="{4EFDC0FF-A55C-9647-A28B-82EFC4B9E9FA}" type="presParOf" srcId="{2AF2BC73-7439-9A47-8E52-FBAD7ADB607C}" destId="{916AF80A-ECA2-D94D-8006-4E92615DD8ED}" srcOrd="0" destOrd="0" presId="urn:microsoft.com/office/officeart/2016/7/layout/VerticalDownArrowProcess"/>
    <dgm:cxn modelId="{1598E390-5AE0-6F42-9B5E-9E378204DF54}" type="presParOf" srcId="{2AF2BC73-7439-9A47-8E52-FBAD7ADB607C}" destId="{FD743490-6808-9B45-BF0C-9B4AD7FCBD2C}" srcOrd="1" destOrd="0" presId="urn:microsoft.com/office/officeart/2016/7/layout/VerticalDownArrowProcess"/>
    <dgm:cxn modelId="{D2382084-9EB9-7A48-A4D2-A892E9288069}" type="presParOf" srcId="{2AF2BC73-7439-9A47-8E52-FBAD7ADB607C}" destId="{7B7497F5-385E-9544-90DC-FBA0B05A0EC0}" srcOrd="2" destOrd="0" presId="urn:microsoft.com/office/officeart/2016/7/layout/VerticalDownArrowProcess"/>
    <dgm:cxn modelId="{A40EA919-A05D-FC46-880E-8743DE84C176}" type="presParOf" srcId="{647000C7-25F4-474E-B8AE-8BD4ACC9E541}" destId="{4EDBEC4D-7678-DB44-83E9-1A655F16F7D3}" srcOrd="7" destOrd="0" presId="urn:microsoft.com/office/officeart/2016/7/layout/VerticalDownArrowProcess"/>
    <dgm:cxn modelId="{A56E8188-E910-9D4B-BF0B-4285FD30CFB4}" type="presParOf" srcId="{647000C7-25F4-474E-B8AE-8BD4ACC9E541}" destId="{8D883AC5-FD2C-AA43-828E-0664EFFAE9AC}" srcOrd="8" destOrd="0" presId="urn:microsoft.com/office/officeart/2016/7/layout/VerticalDownArrowProcess"/>
    <dgm:cxn modelId="{0CC67D68-CC5A-E542-97FA-56200B241224}" type="presParOf" srcId="{8D883AC5-FD2C-AA43-828E-0664EFFAE9AC}" destId="{25B0053C-3977-E545-9A17-D65B44938B47}" srcOrd="0" destOrd="0" presId="urn:microsoft.com/office/officeart/2016/7/layout/VerticalDownArrowProcess"/>
    <dgm:cxn modelId="{D635E8CB-B6F2-F143-90D0-A5241D213817}" type="presParOf" srcId="{8D883AC5-FD2C-AA43-828E-0664EFFAE9AC}" destId="{55C65E4E-CDBE-F648-9D9B-FE81350ADADD}" srcOrd="1" destOrd="0" presId="urn:microsoft.com/office/officeart/2016/7/layout/VerticalDownArrowProcess"/>
    <dgm:cxn modelId="{87ABB9D2-E38B-794E-A336-282A873C2ABC}" type="presParOf" srcId="{8D883AC5-FD2C-AA43-828E-0664EFFAE9AC}" destId="{09873D00-5DE1-E24E-99D8-46BC5A8B9A9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 custT="1"/>
      <dgm:spPr/>
      <dgm:t>
        <a:bodyPr/>
        <a:lstStyle/>
        <a:p>
          <a:r>
            <a:rPr lang="en-US" sz="3200" dirty="0"/>
            <a:t>Explain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 sz="2400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 sz="2400"/>
        </a:p>
      </dgm:t>
    </dgm:pt>
    <dgm:pt modelId="{ECB4E45C-801C-564C-BCCC-656F64E2F569}">
      <dgm:prSet custT="1"/>
      <dgm:spPr/>
      <dgm:t>
        <a:bodyPr/>
        <a:lstStyle/>
        <a:p>
          <a:r>
            <a:rPr lang="en-US" sz="3200" dirty="0"/>
            <a:t>Watch </a:t>
          </a:r>
        </a:p>
      </dgm:t>
    </dgm:pt>
    <dgm:pt modelId="{1C84AD82-5B17-AA40-A1D2-CABABFD7F63B}" type="parTrans" cxnId="{113A56F7-9DAE-344A-88DD-1BB665611714}">
      <dgm:prSet/>
      <dgm:spPr/>
      <dgm:t>
        <a:bodyPr/>
        <a:lstStyle/>
        <a:p>
          <a:endParaRPr lang="en-US" sz="2400"/>
        </a:p>
      </dgm:t>
    </dgm:pt>
    <dgm:pt modelId="{B37B75BC-026F-4C4F-B5D7-BB1BBF74CF32}" type="sibTrans" cxnId="{113A56F7-9DAE-344A-88DD-1BB665611714}">
      <dgm:prSet/>
      <dgm:spPr/>
      <dgm:t>
        <a:bodyPr/>
        <a:lstStyle/>
        <a:p>
          <a:endParaRPr lang="en-US" sz="2400"/>
        </a:p>
      </dgm:t>
    </dgm:pt>
    <dgm:pt modelId="{D3112197-7A3B-0745-B51C-7A01714B87E3}">
      <dgm:prSet custT="1"/>
      <dgm:spPr/>
      <dgm:t>
        <a:bodyPr/>
        <a:lstStyle/>
        <a:p>
          <a:r>
            <a:rPr lang="en-US" sz="3200" dirty="0"/>
            <a:t>MOVER</a:t>
          </a:r>
        </a:p>
      </dgm:t>
    </dgm:pt>
    <dgm:pt modelId="{2CC44BC6-4A97-EA4D-88C8-C2BBCA781688}" type="parTrans" cxnId="{4C2E6D6A-41F3-9A44-A2E9-79D11F81AE73}">
      <dgm:prSet/>
      <dgm:spPr/>
      <dgm:t>
        <a:bodyPr/>
        <a:lstStyle/>
        <a:p>
          <a:endParaRPr lang="en-US" sz="2400"/>
        </a:p>
      </dgm:t>
    </dgm:pt>
    <dgm:pt modelId="{F068EF0F-4A2F-0343-9AF6-C09C22EE1140}" type="sibTrans" cxnId="{4C2E6D6A-41F3-9A44-A2E9-79D11F81AE73}">
      <dgm:prSet/>
      <dgm:spPr/>
      <dgm:t>
        <a:bodyPr/>
        <a:lstStyle/>
        <a:p>
          <a:endParaRPr lang="en-US" sz="2400"/>
        </a:p>
      </dgm:t>
    </dgm:pt>
    <dgm:pt modelId="{A22B6267-D47F-DD40-B294-E64298DDA416}">
      <dgm:prSet custT="1"/>
      <dgm:spPr/>
      <dgm:t>
        <a:bodyPr/>
        <a:lstStyle/>
        <a:p>
          <a:r>
            <a:rPr lang="en-US" sz="3200" dirty="0"/>
            <a:t>Call</a:t>
          </a:r>
        </a:p>
      </dgm:t>
    </dgm:pt>
    <dgm:pt modelId="{724F7F12-1986-2A46-B67B-0D4F4DB481E8}" type="parTrans" cxnId="{9946DF43-695D-D748-8C73-E7D0A4B834E2}">
      <dgm:prSet/>
      <dgm:spPr/>
      <dgm:t>
        <a:bodyPr/>
        <a:lstStyle/>
        <a:p>
          <a:endParaRPr lang="en-US" sz="2400"/>
        </a:p>
      </dgm:t>
    </dgm:pt>
    <dgm:pt modelId="{50DA038A-6287-8445-AA9F-195EDA5CD5E1}" type="sibTrans" cxnId="{9946DF43-695D-D748-8C73-E7D0A4B834E2}">
      <dgm:prSet/>
      <dgm:spPr/>
      <dgm:t>
        <a:bodyPr/>
        <a:lstStyle/>
        <a:p>
          <a:endParaRPr lang="en-US" sz="2400"/>
        </a:p>
      </dgm:t>
    </dgm:pt>
    <dgm:pt modelId="{28113083-DB89-B24D-AF4D-24A54CCD73B7}">
      <dgm:prSet custT="1"/>
      <dgm:spPr/>
      <dgm:t>
        <a:bodyPr/>
        <a:lstStyle/>
        <a:p>
          <a:r>
            <a:rPr lang="en-US" sz="2000" dirty="0"/>
            <a:t>Explain your principle to the person in your breakout room</a:t>
          </a:r>
        </a:p>
      </dgm:t>
    </dgm:pt>
    <dgm:pt modelId="{E108DB2D-03BE-C545-BEC8-F624D2E0E105}" type="parTrans" cxnId="{62A48993-D33D-1647-99C4-F62B21354810}">
      <dgm:prSet/>
      <dgm:spPr/>
      <dgm:t>
        <a:bodyPr/>
        <a:lstStyle/>
        <a:p>
          <a:endParaRPr lang="en-US" sz="2400"/>
        </a:p>
      </dgm:t>
    </dgm:pt>
    <dgm:pt modelId="{42664028-2D8C-3942-B06C-1764F5ABE3F7}" type="sibTrans" cxnId="{62A48993-D33D-1647-99C4-F62B21354810}">
      <dgm:prSet/>
      <dgm:spPr/>
      <dgm:t>
        <a:bodyPr/>
        <a:lstStyle/>
        <a:p>
          <a:endParaRPr lang="en-US" sz="2400"/>
        </a:p>
      </dgm:t>
    </dgm:pt>
    <dgm:pt modelId="{014D7C6F-8518-2F47-B6AC-82EA5C17F9D2}">
      <dgm:prSet custT="1"/>
      <dgm:spPr/>
      <dgm:t>
        <a:bodyPr/>
        <a:lstStyle/>
        <a:p>
          <a:r>
            <a:rPr lang="en-US" sz="2000" dirty="0"/>
            <a:t>Watch time on the slide</a:t>
          </a:r>
        </a:p>
      </dgm:t>
    </dgm:pt>
    <dgm:pt modelId="{8E4A3CC5-1667-374F-81EE-C1265D53386D}" type="parTrans" cxnId="{FC4528E8-F1E5-EE4C-B931-76537F4E0A52}">
      <dgm:prSet/>
      <dgm:spPr/>
      <dgm:t>
        <a:bodyPr/>
        <a:lstStyle/>
        <a:p>
          <a:endParaRPr lang="en-US" sz="2400"/>
        </a:p>
      </dgm:t>
    </dgm:pt>
    <dgm:pt modelId="{CD4EC013-4272-6F48-B82F-349062B181A3}" type="sibTrans" cxnId="{FC4528E8-F1E5-EE4C-B931-76537F4E0A52}">
      <dgm:prSet/>
      <dgm:spPr/>
      <dgm:t>
        <a:bodyPr/>
        <a:lstStyle/>
        <a:p>
          <a:endParaRPr lang="en-US" sz="2400"/>
        </a:p>
      </dgm:t>
    </dgm:pt>
    <dgm:pt modelId="{E1941B89-2ACA-9641-B86E-CEFB8A542C2C}">
      <dgm:prSet custT="1"/>
      <dgm:spPr/>
      <dgm:t>
        <a:bodyPr/>
        <a:lstStyle/>
        <a:p>
          <a:r>
            <a:rPr lang="en-US" sz="2000" dirty="0"/>
            <a:t>When time to move, select BREAKOUT room from toolbar, GO TO THE NEXT ROOM</a:t>
          </a:r>
        </a:p>
      </dgm:t>
    </dgm:pt>
    <dgm:pt modelId="{2E0329B5-572F-B149-A970-BBDBC2E26947}" type="parTrans" cxnId="{1CB0AE96-AF30-DD48-BC2A-467FFAB15B70}">
      <dgm:prSet/>
      <dgm:spPr/>
      <dgm:t>
        <a:bodyPr/>
        <a:lstStyle/>
        <a:p>
          <a:endParaRPr lang="en-US" sz="2400"/>
        </a:p>
      </dgm:t>
    </dgm:pt>
    <dgm:pt modelId="{55E0A558-005B-DC4F-9EF6-CBA116BBE90C}" type="sibTrans" cxnId="{1CB0AE96-AF30-DD48-BC2A-467FFAB15B70}">
      <dgm:prSet/>
      <dgm:spPr/>
      <dgm:t>
        <a:bodyPr/>
        <a:lstStyle/>
        <a:p>
          <a:endParaRPr lang="en-US" sz="2400"/>
        </a:p>
      </dgm:t>
    </dgm:pt>
    <dgm:pt modelId="{26364ABE-8FEC-4942-971F-911A224E0076}">
      <dgm:prSet custT="1"/>
      <dgm:spPr/>
      <dgm:t>
        <a:bodyPr/>
        <a:lstStyle/>
        <a:p>
          <a:r>
            <a:rPr lang="en-US" sz="2000" dirty="0"/>
            <a:t>Have fun! Call for HELP if needed!</a:t>
          </a:r>
        </a:p>
      </dgm:t>
    </dgm:pt>
    <dgm:pt modelId="{D1D15787-4A0D-4847-8A56-B5C71AFA961D}" type="parTrans" cxnId="{0D26E159-6761-3D41-B76D-E37077E4A36C}">
      <dgm:prSet/>
      <dgm:spPr/>
      <dgm:t>
        <a:bodyPr/>
        <a:lstStyle/>
        <a:p>
          <a:endParaRPr lang="en-US" sz="2400"/>
        </a:p>
      </dgm:t>
    </dgm:pt>
    <dgm:pt modelId="{62914C11-5E2B-564C-9E93-724A57BD1E25}" type="sibTrans" cxnId="{0D26E159-6761-3D41-B76D-E37077E4A36C}">
      <dgm:prSet/>
      <dgm:spPr/>
      <dgm:t>
        <a:bodyPr/>
        <a:lstStyle/>
        <a:p>
          <a:endParaRPr lang="en-US" sz="2400"/>
        </a:p>
      </dgm:t>
    </dgm:pt>
    <dgm:pt modelId="{4B2490C4-B06B-6244-BC54-D0568278D646}">
      <dgm:prSet custT="1"/>
      <dgm:spPr/>
      <dgm:t>
        <a:bodyPr/>
        <a:lstStyle/>
        <a:p>
          <a:r>
            <a:rPr lang="en-US" sz="3200" dirty="0"/>
            <a:t>Greet</a:t>
          </a:r>
        </a:p>
      </dgm:t>
    </dgm:pt>
    <dgm:pt modelId="{05D9AFD3-8FB0-6B43-A6CA-A84CE6CB074A}" type="parTrans" cxnId="{F42F4CC1-1F6A-FB4D-8AF5-7DC82C54D5E8}">
      <dgm:prSet/>
      <dgm:spPr/>
      <dgm:t>
        <a:bodyPr/>
        <a:lstStyle/>
        <a:p>
          <a:endParaRPr lang="en-US" sz="2400"/>
        </a:p>
      </dgm:t>
    </dgm:pt>
    <dgm:pt modelId="{73FC9E74-94F0-E146-944D-AF858BB0BEFD}" type="sibTrans" cxnId="{F42F4CC1-1F6A-FB4D-8AF5-7DC82C54D5E8}">
      <dgm:prSet/>
      <dgm:spPr/>
      <dgm:t>
        <a:bodyPr/>
        <a:lstStyle/>
        <a:p>
          <a:endParaRPr lang="en-US" sz="2400"/>
        </a:p>
      </dgm:t>
    </dgm:pt>
    <dgm:pt modelId="{199A5094-CA57-BF40-9AD2-A142DC1328C6}">
      <dgm:prSet custT="1"/>
      <dgm:spPr/>
      <dgm:t>
        <a:bodyPr/>
        <a:lstStyle/>
        <a:p>
          <a:r>
            <a:rPr lang="en-US" sz="2000" dirty="0"/>
            <a:t>Greet each other and decide who will be the MOVER</a:t>
          </a:r>
        </a:p>
      </dgm:t>
    </dgm:pt>
    <dgm:pt modelId="{9F93961F-4270-D448-8BE4-23B1150ECCD4}" type="parTrans" cxnId="{D6E954B1-32BC-254A-9662-D94CF35416B9}">
      <dgm:prSet/>
      <dgm:spPr/>
      <dgm:t>
        <a:bodyPr/>
        <a:lstStyle/>
        <a:p>
          <a:endParaRPr lang="en-US" sz="2400"/>
        </a:p>
      </dgm:t>
    </dgm:pt>
    <dgm:pt modelId="{6EE1F736-5A79-684F-AD92-12A264CE7C6F}" type="sibTrans" cxnId="{D6E954B1-32BC-254A-9662-D94CF35416B9}">
      <dgm:prSet/>
      <dgm:spPr/>
      <dgm:t>
        <a:bodyPr/>
        <a:lstStyle/>
        <a:p>
          <a:endParaRPr lang="en-US" sz="2400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3CDE0894-1EE8-1140-849E-6DB1C2246E26}" type="pres">
      <dgm:prSet presAssocID="{A22B6267-D47F-DD40-B294-E64298DDA416}" presName="boxAndChildren" presStyleCnt="0"/>
      <dgm:spPr/>
    </dgm:pt>
    <dgm:pt modelId="{EED35C32-43DE-924E-90C7-B9C50D31D073}" type="pres">
      <dgm:prSet presAssocID="{A22B6267-D47F-DD40-B294-E64298DDA416}" presName="parentTextBox" presStyleLbl="alignNode1" presStyleIdx="0" presStyleCnt="5"/>
      <dgm:spPr/>
    </dgm:pt>
    <dgm:pt modelId="{26D6DD10-82A5-6545-A97D-2844F524E981}" type="pres">
      <dgm:prSet presAssocID="{A22B6267-D47F-DD40-B294-E64298DDA416}" presName="descendantBox" presStyleLbl="bgAccFollowNode1" presStyleIdx="0" presStyleCnt="5"/>
      <dgm:spPr/>
    </dgm:pt>
    <dgm:pt modelId="{CCF17B36-3376-E741-B88A-D7B8F42068BA}" type="pres">
      <dgm:prSet presAssocID="{F068EF0F-4A2F-0343-9AF6-C09C22EE1140}" presName="sp" presStyleCnt="0"/>
      <dgm:spPr/>
    </dgm:pt>
    <dgm:pt modelId="{BFC78BFD-21C7-DB48-AAFA-2268BBF055B4}" type="pres">
      <dgm:prSet presAssocID="{D3112197-7A3B-0745-B51C-7A01714B87E3}" presName="arrowAndChildren" presStyleCnt="0"/>
      <dgm:spPr/>
    </dgm:pt>
    <dgm:pt modelId="{30AD6993-4944-4343-AA25-D4A8D38F489A}" type="pres">
      <dgm:prSet presAssocID="{D3112197-7A3B-0745-B51C-7A01714B87E3}" presName="parentTextArrow" presStyleLbl="node1" presStyleIdx="0" presStyleCnt="0"/>
      <dgm:spPr/>
    </dgm:pt>
    <dgm:pt modelId="{A06AAD72-A1C6-5045-87C0-7C8E23F2F78C}" type="pres">
      <dgm:prSet presAssocID="{D3112197-7A3B-0745-B51C-7A01714B87E3}" presName="arrow" presStyleLbl="alignNode1" presStyleIdx="1" presStyleCnt="5"/>
      <dgm:spPr/>
    </dgm:pt>
    <dgm:pt modelId="{7C8FE1D3-93A9-7943-965E-A4CF786927E7}" type="pres">
      <dgm:prSet presAssocID="{D3112197-7A3B-0745-B51C-7A01714B87E3}" presName="descendantArrow" presStyleLbl="bgAccFollowNode1" presStyleIdx="1" presStyleCnt="5"/>
      <dgm:spPr/>
    </dgm:pt>
    <dgm:pt modelId="{2E61F1F2-EE3F-4C44-A284-7CBF01C13E1D}" type="pres">
      <dgm:prSet presAssocID="{B37B75BC-026F-4C4F-B5D7-BB1BBF74CF32}" presName="sp" presStyleCnt="0"/>
      <dgm:spPr/>
    </dgm:pt>
    <dgm:pt modelId="{BFEA41D6-D540-C34D-BFD5-F8E294E172EF}" type="pres">
      <dgm:prSet presAssocID="{ECB4E45C-801C-564C-BCCC-656F64E2F569}" presName="arrowAndChildren" presStyleCnt="0"/>
      <dgm:spPr/>
    </dgm:pt>
    <dgm:pt modelId="{B5DD1BA3-C7D3-9843-A761-CC834E946BFA}" type="pres">
      <dgm:prSet presAssocID="{ECB4E45C-801C-564C-BCCC-656F64E2F569}" presName="parentTextArrow" presStyleLbl="node1" presStyleIdx="0" presStyleCnt="0"/>
      <dgm:spPr/>
    </dgm:pt>
    <dgm:pt modelId="{7A1905E3-24D8-984E-B2FF-6D07E511EA00}" type="pres">
      <dgm:prSet presAssocID="{ECB4E45C-801C-564C-BCCC-656F64E2F569}" presName="arrow" presStyleLbl="alignNode1" presStyleIdx="2" presStyleCnt="5"/>
      <dgm:spPr/>
    </dgm:pt>
    <dgm:pt modelId="{E4EA3F67-7EED-0440-B633-9591F7C8A253}" type="pres">
      <dgm:prSet presAssocID="{ECB4E45C-801C-564C-BCCC-656F64E2F569}" presName="descendantArrow" presStyleLbl="bgAccFollowNode1" presStyleIdx="2" presStyleCnt="5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3" presStyleCnt="5"/>
      <dgm:spPr/>
    </dgm:pt>
    <dgm:pt modelId="{09873D00-5DE1-E24E-99D8-46BC5A8B9A9E}" type="pres">
      <dgm:prSet presAssocID="{77A76DFD-9727-4CFD-B145-A825ABE2B364}" presName="descendantArrow" presStyleLbl="bgAccFollowNode1" presStyleIdx="3" presStyleCnt="5"/>
      <dgm:spPr/>
    </dgm:pt>
    <dgm:pt modelId="{5511C6D4-10C9-0F43-8596-9451BFC81FDD}" type="pres">
      <dgm:prSet presAssocID="{73FC9E74-94F0-E146-944D-AF858BB0BEFD}" presName="sp" presStyleCnt="0"/>
      <dgm:spPr/>
    </dgm:pt>
    <dgm:pt modelId="{E0A69BB3-71AF-1448-8D30-ACCBD8A66352}" type="pres">
      <dgm:prSet presAssocID="{4B2490C4-B06B-6244-BC54-D0568278D646}" presName="arrowAndChildren" presStyleCnt="0"/>
      <dgm:spPr/>
    </dgm:pt>
    <dgm:pt modelId="{55C9919E-2CAD-E64A-9D8A-B24EEB696764}" type="pres">
      <dgm:prSet presAssocID="{4B2490C4-B06B-6244-BC54-D0568278D646}" presName="parentTextArrow" presStyleLbl="node1" presStyleIdx="0" presStyleCnt="0"/>
      <dgm:spPr/>
    </dgm:pt>
    <dgm:pt modelId="{D50F5F31-41E8-6046-A539-9C11181E131D}" type="pres">
      <dgm:prSet presAssocID="{4B2490C4-B06B-6244-BC54-D0568278D646}" presName="arrow" presStyleLbl="alignNode1" presStyleIdx="4" presStyleCnt="5"/>
      <dgm:spPr/>
    </dgm:pt>
    <dgm:pt modelId="{26A25250-C039-1D4A-9097-0341C8B10C3F}" type="pres">
      <dgm:prSet presAssocID="{4B2490C4-B06B-6244-BC54-D0568278D646}" presName="descendantArrow" presStyleLbl="bgAccFollowNode1" presStyleIdx="4" presStyleCnt="5"/>
      <dgm:spPr/>
    </dgm:pt>
  </dgm:ptLst>
  <dgm:cxnLst>
    <dgm:cxn modelId="{2170B50D-E013-B845-8231-36F67564F721}" type="presOf" srcId="{199A5094-CA57-BF40-9AD2-A142DC1328C6}" destId="{26A25250-C039-1D4A-9097-0341C8B10C3F}" srcOrd="0" destOrd="0" presId="urn:microsoft.com/office/officeart/2016/7/layout/VerticalDownArrowProcess"/>
    <dgm:cxn modelId="{D3CB3F15-B42F-D241-AB76-94C4FAD5F49F}" type="presOf" srcId="{D3112197-7A3B-0745-B51C-7A01714B87E3}" destId="{30AD6993-4944-4343-AA25-D4A8D38F489A}" srcOrd="0" destOrd="0" presId="urn:microsoft.com/office/officeart/2016/7/layout/VerticalDownArrowProcess"/>
    <dgm:cxn modelId="{260A6018-886E-D541-8673-149F98083541}" type="presOf" srcId="{4B2490C4-B06B-6244-BC54-D0568278D646}" destId="{D50F5F31-41E8-6046-A539-9C11181E131D}" srcOrd="1" destOrd="0" presId="urn:microsoft.com/office/officeart/2016/7/layout/VerticalDownArrowProcess"/>
    <dgm:cxn modelId="{A0E55632-C5E8-FA45-8B6F-6DD19A667BC4}" type="presOf" srcId="{77A76DFD-9727-4CFD-B145-A825ABE2B364}" destId="{55C65E4E-CDBE-F648-9D9B-FE81350ADADD}" srcOrd="1" destOrd="0" presId="urn:microsoft.com/office/officeart/2016/7/layout/VerticalDownArrowProcess"/>
    <dgm:cxn modelId="{BC7BBF37-DC30-5948-B31B-00AB0C88B318}" type="presOf" srcId="{ECB4E45C-801C-564C-BCCC-656F64E2F569}" destId="{B5DD1BA3-C7D3-9843-A761-CC834E946BFA}" srcOrd="0" destOrd="0" presId="urn:microsoft.com/office/officeart/2016/7/layout/VerticalDownArrowProcess"/>
    <dgm:cxn modelId="{9946DF43-695D-D748-8C73-E7D0A4B834E2}" srcId="{629DB52F-C55D-4D7D-9422-7A419D02F976}" destId="{A22B6267-D47F-DD40-B294-E64298DDA416}" srcOrd="4" destOrd="0" parTransId="{724F7F12-1986-2A46-B67B-0D4F4DB481E8}" sibTransId="{50DA038A-6287-8445-AA9F-195EDA5CD5E1}"/>
    <dgm:cxn modelId="{31F02C51-EA64-4A42-A14B-7B9BCB28D13D}" type="presOf" srcId="{26364ABE-8FEC-4942-971F-911A224E0076}" destId="{26D6DD10-82A5-6545-A97D-2844F524E981}" srcOrd="0" destOrd="0" presId="urn:microsoft.com/office/officeart/2016/7/layout/VerticalDownArrowProcess"/>
    <dgm:cxn modelId="{0D26E159-6761-3D41-B76D-E37077E4A36C}" srcId="{A22B6267-D47F-DD40-B294-E64298DDA416}" destId="{26364ABE-8FEC-4942-971F-911A224E0076}" srcOrd="0" destOrd="0" parTransId="{D1D15787-4A0D-4847-8A56-B5C71AFA961D}" sibTransId="{62914C11-5E2B-564C-9E93-724A57BD1E25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4C2E6D6A-41F3-9A44-A2E9-79D11F81AE73}" srcId="{629DB52F-C55D-4D7D-9422-7A419D02F976}" destId="{D3112197-7A3B-0745-B51C-7A01714B87E3}" srcOrd="3" destOrd="0" parTransId="{2CC44BC6-4A97-EA4D-88C8-C2BBCA781688}" sibTransId="{F068EF0F-4A2F-0343-9AF6-C09C22EE1140}"/>
    <dgm:cxn modelId="{8066356E-4460-EB4C-BA49-BB1D13D3AC0D}" type="presOf" srcId="{E1941B89-2ACA-9641-B86E-CEFB8A542C2C}" destId="{7C8FE1D3-93A9-7943-965E-A4CF786927E7}" srcOrd="0" destOrd="0" presId="urn:microsoft.com/office/officeart/2016/7/layout/VerticalDownArrowProcess"/>
    <dgm:cxn modelId="{8B57587C-31D6-FE4F-B73F-C5999D6A4FE9}" type="presOf" srcId="{A22B6267-D47F-DD40-B294-E64298DDA416}" destId="{EED35C32-43DE-924E-90C7-B9C50D31D073}" srcOrd="0" destOrd="0" presId="urn:microsoft.com/office/officeart/2016/7/layout/VerticalDownArrowProcess"/>
    <dgm:cxn modelId="{7E74D07F-86C0-A747-A005-1C5FC78850B2}" type="presOf" srcId="{D3112197-7A3B-0745-B51C-7A01714B87E3}" destId="{A06AAD72-A1C6-5045-87C0-7C8E23F2F78C}" srcOrd="1" destOrd="0" presId="urn:microsoft.com/office/officeart/2016/7/layout/VerticalDownArrowProcess"/>
    <dgm:cxn modelId="{62A48993-D33D-1647-99C4-F62B21354810}" srcId="{77A76DFD-9727-4CFD-B145-A825ABE2B364}" destId="{28113083-DB89-B24D-AF4D-24A54CCD73B7}" srcOrd="0" destOrd="0" parTransId="{E108DB2D-03BE-C545-BEC8-F624D2E0E105}" sibTransId="{42664028-2D8C-3942-B06C-1764F5ABE3F7}"/>
    <dgm:cxn modelId="{1CB0AE96-AF30-DD48-BC2A-467FFAB15B70}" srcId="{D3112197-7A3B-0745-B51C-7A01714B87E3}" destId="{E1941B89-2ACA-9641-B86E-CEFB8A542C2C}" srcOrd="0" destOrd="0" parTransId="{2E0329B5-572F-B149-A970-BBDBC2E26947}" sibTransId="{55E0A558-005B-DC4F-9EF6-CBA116BBE90C}"/>
    <dgm:cxn modelId="{FEF3A6A3-997F-904E-A405-E883ED8A5A47}" type="presOf" srcId="{4B2490C4-B06B-6244-BC54-D0568278D646}" destId="{55C9919E-2CAD-E64A-9D8A-B24EEB696764}" srcOrd="0" destOrd="0" presId="urn:microsoft.com/office/officeart/2016/7/layout/VerticalDownArrowProcess"/>
    <dgm:cxn modelId="{D6E954B1-32BC-254A-9662-D94CF35416B9}" srcId="{4B2490C4-B06B-6244-BC54-D0568278D646}" destId="{199A5094-CA57-BF40-9AD2-A142DC1328C6}" srcOrd="0" destOrd="0" parTransId="{9F93961F-4270-D448-8BE4-23B1150ECCD4}" sibTransId="{6EE1F736-5A79-684F-AD92-12A264CE7C6F}"/>
    <dgm:cxn modelId="{C75E9EC0-D330-FD43-9B61-EBA004D08963}" type="presOf" srcId="{77A76DFD-9727-4CFD-B145-A825ABE2B364}" destId="{25B0053C-3977-E545-9A17-D65B44938B47}" srcOrd="0" destOrd="0" presId="urn:microsoft.com/office/officeart/2016/7/layout/VerticalDownArrowProcess"/>
    <dgm:cxn modelId="{F42F4CC1-1F6A-FB4D-8AF5-7DC82C54D5E8}" srcId="{629DB52F-C55D-4D7D-9422-7A419D02F976}" destId="{4B2490C4-B06B-6244-BC54-D0568278D646}" srcOrd="0" destOrd="0" parTransId="{05D9AFD3-8FB0-6B43-A6CA-A84CE6CB074A}" sibTransId="{73FC9E74-94F0-E146-944D-AF858BB0BEFD}"/>
    <dgm:cxn modelId="{4470DBCD-45E6-5C45-B2F7-A59C06D3F960}" type="presOf" srcId="{28113083-DB89-B24D-AF4D-24A54CCD73B7}" destId="{09873D00-5DE1-E24E-99D8-46BC5A8B9A9E}" srcOrd="0" destOrd="0" presId="urn:microsoft.com/office/officeart/2016/7/layout/VerticalDownArrowProcess"/>
    <dgm:cxn modelId="{4456AAD2-78A9-3C44-9D31-3064EA7E6411}" type="presOf" srcId="{014D7C6F-8518-2F47-B6AC-82EA5C17F9D2}" destId="{E4EA3F67-7EED-0440-B633-9591F7C8A253}" srcOrd="0" destOrd="0" presId="urn:microsoft.com/office/officeart/2016/7/layout/VerticalDownArrowProcess"/>
    <dgm:cxn modelId="{FC4528E8-F1E5-EE4C-B931-76537F4E0A52}" srcId="{ECB4E45C-801C-564C-BCCC-656F64E2F569}" destId="{014D7C6F-8518-2F47-B6AC-82EA5C17F9D2}" srcOrd="0" destOrd="0" parTransId="{8E4A3CC5-1667-374F-81EE-C1265D53386D}" sibTransId="{CD4EC013-4272-6F48-B82F-349062B181A3}"/>
    <dgm:cxn modelId="{113A56F7-9DAE-344A-88DD-1BB665611714}" srcId="{629DB52F-C55D-4D7D-9422-7A419D02F976}" destId="{ECB4E45C-801C-564C-BCCC-656F64E2F569}" srcOrd="2" destOrd="0" parTransId="{1C84AD82-5B17-AA40-A1D2-CABABFD7F63B}" sibTransId="{B37B75BC-026F-4C4F-B5D7-BB1BBF74CF32}"/>
    <dgm:cxn modelId="{943EE3F7-352A-2341-8DE9-1E9C946BCD68}" type="presOf" srcId="{ECB4E45C-801C-564C-BCCC-656F64E2F569}" destId="{7A1905E3-24D8-984E-B2FF-6D07E511EA00}" srcOrd="1" destOrd="0" presId="urn:microsoft.com/office/officeart/2016/7/layout/VerticalDownArrowProcess"/>
    <dgm:cxn modelId="{426022FF-4CAA-4DA2-B834-3AEFB33028C0}" srcId="{629DB52F-C55D-4D7D-9422-7A419D02F976}" destId="{77A76DFD-9727-4CFD-B145-A825ABE2B364}" srcOrd="1" destOrd="0" parTransId="{DDAD6D04-BF8E-4BBE-9D3E-29CD6A7246B4}" sibTransId="{9691826E-FF23-4B93-83B5-F567E74EB443}"/>
    <dgm:cxn modelId="{69DED48E-7AF0-D14B-A9A8-3AE98E89E207}" type="presParOf" srcId="{647000C7-25F4-474E-B8AE-8BD4ACC9E541}" destId="{3CDE0894-1EE8-1140-849E-6DB1C2246E26}" srcOrd="0" destOrd="0" presId="urn:microsoft.com/office/officeart/2016/7/layout/VerticalDownArrowProcess"/>
    <dgm:cxn modelId="{BD382E0A-1BC7-2E40-842A-FC179D155D29}" type="presParOf" srcId="{3CDE0894-1EE8-1140-849E-6DB1C2246E26}" destId="{EED35C32-43DE-924E-90C7-B9C50D31D073}" srcOrd="0" destOrd="0" presId="urn:microsoft.com/office/officeart/2016/7/layout/VerticalDownArrowProcess"/>
    <dgm:cxn modelId="{6E8DD688-06BF-C54C-B3F3-0D18CE699612}" type="presParOf" srcId="{3CDE0894-1EE8-1140-849E-6DB1C2246E26}" destId="{26D6DD10-82A5-6545-A97D-2844F524E981}" srcOrd="1" destOrd="0" presId="urn:microsoft.com/office/officeart/2016/7/layout/VerticalDownArrowProcess"/>
    <dgm:cxn modelId="{F6393AE2-388D-974B-B8A1-282AF7E9FFB0}" type="presParOf" srcId="{647000C7-25F4-474E-B8AE-8BD4ACC9E541}" destId="{CCF17B36-3376-E741-B88A-D7B8F42068BA}" srcOrd="1" destOrd="0" presId="urn:microsoft.com/office/officeart/2016/7/layout/VerticalDownArrowProcess"/>
    <dgm:cxn modelId="{B16D12A3-2C40-BC47-A769-18324A56EEE4}" type="presParOf" srcId="{647000C7-25F4-474E-B8AE-8BD4ACC9E541}" destId="{BFC78BFD-21C7-DB48-AAFA-2268BBF055B4}" srcOrd="2" destOrd="0" presId="urn:microsoft.com/office/officeart/2016/7/layout/VerticalDownArrowProcess"/>
    <dgm:cxn modelId="{38569C68-8DE3-9A4D-8BAB-E39CAF0506F2}" type="presParOf" srcId="{BFC78BFD-21C7-DB48-AAFA-2268BBF055B4}" destId="{30AD6993-4944-4343-AA25-D4A8D38F489A}" srcOrd="0" destOrd="0" presId="urn:microsoft.com/office/officeart/2016/7/layout/VerticalDownArrowProcess"/>
    <dgm:cxn modelId="{8A293B69-3697-014A-9C68-EF6D67002CC5}" type="presParOf" srcId="{BFC78BFD-21C7-DB48-AAFA-2268BBF055B4}" destId="{A06AAD72-A1C6-5045-87C0-7C8E23F2F78C}" srcOrd="1" destOrd="0" presId="urn:microsoft.com/office/officeart/2016/7/layout/VerticalDownArrowProcess"/>
    <dgm:cxn modelId="{8FF4C87B-C8F3-F847-8CC5-49876F22902D}" type="presParOf" srcId="{BFC78BFD-21C7-DB48-AAFA-2268BBF055B4}" destId="{7C8FE1D3-93A9-7943-965E-A4CF786927E7}" srcOrd="2" destOrd="0" presId="urn:microsoft.com/office/officeart/2016/7/layout/VerticalDownArrowProcess"/>
    <dgm:cxn modelId="{B6796588-3362-934E-827F-952B8EB0B5D0}" type="presParOf" srcId="{647000C7-25F4-474E-B8AE-8BD4ACC9E541}" destId="{2E61F1F2-EE3F-4C44-A284-7CBF01C13E1D}" srcOrd="3" destOrd="0" presId="urn:microsoft.com/office/officeart/2016/7/layout/VerticalDownArrowProcess"/>
    <dgm:cxn modelId="{26704E77-0B38-A945-9C6E-8F071F3AD79F}" type="presParOf" srcId="{647000C7-25F4-474E-B8AE-8BD4ACC9E541}" destId="{BFEA41D6-D540-C34D-BFD5-F8E294E172EF}" srcOrd="4" destOrd="0" presId="urn:microsoft.com/office/officeart/2016/7/layout/VerticalDownArrowProcess"/>
    <dgm:cxn modelId="{4CE5E270-1C34-A44B-BE9A-0D40BDD094AF}" type="presParOf" srcId="{BFEA41D6-D540-C34D-BFD5-F8E294E172EF}" destId="{B5DD1BA3-C7D3-9843-A761-CC834E946BFA}" srcOrd="0" destOrd="0" presId="urn:microsoft.com/office/officeart/2016/7/layout/VerticalDownArrowProcess"/>
    <dgm:cxn modelId="{86BA9BEC-7336-A645-B518-C04667354BEB}" type="presParOf" srcId="{BFEA41D6-D540-C34D-BFD5-F8E294E172EF}" destId="{7A1905E3-24D8-984E-B2FF-6D07E511EA00}" srcOrd="1" destOrd="0" presId="urn:microsoft.com/office/officeart/2016/7/layout/VerticalDownArrowProcess"/>
    <dgm:cxn modelId="{6155313E-2A45-9E4D-902D-10DBCB7F9297}" type="presParOf" srcId="{BFEA41D6-D540-C34D-BFD5-F8E294E172EF}" destId="{E4EA3F67-7EED-0440-B633-9591F7C8A253}" srcOrd="2" destOrd="0" presId="urn:microsoft.com/office/officeart/2016/7/layout/VerticalDownArrowProcess"/>
    <dgm:cxn modelId="{C52D365D-668B-F342-976B-DF4316CFAB5E}" type="presParOf" srcId="{647000C7-25F4-474E-B8AE-8BD4ACC9E541}" destId="{4EDBEC4D-7678-DB44-83E9-1A655F16F7D3}" srcOrd="5" destOrd="0" presId="urn:microsoft.com/office/officeart/2016/7/layout/VerticalDownArrowProcess"/>
    <dgm:cxn modelId="{05A2186C-384A-2046-8F71-876F18F6E97C}" type="presParOf" srcId="{647000C7-25F4-474E-B8AE-8BD4ACC9E541}" destId="{8D883AC5-FD2C-AA43-828E-0664EFFAE9AC}" srcOrd="6" destOrd="0" presId="urn:microsoft.com/office/officeart/2016/7/layout/VerticalDownArrowProcess"/>
    <dgm:cxn modelId="{F5939808-7C27-9F42-9608-1CB4612B7C34}" type="presParOf" srcId="{8D883AC5-FD2C-AA43-828E-0664EFFAE9AC}" destId="{25B0053C-3977-E545-9A17-D65B44938B47}" srcOrd="0" destOrd="0" presId="urn:microsoft.com/office/officeart/2016/7/layout/VerticalDownArrowProcess"/>
    <dgm:cxn modelId="{0472B0DD-19EB-434C-8432-00E4B6129F2F}" type="presParOf" srcId="{8D883AC5-FD2C-AA43-828E-0664EFFAE9AC}" destId="{55C65E4E-CDBE-F648-9D9B-FE81350ADADD}" srcOrd="1" destOrd="0" presId="urn:microsoft.com/office/officeart/2016/7/layout/VerticalDownArrowProcess"/>
    <dgm:cxn modelId="{7B31D432-2C4D-1F4F-994E-4805B8A5D88B}" type="presParOf" srcId="{8D883AC5-FD2C-AA43-828E-0664EFFAE9AC}" destId="{09873D00-5DE1-E24E-99D8-46BC5A8B9A9E}" srcOrd="2" destOrd="0" presId="urn:microsoft.com/office/officeart/2016/7/layout/VerticalDownArrowProcess"/>
    <dgm:cxn modelId="{3B7EB603-3274-2F46-AB2F-CED4CAB7096B}" type="presParOf" srcId="{647000C7-25F4-474E-B8AE-8BD4ACC9E541}" destId="{5511C6D4-10C9-0F43-8596-9451BFC81FDD}" srcOrd="7" destOrd="0" presId="urn:microsoft.com/office/officeart/2016/7/layout/VerticalDownArrowProcess"/>
    <dgm:cxn modelId="{50877851-35F7-3E4C-B4F4-CAFF7E37DA1F}" type="presParOf" srcId="{647000C7-25F4-474E-B8AE-8BD4ACC9E541}" destId="{E0A69BB3-71AF-1448-8D30-ACCBD8A66352}" srcOrd="8" destOrd="0" presId="urn:microsoft.com/office/officeart/2016/7/layout/VerticalDownArrowProcess"/>
    <dgm:cxn modelId="{574EB99C-D76B-E849-988A-78E4B5597BF8}" type="presParOf" srcId="{E0A69BB3-71AF-1448-8D30-ACCBD8A66352}" destId="{55C9919E-2CAD-E64A-9D8A-B24EEB696764}" srcOrd="0" destOrd="0" presId="urn:microsoft.com/office/officeart/2016/7/layout/VerticalDownArrowProcess"/>
    <dgm:cxn modelId="{87D9F30F-6E45-8344-AFC8-38F51D0BF0AB}" type="presParOf" srcId="{E0A69BB3-71AF-1448-8D30-ACCBD8A66352}" destId="{D50F5F31-41E8-6046-A539-9C11181E131D}" srcOrd="1" destOrd="0" presId="urn:microsoft.com/office/officeart/2016/7/layout/VerticalDownArrowProcess"/>
    <dgm:cxn modelId="{D6080E9A-6E4D-5A46-8D5F-3B1CDFA23E2F}" type="presParOf" srcId="{E0A69BB3-71AF-1448-8D30-ACCBD8A66352}" destId="{26A25250-C039-1D4A-9097-0341C8B10C3F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2832E6-DB70-4D2C-96BD-2875CADBFF9F}" type="doc">
      <dgm:prSet loTypeId="urn:microsoft.com/office/officeart/2005/8/layout/cycle5" loCatId="cycle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E050761-07E4-4406-9EFC-634E407EB5CC}">
      <dgm:prSet/>
      <dgm:spPr/>
      <dgm:t>
        <a:bodyPr/>
        <a:lstStyle/>
        <a:p>
          <a:r>
            <a:rPr lang="en-US"/>
            <a:t>Take a walk</a:t>
          </a:r>
        </a:p>
      </dgm:t>
    </dgm:pt>
    <dgm:pt modelId="{C6874294-5CFC-4964-B23B-584A2193CF7E}" type="parTrans" cxnId="{FA14C6F4-E151-4104-ACB7-7C9F90BF7AD6}">
      <dgm:prSet/>
      <dgm:spPr/>
      <dgm:t>
        <a:bodyPr/>
        <a:lstStyle/>
        <a:p>
          <a:endParaRPr lang="en-US"/>
        </a:p>
      </dgm:t>
    </dgm:pt>
    <dgm:pt modelId="{F38B0728-E101-4C6D-9A3D-733876068645}" type="sibTrans" cxnId="{FA14C6F4-E151-4104-ACB7-7C9F90BF7AD6}">
      <dgm:prSet/>
      <dgm:spPr/>
      <dgm:t>
        <a:bodyPr/>
        <a:lstStyle/>
        <a:p>
          <a:endParaRPr lang="en-US"/>
        </a:p>
      </dgm:t>
    </dgm:pt>
    <dgm:pt modelId="{093F8791-02C1-41D1-9CE3-71C1AD19D426}">
      <dgm:prSet/>
      <dgm:spPr/>
      <dgm:t>
        <a:bodyPr/>
        <a:lstStyle/>
        <a:p>
          <a:r>
            <a:rPr lang="en-US"/>
            <a:t>Stretch</a:t>
          </a:r>
        </a:p>
      </dgm:t>
    </dgm:pt>
    <dgm:pt modelId="{C8E6D95D-5AC2-4800-83BC-15834C4BADFA}" type="parTrans" cxnId="{1ACE361A-268A-43FF-B116-7FA3119EA348}">
      <dgm:prSet/>
      <dgm:spPr/>
      <dgm:t>
        <a:bodyPr/>
        <a:lstStyle/>
        <a:p>
          <a:endParaRPr lang="en-US"/>
        </a:p>
      </dgm:t>
    </dgm:pt>
    <dgm:pt modelId="{43260864-2141-46E1-A819-E8B81F4D20A6}" type="sibTrans" cxnId="{1ACE361A-268A-43FF-B116-7FA3119EA348}">
      <dgm:prSet/>
      <dgm:spPr/>
      <dgm:t>
        <a:bodyPr/>
        <a:lstStyle/>
        <a:p>
          <a:endParaRPr lang="en-US"/>
        </a:p>
      </dgm:t>
    </dgm:pt>
    <dgm:pt modelId="{BCA08C24-9EC8-4B82-B8A7-C146294C894D}">
      <dgm:prSet/>
      <dgm:spPr/>
      <dgm:t>
        <a:bodyPr/>
        <a:lstStyle/>
        <a:p>
          <a:r>
            <a:rPr lang="en-US" dirty="0"/>
            <a:t>Stand up</a:t>
          </a:r>
        </a:p>
      </dgm:t>
    </dgm:pt>
    <dgm:pt modelId="{92CD5B03-BD85-4763-8031-88E6BB927A84}" type="parTrans" cxnId="{7FF729A1-CCF3-4572-BC07-DD448756C37E}">
      <dgm:prSet/>
      <dgm:spPr/>
      <dgm:t>
        <a:bodyPr/>
        <a:lstStyle/>
        <a:p>
          <a:endParaRPr lang="en-US"/>
        </a:p>
      </dgm:t>
    </dgm:pt>
    <dgm:pt modelId="{54C3E6DF-A9D1-4DFD-A56D-B3BCE2AE46B5}" type="sibTrans" cxnId="{7FF729A1-CCF3-4572-BC07-DD448756C37E}">
      <dgm:prSet/>
      <dgm:spPr/>
      <dgm:t>
        <a:bodyPr/>
        <a:lstStyle/>
        <a:p>
          <a:endParaRPr lang="en-US"/>
        </a:p>
      </dgm:t>
    </dgm:pt>
    <dgm:pt modelId="{5A38C02D-2BDF-472C-B00E-14B6D12139D1}">
      <dgm:prSet/>
      <dgm:spPr/>
      <dgm:t>
        <a:bodyPr/>
        <a:lstStyle/>
        <a:p>
          <a:r>
            <a:rPr lang="en-US" dirty="0"/>
            <a:t>Drink some water</a:t>
          </a:r>
        </a:p>
      </dgm:t>
    </dgm:pt>
    <dgm:pt modelId="{5E8B7911-5BD3-4880-B156-972F5CD651BB}" type="parTrans" cxnId="{8FA7F717-E518-4DAB-BD3B-EF2CF74AD225}">
      <dgm:prSet/>
      <dgm:spPr/>
      <dgm:t>
        <a:bodyPr/>
        <a:lstStyle/>
        <a:p>
          <a:endParaRPr lang="en-US"/>
        </a:p>
      </dgm:t>
    </dgm:pt>
    <dgm:pt modelId="{F3EBD949-2AEE-4DF1-9FAC-264F091F7148}" type="sibTrans" cxnId="{8FA7F717-E518-4DAB-BD3B-EF2CF74AD225}">
      <dgm:prSet/>
      <dgm:spPr/>
      <dgm:t>
        <a:bodyPr/>
        <a:lstStyle/>
        <a:p>
          <a:endParaRPr lang="en-US"/>
        </a:p>
      </dgm:t>
    </dgm:pt>
    <dgm:pt modelId="{C0DB7252-BDB8-9743-8594-0D74CD2EDE2E}" type="pres">
      <dgm:prSet presAssocID="{2C2832E6-DB70-4D2C-96BD-2875CADBFF9F}" presName="cycle" presStyleCnt="0">
        <dgm:presLayoutVars>
          <dgm:dir/>
          <dgm:resizeHandles val="exact"/>
        </dgm:presLayoutVars>
      </dgm:prSet>
      <dgm:spPr/>
    </dgm:pt>
    <dgm:pt modelId="{3AC7802D-939A-EE41-B6C9-0EEBE1C88275}" type="pres">
      <dgm:prSet presAssocID="{7E050761-07E4-4406-9EFC-634E407EB5CC}" presName="node" presStyleLbl="node1" presStyleIdx="0" presStyleCnt="4">
        <dgm:presLayoutVars>
          <dgm:bulletEnabled val="1"/>
        </dgm:presLayoutVars>
      </dgm:prSet>
      <dgm:spPr/>
    </dgm:pt>
    <dgm:pt modelId="{C947245D-3076-FC48-91A1-ED0EFB6CC9A7}" type="pres">
      <dgm:prSet presAssocID="{7E050761-07E4-4406-9EFC-634E407EB5CC}" presName="spNode" presStyleCnt="0"/>
      <dgm:spPr/>
    </dgm:pt>
    <dgm:pt modelId="{CC1A19E8-FE10-2049-B8D8-28EC68D917A8}" type="pres">
      <dgm:prSet presAssocID="{F38B0728-E101-4C6D-9A3D-733876068645}" presName="sibTrans" presStyleLbl="sibTrans1D1" presStyleIdx="0" presStyleCnt="4"/>
      <dgm:spPr/>
    </dgm:pt>
    <dgm:pt modelId="{CD7F979D-7236-4E41-99B5-A9BAB9D83326}" type="pres">
      <dgm:prSet presAssocID="{093F8791-02C1-41D1-9CE3-71C1AD19D426}" presName="node" presStyleLbl="node1" presStyleIdx="1" presStyleCnt="4">
        <dgm:presLayoutVars>
          <dgm:bulletEnabled val="1"/>
        </dgm:presLayoutVars>
      </dgm:prSet>
      <dgm:spPr/>
    </dgm:pt>
    <dgm:pt modelId="{CA82C07A-300B-5443-A6A3-E12B221A05B2}" type="pres">
      <dgm:prSet presAssocID="{093F8791-02C1-41D1-9CE3-71C1AD19D426}" presName="spNode" presStyleCnt="0"/>
      <dgm:spPr/>
    </dgm:pt>
    <dgm:pt modelId="{5FBA83C7-C9F0-BE40-A4EA-4F06486726B0}" type="pres">
      <dgm:prSet presAssocID="{43260864-2141-46E1-A819-E8B81F4D20A6}" presName="sibTrans" presStyleLbl="sibTrans1D1" presStyleIdx="1" presStyleCnt="4"/>
      <dgm:spPr/>
    </dgm:pt>
    <dgm:pt modelId="{946F1D19-C6D9-1644-AC94-F61F0EC3E8D0}" type="pres">
      <dgm:prSet presAssocID="{BCA08C24-9EC8-4B82-B8A7-C146294C894D}" presName="node" presStyleLbl="node1" presStyleIdx="2" presStyleCnt="4">
        <dgm:presLayoutVars>
          <dgm:bulletEnabled val="1"/>
        </dgm:presLayoutVars>
      </dgm:prSet>
      <dgm:spPr/>
    </dgm:pt>
    <dgm:pt modelId="{8A3040D6-4381-BA47-BB78-A52AC5D2F00F}" type="pres">
      <dgm:prSet presAssocID="{BCA08C24-9EC8-4B82-B8A7-C146294C894D}" presName="spNode" presStyleCnt="0"/>
      <dgm:spPr/>
    </dgm:pt>
    <dgm:pt modelId="{B7443E4F-02F4-AC4C-82AA-9A690840C11B}" type="pres">
      <dgm:prSet presAssocID="{54C3E6DF-A9D1-4DFD-A56D-B3BCE2AE46B5}" presName="sibTrans" presStyleLbl="sibTrans1D1" presStyleIdx="2" presStyleCnt="4"/>
      <dgm:spPr/>
    </dgm:pt>
    <dgm:pt modelId="{67B2B413-A5CC-FF4F-A91C-3A00948ED34B}" type="pres">
      <dgm:prSet presAssocID="{5A38C02D-2BDF-472C-B00E-14B6D12139D1}" presName="node" presStyleLbl="node1" presStyleIdx="3" presStyleCnt="4">
        <dgm:presLayoutVars>
          <dgm:bulletEnabled val="1"/>
        </dgm:presLayoutVars>
      </dgm:prSet>
      <dgm:spPr/>
    </dgm:pt>
    <dgm:pt modelId="{26AA893F-75AC-1D44-9DD1-4B5729A6AEA5}" type="pres">
      <dgm:prSet presAssocID="{5A38C02D-2BDF-472C-B00E-14B6D12139D1}" presName="spNode" presStyleCnt="0"/>
      <dgm:spPr/>
    </dgm:pt>
    <dgm:pt modelId="{4D0C1930-42CE-AD42-842D-A7D212C1E667}" type="pres">
      <dgm:prSet presAssocID="{F3EBD949-2AEE-4DF1-9FAC-264F091F7148}" presName="sibTrans" presStyleLbl="sibTrans1D1" presStyleIdx="3" presStyleCnt="4"/>
      <dgm:spPr/>
    </dgm:pt>
  </dgm:ptLst>
  <dgm:cxnLst>
    <dgm:cxn modelId="{9F699A07-43A6-8342-AEFE-85ECFF4FFAA0}" type="presOf" srcId="{43260864-2141-46E1-A819-E8B81F4D20A6}" destId="{5FBA83C7-C9F0-BE40-A4EA-4F06486726B0}" srcOrd="0" destOrd="0" presId="urn:microsoft.com/office/officeart/2005/8/layout/cycle5"/>
    <dgm:cxn modelId="{8FA7F717-E518-4DAB-BD3B-EF2CF74AD225}" srcId="{2C2832E6-DB70-4D2C-96BD-2875CADBFF9F}" destId="{5A38C02D-2BDF-472C-B00E-14B6D12139D1}" srcOrd="3" destOrd="0" parTransId="{5E8B7911-5BD3-4880-B156-972F5CD651BB}" sibTransId="{F3EBD949-2AEE-4DF1-9FAC-264F091F7148}"/>
    <dgm:cxn modelId="{1ACE361A-268A-43FF-B116-7FA3119EA348}" srcId="{2C2832E6-DB70-4D2C-96BD-2875CADBFF9F}" destId="{093F8791-02C1-41D1-9CE3-71C1AD19D426}" srcOrd="1" destOrd="0" parTransId="{C8E6D95D-5AC2-4800-83BC-15834C4BADFA}" sibTransId="{43260864-2141-46E1-A819-E8B81F4D20A6}"/>
    <dgm:cxn modelId="{2178AC70-B6FD-FE45-85B7-78628B0EDB16}" type="presOf" srcId="{F3EBD949-2AEE-4DF1-9FAC-264F091F7148}" destId="{4D0C1930-42CE-AD42-842D-A7D212C1E667}" srcOrd="0" destOrd="0" presId="urn:microsoft.com/office/officeart/2005/8/layout/cycle5"/>
    <dgm:cxn modelId="{0587CD8C-E2D3-3440-9752-1FDEAEF38D08}" type="presOf" srcId="{093F8791-02C1-41D1-9CE3-71C1AD19D426}" destId="{CD7F979D-7236-4E41-99B5-A9BAB9D83326}" srcOrd="0" destOrd="0" presId="urn:microsoft.com/office/officeart/2005/8/layout/cycle5"/>
    <dgm:cxn modelId="{7FF729A1-CCF3-4572-BC07-DD448756C37E}" srcId="{2C2832E6-DB70-4D2C-96BD-2875CADBFF9F}" destId="{BCA08C24-9EC8-4B82-B8A7-C146294C894D}" srcOrd="2" destOrd="0" parTransId="{92CD5B03-BD85-4763-8031-88E6BB927A84}" sibTransId="{54C3E6DF-A9D1-4DFD-A56D-B3BCE2AE46B5}"/>
    <dgm:cxn modelId="{9CA4D2CD-901F-6741-A15A-86E4DE7EADC2}" type="presOf" srcId="{54C3E6DF-A9D1-4DFD-A56D-B3BCE2AE46B5}" destId="{B7443E4F-02F4-AC4C-82AA-9A690840C11B}" srcOrd="0" destOrd="0" presId="urn:microsoft.com/office/officeart/2005/8/layout/cycle5"/>
    <dgm:cxn modelId="{90BFA4CE-1DE6-2847-B6E9-128D76CBF482}" type="presOf" srcId="{BCA08C24-9EC8-4B82-B8A7-C146294C894D}" destId="{946F1D19-C6D9-1644-AC94-F61F0EC3E8D0}" srcOrd="0" destOrd="0" presId="urn:microsoft.com/office/officeart/2005/8/layout/cycle5"/>
    <dgm:cxn modelId="{8A6B3BD7-34CD-1F4C-BDB6-53464E6BF2A3}" type="presOf" srcId="{F38B0728-E101-4C6D-9A3D-733876068645}" destId="{CC1A19E8-FE10-2049-B8D8-28EC68D917A8}" srcOrd="0" destOrd="0" presId="urn:microsoft.com/office/officeart/2005/8/layout/cycle5"/>
    <dgm:cxn modelId="{9C7E60D8-B00D-EF41-8FB3-493C3E092D91}" type="presOf" srcId="{7E050761-07E4-4406-9EFC-634E407EB5CC}" destId="{3AC7802D-939A-EE41-B6C9-0EEBE1C88275}" srcOrd="0" destOrd="0" presId="urn:microsoft.com/office/officeart/2005/8/layout/cycle5"/>
    <dgm:cxn modelId="{9AE29BD8-52B5-7247-8E40-37D7E66512E7}" type="presOf" srcId="{5A38C02D-2BDF-472C-B00E-14B6D12139D1}" destId="{67B2B413-A5CC-FF4F-A91C-3A00948ED34B}" srcOrd="0" destOrd="0" presId="urn:microsoft.com/office/officeart/2005/8/layout/cycle5"/>
    <dgm:cxn modelId="{1B1272DC-78DD-924A-BEC7-C68777C2CD98}" type="presOf" srcId="{2C2832E6-DB70-4D2C-96BD-2875CADBFF9F}" destId="{C0DB7252-BDB8-9743-8594-0D74CD2EDE2E}" srcOrd="0" destOrd="0" presId="urn:microsoft.com/office/officeart/2005/8/layout/cycle5"/>
    <dgm:cxn modelId="{FA14C6F4-E151-4104-ACB7-7C9F90BF7AD6}" srcId="{2C2832E6-DB70-4D2C-96BD-2875CADBFF9F}" destId="{7E050761-07E4-4406-9EFC-634E407EB5CC}" srcOrd="0" destOrd="0" parTransId="{C6874294-5CFC-4964-B23B-584A2193CF7E}" sibTransId="{F38B0728-E101-4C6D-9A3D-733876068645}"/>
    <dgm:cxn modelId="{AF9C9DA2-E458-6F40-B18E-FC0BA9DFBB58}" type="presParOf" srcId="{C0DB7252-BDB8-9743-8594-0D74CD2EDE2E}" destId="{3AC7802D-939A-EE41-B6C9-0EEBE1C88275}" srcOrd="0" destOrd="0" presId="urn:microsoft.com/office/officeart/2005/8/layout/cycle5"/>
    <dgm:cxn modelId="{4F430B09-7C1B-4945-9AA9-DE0BC9323442}" type="presParOf" srcId="{C0DB7252-BDB8-9743-8594-0D74CD2EDE2E}" destId="{C947245D-3076-FC48-91A1-ED0EFB6CC9A7}" srcOrd="1" destOrd="0" presId="urn:microsoft.com/office/officeart/2005/8/layout/cycle5"/>
    <dgm:cxn modelId="{021CEE6E-7B3F-2D44-8012-4D100BB09B9F}" type="presParOf" srcId="{C0DB7252-BDB8-9743-8594-0D74CD2EDE2E}" destId="{CC1A19E8-FE10-2049-B8D8-28EC68D917A8}" srcOrd="2" destOrd="0" presId="urn:microsoft.com/office/officeart/2005/8/layout/cycle5"/>
    <dgm:cxn modelId="{C0456A64-FF0A-864C-A30E-F4A9C8DC2ED4}" type="presParOf" srcId="{C0DB7252-BDB8-9743-8594-0D74CD2EDE2E}" destId="{CD7F979D-7236-4E41-99B5-A9BAB9D83326}" srcOrd="3" destOrd="0" presId="urn:microsoft.com/office/officeart/2005/8/layout/cycle5"/>
    <dgm:cxn modelId="{62223821-8CDD-6940-B21F-10DF1C649CE1}" type="presParOf" srcId="{C0DB7252-BDB8-9743-8594-0D74CD2EDE2E}" destId="{CA82C07A-300B-5443-A6A3-E12B221A05B2}" srcOrd="4" destOrd="0" presId="urn:microsoft.com/office/officeart/2005/8/layout/cycle5"/>
    <dgm:cxn modelId="{9591EDB3-6302-6C46-95F8-AE699712B9A5}" type="presParOf" srcId="{C0DB7252-BDB8-9743-8594-0D74CD2EDE2E}" destId="{5FBA83C7-C9F0-BE40-A4EA-4F06486726B0}" srcOrd="5" destOrd="0" presId="urn:microsoft.com/office/officeart/2005/8/layout/cycle5"/>
    <dgm:cxn modelId="{C11E177B-8A68-824C-BE50-3A2EC1FC062A}" type="presParOf" srcId="{C0DB7252-BDB8-9743-8594-0D74CD2EDE2E}" destId="{946F1D19-C6D9-1644-AC94-F61F0EC3E8D0}" srcOrd="6" destOrd="0" presId="urn:microsoft.com/office/officeart/2005/8/layout/cycle5"/>
    <dgm:cxn modelId="{4F127483-9C46-4444-AEB0-A66BAC4B722C}" type="presParOf" srcId="{C0DB7252-BDB8-9743-8594-0D74CD2EDE2E}" destId="{8A3040D6-4381-BA47-BB78-A52AC5D2F00F}" srcOrd="7" destOrd="0" presId="urn:microsoft.com/office/officeart/2005/8/layout/cycle5"/>
    <dgm:cxn modelId="{1449DD59-C275-CE46-ABF0-45EE20990C88}" type="presParOf" srcId="{C0DB7252-BDB8-9743-8594-0D74CD2EDE2E}" destId="{B7443E4F-02F4-AC4C-82AA-9A690840C11B}" srcOrd="8" destOrd="0" presId="urn:microsoft.com/office/officeart/2005/8/layout/cycle5"/>
    <dgm:cxn modelId="{4C184A44-0A26-9144-95BD-ADE8683FAE2C}" type="presParOf" srcId="{C0DB7252-BDB8-9743-8594-0D74CD2EDE2E}" destId="{67B2B413-A5CC-FF4F-A91C-3A00948ED34B}" srcOrd="9" destOrd="0" presId="urn:microsoft.com/office/officeart/2005/8/layout/cycle5"/>
    <dgm:cxn modelId="{FF60251C-D6BE-D94A-96E8-790CDFEEF8F4}" type="presParOf" srcId="{C0DB7252-BDB8-9743-8594-0D74CD2EDE2E}" destId="{26AA893F-75AC-1D44-9DD1-4B5729A6AEA5}" srcOrd="10" destOrd="0" presId="urn:microsoft.com/office/officeart/2005/8/layout/cycle5"/>
    <dgm:cxn modelId="{882878D8-490E-E440-8A14-9411A4B7A5BB}" type="presParOf" srcId="{C0DB7252-BDB8-9743-8594-0D74CD2EDE2E}" destId="{4D0C1930-42CE-AD42-842D-A7D212C1E667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/>
      <dgm:spPr/>
      <dgm:t>
        <a:bodyPr/>
        <a:lstStyle/>
        <a:p>
          <a:r>
            <a:rPr lang="en-US" dirty="0"/>
            <a:t>Pick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/>
        </a:p>
      </dgm:t>
    </dgm:pt>
    <dgm:pt modelId="{9C00D7B7-047D-414C-8814-E0142AF34843}">
      <dgm:prSet/>
      <dgm:spPr/>
      <dgm:t>
        <a:bodyPr/>
        <a:lstStyle/>
        <a:p>
          <a:r>
            <a:rPr lang="en-US" dirty="0"/>
            <a:t>Share</a:t>
          </a:r>
        </a:p>
      </dgm:t>
    </dgm:pt>
    <dgm:pt modelId="{7F74A198-FADC-D24F-9487-FCD081D0BCE0}" type="parTrans" cxnId="{CD681419-9B31-BF4F-9587-57FD021631CD}">
      <dgm:prSet/>
      <dgm:spPr/>
      <dgm:t>
        <a:bodyPr/>
        <a:lstStyle/>
        <a:p>
          <a:endParaRPr lang="en-US"/>
        </a:p>
      </dgm:t>
    </dgm:pt>
    <dgm:pt modelId="{718B5888-3ACA-E14F-83A3-39F61DB49DCF}" type="sibTrans" cxnId="{CD681419-9B31-BF4F-9587-57FD021631CD}">
      <dgm:prSet/>
      <dgm:spPr/>
      <dgm:t>
        <a:bodyPr/>
        <a:lstStyle/>
        <a:p>
          <a:endParaRPr lang="en-US"/>
        </a:p>
      </dgm:t>
    </dgm:pt>
    <dgm:pt modelId="{7ED3EA05-86AD-4041-8371-67F5B0E68986}">
      <dgm:prSet/>
      <dgm:spPr/>
      <dgm:t>
        <a:bodyPr/>
        <a:lstStyle/>
        <a:p>
          <a:r>
            <a:rPr lang="en-US" dirty="0"/>
            <a:t>Pick</a:t>
          </a:r>
        </a:p>
      </dgm:t>
    </dgm:pt>
    <dgm:pt modelId="{FAB8BC38-A5CB-7748-B995-9A9748731CF5}" type="parTrans" cxnId="{4ED6C625-605E-4C4A-89AB-715AD88C7DAA}">
      <dgm:prSet/>
      <dgm:spPr/>
      <dgm:t>
        <a:bodyPr/>
        <a:lstStyle/>
        <a:p>
          <a:endParaRPr lang="en-US"/>
        </a:p>
      </dgm:t>
    </dgm:pt>
    <dgm:pt modelId="{45D428BE-2DDE-3640-9186-701F7B6ED98A}" type="sibTrans" cxnId="{4ED6C625-605E-4C4A-89AB-715AD88C7DAA}">
      <dgm:prSet/>
      <dgm:spPr/>
      <dgm:t>
        <a:bodyPr/>
        <a:lstStyle/>
        <a:p>
          <a:endParaRPr lang="en-US"/>
        </a:p>
      </dgm:t>
    </dgm:pt>
    <dgm:pt modelId="{D42C1568-70D3-8E4F-ACFF-5E970D7B9786}">
      <dgm:prSet/>
      <dgm:spPr/>
      <dgm:t>
        <a:bodyPr/>
        <a:lstStyle/>
        <a:p>
          <a:r>
            <a:rPr lang="en-US" dirty="0"/>
            <a:t>Discuss</a:t>
          </a:r>
        </a:p>
      </dgm:t>
    </dgm:pt>
    <dgm:pt modelId="{5FEF9EC7-BBA5-5D4C-AE7B-6D6DFF324BD3}" type="parTrans" cxnId="{E5E3D089-7B81-7D46-A6BA-AFF860DC81E0}">
      <dgm:prSet/>
      <dgm:spPr/>
      <dgm:t>
        <a:bodyPr/>
        <a:lstStyle/>
        <a:p>
          <a:endParaRPr lang="en-US"/>
        </a:p>
      </dgm:t>
    </dgm:pt>
    <dgm:pt modelId="{DEF79CE5-6B4E-BB48-BA20-D0431075DD9B}" type="sibTrans" cxnId="{E5E3D089-7B81-7D46-A6BA-AFF860DC81E0}">
      <dgm:prSet/>
      <dgm:spPr/>
      <dgm:t>
        <a:bodyPr/>
        <a:lstStyle/>
        <a:p>
          <a:endParaRPr lang="en-US"/>
        </a:p>
      </dgm:t>
    </dgm:pt>
    <dgm:pt modelId="{F97A2BA7-BB82-3844-B338-B10200F23787}">
      <dgm:prSet/>
      <dgm:spPr/>
      <dgm:t>
        <a:bodyPr/>
        <a:lstStyle/>
        <a:p>
          <a:r>
            <a:rPr lang="en-US" dirty="0"/>
            <a:t>Check</a:t>
          </a:r>
        </a:p>
      </dgm:t>
    </dgm:pt>
    <dgm:pt modelId="{5CFB3F5A-C4DC-0644-844C-88263E38064B}" type="parTrans" cxnId="{64F6121A-5C6C-C443-8D7C-29A4A5E0B18C}">
      <dgm:prSet/>
      <dgm:spPr/>
      <dgm:t>
        <a:bodyPr/>
        <a:lstStyle/>
        <a:p>
          <a:endParaRPr lang="en-US"/>
        </a:p>
      </dgm:t>
    </dgm:pt>
    <dgm:pt modelId="{CEBFF580-B0B1-6043-AB4C-051244F1EB1F}" type="sibTrans" cxnId="{64F6121A-5C6C-C443-8D7C-29A4A5E0B18C}">
      <dgm:prSet/>
      <dgm:spPr/>
      <dgm:t>
        <a:bodyPr/>
        <a:lstStyle/>
        <a:p>
          <a:endParaRPr lang="en-US"/>
        </a:p>
      </dgm:t>
    </dgm:pt>
    <dgm:pt modelId="{C0F7BC89-21B8-4846-BAA5-B7AE65A3EE10}">
      <dgm:prSet/>
      <dgm:spPr/>
      <dgm:t>
        <a:bodyPr/>
        <a:lstStyle/>
        <a:p>
          <a:r>
            <a:rPr lang="en-US" dirty="0"/>
            <a:t>Pick a facilitator</a:t>
          </a:r>
        </a:p>
      </dgm:t>
    </dgm:pt>
    <dgm:pt modelId="{3EEDC097-5102-1248-B6DB-64AD81F8CC2B}" type="parTrans" cxnId="{B79953E8-D70E-134A-A7C1-2BD6403E01C2}">
      <dgm:prSet/>
      <dgm:spPr/>
      <dgm:t>
        <a:bodyPr/>
        <a:lstStyle/>
        <a:p>
          <a:endParaRPr lang="en-US"/>
        </a:p>
      </dgm:t>
    </dgm:pt>
    <dgm:pt modelId="{1A7F0EA0-8C53-0B48-827E-7FC839A0223B}" type="sibTrans" cxnId="{B79953E8-D70E-134A-A7C1-2BD6403E01C2}">
      <dgm:prSet/>
      <dgm:spPr/>
      <dgm:t>
        <a:bodyPr/>
        <a:lstStyle/>
        <a:p>
          <a:endParaRPr lang="en-US"/>
        </a:p>
      </dgm:t>
    </dgm:pt>
    <dgm:pt modelId="{63E6C898-B07B-8248-A2F1-ECE7DB14C96E}">
      <dgm:prSet/>
      <dgm:spPr/>
      <dgm:t>
        <a:bodyPr/>
        <a:lstStyle/>
        <a:p>
          <a:r>
            <a:rPr lang="en-US" dirty="0"/>
            <a:t>Share page 6</a:t>
          </a:r>
        </a:p>
      </dgm:t>
    </dgm:pt>
    <dgm:pt modelId="{571904C6-848E-3641-ACE3-5D160A46C6A7}" type="parTrans" cxnId="{0712F924-91AB-AE4B-8BF0-EA031E00B905}">
      <dgm:prSet/>
      <dgm:spPr/>
      <dgm:t>
        <a:bodyPr/>
        <a:lstStyle/>
        <a:p>
          <a:endParaRPr lang="en-US"/>
        </a:p>
      </dgm:t>
    </dgm:pt>
    <dgm:pt modelId="{69132878-D558-6148-8338-3093B816B7A6}" type="sibTrans" cxnId="{0712F924-91AB-AE4B-8BF0-EA031E00B905}">
      <dgm:prSet/>
      <dgm:spPr/>
      <dgm:t>
        <a:bodyPr/>
        <a:lstStyle/>
        <a:p>
          <a:endParaRPr lang="en-US"/>
        </a:p>
      </dgm:t>
    </dgm:pt>
    <dgm:pt modelId="{AA24D3BF-864B-AC40-80B2-21134BA8BD49}">
      <dgm:prSet/>
      <dgm:spPr/>
      <dgm:t>
        <a:bodyPr/>
        <a:lstStyle/>
        <a:p>
          <a:r>
            <a:rPr lang="en-US" dirty="0"/>
            <a:t>Pick YES or NO for each</a:t>
          </a:r>
        </a:p>
      </dgm:t>
    </dgm:pt>
    <dgm:pt modelId="{CB6DC610-242A-B548-93CB-58DCB9A3735D}" type="parTrans" cxnId="{1B4ABE5D-8E61-BC48-864E-2C3AC121819D}">
      <dgm:prSet/>
      <dgm:spPr/>
      <dgm:t>
        <a:bodyPr/>
        <a:lstStyle/>
        <a:p>
          <a:endParaRPr lang="en-US"/>
        </a:p>
      </dgm:t>
    </dgm:pt>
    <dgm:pt modelId="{7225FC44-5ADB-A645-B0D5-79303E723E08}" type="sibTrans" cxnId="{1B4ABE5D-8E61-BC48-864E-2C3AC121819D}">
      <dgm:prSet/>
      <dgm:spPr/>
      <dgm:t>
        <a:bodyPr/>
        <a:lstStyle/>
        <a:p>
          <a:endParaRPr lang="en-US"/>
        </a:p>
      </dgm:t>
    </dgm:pt>
    <dgm:pt modelId="{63B09563-FA3D-6640-AA02-9EDF9F33BC88}">
      <dgm:prSet/>
      <dgm:spPr/>
      <dgm:t>
        <a:bodyPr/>
        <a:lstStyle/>
        <a:p>
          <a:r>
            <a:rPr lang="en-US" dirty="0"/>
            <a:t>If no, discuss a better phrase</a:t>
          </a:r>
        </a:p>
      </dgm:t>
    </dgm:pt>
    <dgm:pt modelId="{2C6751BB-A320-7C48-BDD9-B2E179496B2D}" type="parTrans" cxnId="{6DC407AA-1186-F844-B62E-705DFD9E9605}">
      <dgm:prSet/>
      <dgm:spPr/>
      <dgm:t>
        <a:bodyPr/>
        <a:lstStyle/>
        <a:p>
          <a:endParaRPr lang="en-US"/>
        </a:p>
      </dgm:t>
    </dgm:pt>
    <dgm:pt modelId="{A9089247-1D64-A444-8A7B-2EAFAFEB3D33}" type="sibTrans" cxnId="{6DC407AA-1186-F844-B62E-705DFD9E9605}">
      <dgm:prSet/>
      <dgm:spPr/>
      <dgm:t>
        <a:bodyPr/>
        <a:lstStyle/>
        <a:p>
          <a:endParaRPr lang="en-US"/>
        </a:p>
      </dgm:t>
    </dgm:pt>
    <dgm:pt modelId="{4324EBAF-04D6-E249-A6A2-390598995740}">
      <dgm:prSet/>
      <dgm:spPr/>
      <dgm:t>
        <a:bodyPr/>
        <a:lstStyle/>
        <a:p>
          <a:r>
            <a:rPr lang="en-US" dirty="0"/>
            <a:t>Check your answers on page 17 when done</a:t>
          </a:r>
        </a:p>
      </dgm:t>
    </dgm:pt>
    <dgm:pt modelId="{61DE84FE-E3C0-E04C-A0AF-91B094CBFEB2}" type="parTrans" cxnId="{017DEBF4-4BAD-C543-B241-E8853CB3F0D2}">
      <dgm:prSet/>
      <dgm:spPr/>
      <dgm:t>
        <a:bodyPr/>
        <a:lstStyle/>
        <a:p>
          <a:endParaRPr lang="en-US"/>
        </a:p>
      </dgm:t>
    </dgm:pt>
    <dgm:pt modelId="{BB961F6C-190B-8440-AE51-842F2E3B80DA}" type="sibTrans" cxnId="{017DEBF4-4BAD-C543-B241-E8853CB3F0D2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127DF216-5693-E140-805D-2011B0148D57}" type="pres">
      <dgm:prSet presAssocID="{F97A2BA7-BB82-3844-B338-B10200F23787}" presName="boxAndChildren" presStyleCnt="0"/>
      <dgm:spPr/>
    </dgm:pt>
    <dgm:pt modelId="{314F592D-FD08-5D4B-9AE6-23D3576D16A4}" type="pres">
      <dgm:prSet presAssocID="{F97A2BA7-BB82-3844-B338-B10200F23787}" presName="parentTextBox" presStyleLbl="alignNode1" presStyleIdx="0" presStyleCnt="5"/>
      <dgm:spPr/>
    </dgm:pt>
    <dgm:pt modelId="{3563852D-C415-5E4B-BB74-06827823A71A}" type="pres">
      <dgm:prSet presAssocID="{F97A2BA7-BB82-3844-B338-B10200F23787}" presName="descendantBox" presStyleLbl="bgAccFollowNode1" presStyleIdx="0" presStyleCnt="5"/>
      <dgm:spPr/>
    </dgm:pt>
    <dgm:pt modelId="{5B6341E8-F005-8048-886B-FCE368500F84}" type="pres">
      <dgm:prSet presAssocID="{DEF79CE5-6B4E-BB48-BA20-D0431075DD9B}" presName="sp" presStyleCnt="0"/>
      <dgm:spPr/>
    </dgm:pt>
    <dgm:pt modelId="{DF10F74B-523F-7349-A2A2-067FB414C364}" type="pres">
      <dgm:prSet presAssocID="{D42C1568-70D3-8E4F-ACFF-5E970D7B9786}" presName="arrowAndChildren" presStyleCnt="0"/>
      <dgm:spPr/>
    </dgm:pt>
    <dgm:pt modelId="{37394C6B-596A-1E41-B2F2-9BFC22A91F49}" type="pres">
      <dgm:prSet presAssocID="{D42C1568-70D3-8E4F-ACFF-5E970D7B9786}" presName="parentTextArrow" presStyleLbl="node1" presStyleIdx="0" presStyleCnt="0"/>
      <dgm:spPr/>
    </dgm:pt>
    <dgm:pt modelId="{F68E30A2-56C0-EC4A-9AB3-9DCC907E7AF0}" type="pres">
      <dgm:prSet presAssocID="{D42C1568-70D3-8E4F-ACFF-5E970D7B9786}" presName="arrow" presStyleLbl="alignNode1" presStyleIdx="1" presStyleCnt="5"/>
      <dgm:spPr/>
    </dgm:pt>
    <dgm:pt modelId="{723B29D1-5A3C-E04B-95B4-CD6AD1666EDC}" type="pres">
      <dgm:prSet presAssocID="{D42C1568-70D3-8E4F-ACFF-5E970D7B9786}" presName="descendantArrow" presStyleLbl="bgAccFollowNode1" presStyleIdx="1" presStyleCnt="5"/>
      <dgm:spPr/>
    </dgm:pt>
    <dgm:pt modelId="{7503E0F2-52F4-C54E-990F-2C52573886A2}" type="pres">
      <dgm:prSet presAssocID="{45D428BE-2DDE-3640-9186-701F7B6ED98A}" presName="sp" presStyleCnt="0"/>
      <dgm:spPr/>
    </dgm:pt>
    <dgm:pt modelId="{5F84D362-1357-5F4E-9AB1-4488CB22B097}" type="pres">
      <dgm:prSet presAssocID="{7ED3EA05-86AD-4041-8371-67F5B0E68986}" presName="arrowAndChildren" presStyleCnt="0"/>
      <dgm:spPr/>
    </dgm:pt>
    <dgm:pt modelId="{C13EF3AD-3FA1-1147-B1A2-74273E8B853C}" type="pres">
      <dgm:prSet presAssocID="{7ED3EA05-86AD-4041-8371-67F5B0E68986}" presName="parentTextArrow" presStyleLbl="node1" presStyleIdx="0" presStyleCnt="0"/>
      <dgm:spPr/>
    </dgm:pt>
    <dgm:pt modelId="{FFEDD5DC-AECC-4143-9394-9417CD5A0EA7}" type="pres">
      <dgm:prSet presAssocID="{7ED3EA05-86AD-4041-8371-67F5B0E68986}" presName="arrow" presStyleLbl="alignNode1" presStyleIdx="2" presStyleCnt="5"/>
      <dgm:spPr/>
    </dgm:pt>
    <dgm:pt modelId="{AFA0840E-0A4C-8A4E-AB8F-BA43045ECC40}" type="pres">
      <dgm:prSet presAssocID="{7ED3EA05-86AD-4041-8371-67F5B0E68986}" presName="descendantArrow" presStyleLbl="bgAccFollowNode1" presStyleIdx="2" presStyleCnt="5"/>
      <dgm:spPr/>
    </dgm:pt>
    <dgm:pt modelId="{F4F7EE6F-C952-4640-8B0D-0CC3295D8524}" type="pres">
      <dgm:prSet presAssocID="{718B5888-3ACA-E14F-83A3-39F61DB49DCF}" presName="sp" presStyleCnt="0"/>
      <dgm:spPr/>
    </dgm:pt>
    <dgm:pt modelId="{781B1899-CA63-5E49-ACCA-ED1DFFB5FB3F}" type="pres">
      <dgm:prSet presAssocID="{9C00D7B7-047D-414C-8814-E0142AF34843}" presName="arrowAndChildren" presStyleCnt="0"/>
      <dgm:spPr/>
    </dgm:pt>
    <dgm:pt modelId="{FA1B0C37-3089-D64C-825E-6C51222A4F2D}" type="pres">
      <dgm:prSet presAssocID="{9C00D7B7-047D-414C-8814-E0142AF34843}" presName="parentTextArrow" presStyleLbl="node1" presStyleIdx="0" presStyleCnt="0"/>
      <dgm:spPr/>
    </dgm:pt>
    <dgm:pt modelId="{739055FA-76C2-9C4A-8A1C-1DB9AD1E6789}" type="pres">
      <dgm:prSet presAssocID="{9C00D7B7-047D-414C-8814-E0142AF34843}" presName="arrow" presStyleLbl="alignNode1" presStyleIdx="3" presStyleCnt="5"/>
      <dgm:spPr/>
    </dgm:pt>
    <dgm:pt modelId="{72CBFD91-A567-684D-A23D-FD5390239C9E}" type="pres">
      <dgm:prSet presAssocID="{9C00D7B7-047D-414C-8814-E0142AF34843}" presName="descendantArrow" presStyleLbl="bgAccFollowNode1" presStyleIdx="3" presStyleCnt="5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4" presStyleCnt="5"/>
      <dgm:spPr/>
    </dgm:pt>
    <dgm:pt modelId="{09873D00-5DE1-E24E-99D8-46BC5A8B9A9E}" type="pres">
      <dgm:prSet presAssocID="{77A76DFD-9727-4CFD-B145-A825ABE2B364}" presName="descendantArrow" presStyleLbl="bgAccFollowNode1" presStyleIdx="4" presStyleCnt="5"/>
      <dgm:spPr/>
    </dgm:pt>
  </dgm:ptLst>
  <dgm:cxnLst>
    <dgm:cxn modelId="{CD681419-9B31-BF4F-9587-57FD021631CD}" srcId="{629DB52F-C55D-4D7D-9422-7A419D02F976}" destId="{9C00D7B7-047D-414C-8814-E0142AF34843}" srcOrd="1" destOrd="0" parTransId="{7F74A198-FADC-D24F-9487-FCD081D0BCE0}" sibTransId="{718B5888-3ACA-E14F-83A3-39F61DB49DCF}"/>
    <dgm:cxn modelId="{64F6121A-5C6C-C443-8D7C-29A4A5E0B18C}" srcId="{629DB52F-C55D-4D7D-9422-7A419D02F976}" destId="{F97A2BA7-BB82-3844-B338-B10200F23787}" srcOrd="4" destOrd="0" parTransId="{5CFB3F5A-C4DC-0644-844C-88263E38064B}" sibTransId="{CEBFF580-B0B1-6043-AB4C-051244F1EB1F}"/>
    <dgm:cxn modelId="{0712F924-91AB-AE4B-8BF0-EA031E00B905}" srcId="{9C00D7B7-047D-414C-8814-E0142AF34843}" destId="{63E6C898-B07B-8248-A2F1-ECE7DB14C96E}" srcOrd="0" destOrd="0" parTransId="{571904C6-848E-3641-ACE3-5D160A46C6A7}" sibTransId="{69132878-D558-6148-8338-3093B816B7A6}"/>
    <dgm:cxn modelId="{4ED6C625-605E-4C4A-89AB-715AD88C7DAA}" srcId="{629DB52F-C55D-4D7D-9422-7A419D02F976}" destId="{7ED3EA05-86AD-4041-8371-67F5B0E68986}" srcOrd="2" destOrd="0" parTransId="{FAB8BC38-A5CB-7748-B995-9A9748731CF5}" sibTransId="{45D428BE-2DDE-3640-9186-701F7B6ED98A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1B4ABE5D-8E61-BC48-864E-2C3AC121819D}" srcId="{7ED3EA05-86AD-4041-8371-67F5B0E68986}" destId="{AA24D3BF-864B-AC40-80B2-21134BA8BD49}" srcOrd="0" destOrd="0" parTransId="{CB6DC610-242A-B548-93CB-58DCB9A3735D}" sibTransId="{7225FC44-5ADB-A645-B0D5-79303E723E08}"/>
    <dgm:cxn modelId="{73A0965F-CFBB-A843-B25D-9A7CE7E6C70D}" type="presOf" srcId="{63B09563-FA3D-6640-AA02-9EDF9F33BC88}" destId="{723B29D1-5A3C-E04B-95B4-CD6AD1666EDC}" srcOrd="0" destOrd="0" presId="urn:microsoft.com/office/officeart/2016/7/layout/VerticalDownArrowProcess"/>
    <dgm:cxn modelId="{3A009D66-42AC-AB4D-9FDC-63EF5C75B408}" type="presOf" srcId="{9C00D7B7-047D-414C-8814-E0142AF34843}" destId="{739055FA-76C2-9C4A-8A1C-1DB9AD1E6789}" srcOrd="1" destOrd="0" presId="urn:microsoft.com/office/officeart/2016/7/layout/VerticalDownArrowProcess"/>
    <dgm:cxn modelId="{1ABBDA6A-DA22-BD47-990E-F7D312FEC63F}" type="presOf" srcId="{9C00D7B7-047D-414C-8814-E0142AF34843}" destId="{FA1B0C37-3089-D64C-825E-6C51222A4F2D}" srcOrd="0" destOrd="0" presId="urn:microsoft.com/office/officeart/2016/7/layout/VerticalDownArrowProcess"/>
    <dgm:cxn modelId="{FAF0A384-DF96-ED4A-B566-D390104AB4FE}" type="presOf" srcId="{7ED3EA05-86AD-4041-8371-67F5B0E68986}" destId="{FFEDD5DC-AECC-4143-9394-9417CD5A0EA7}" srcOrd="1" destOrd="0" presId="urn:microsoft.com/office/officeart/2016/7/layout/VerticalDownArrowProcess"/>
    <dgm:cxn modelId="{E5E3D089-7B81-7D46-A6BA-AFF860DC81E0}" srcId="{629DB52F-C55D-4D7D-9422-7A419D02F976}" destId="{D42C1568-70D3-8E4F-ACFF-5E970D7B9786}" srcOrd="3" destOrd="0" parTransId="{5FEF9EC7-BBA5-5D4C-AE7B-6D6DFF324BD3}" sibTransId="{DEF79CE5-6B4E-BB48-BA20-D0431075DD9B}"/>
    <dgm:cxn modelId="{E2AC178C-DDEA-C940-A862-A3F0D86722CB}" type="presOf" srcId="{D42C1568-70D3-8E4F-ACFF-5E970D7B9786}" destId="{37394C6B-596A-1E41-B2F2-9BFC22A91F49}" srcOrd="0" destOrd="0" presId="urn:microsoft.com/office/officeart/2016/7/layout/VerticalDownArrowProcess"/>
    <dgm:cxn modelId="{47A4C393-1069-3A45-9846-1E1FF2A727D4}" type="presOf" srcId="{63E6C898-B07B-8248-A2F1-ECE7DB14C96E}" destId="{72CBFD91-A567-684D-A23D-FD5390239C9E}" srcOrd="0" destOrd="0" presId="urn:microsoft.com/office/officeart/2016/7/layout/VerticalDownArrowProcess"/>
    <dgm:cxn modelId="{74A48399-D4AA-9E44-B880-5A874FE93DB3}" type="presOf" srcId="{AA24D3BF-864B-AC40-80B2-21134BA8BD49}" destId="{AFA0840E-0A4C-8A4E-AB8F-BA43045ECC40}" srcOrd="0" destOrd="0" presId="urn:microsoft.com/office/officeart/2016/7/layout/VerticalDownArrowProcess"/>
    <dgm:cxn modelId="{AD14E699-B34C-1441-AAC4-984249B57431}" type="presOf" srcId="{7ED3EA05-86AD-4041-8371-67F5B0E68986}" destId="{C13EF3AD-3FA1-1147-B1A2-74273E8B853C}" srcOrd="0" destOrd="0" presId="urn:microsoft.com/office/officeart/2016/7/layout/VerticalDownArrowProcess"/>
    <dgm:cxn modelId="{50C8E999-3359-F945-B310-37C03C1B596D}" type="presOf" srcId="{C0F7BC89-21B8-4846-BAA5-B7AE65A3EE10}" destId="{09873D00-5DE1-E24E-99D8-46BC5A8B9A9E}" srcOrd="0" destOrd="0" presId="urn:microsoft.com/office/officeart/2016/7/layout/VerticalDownArrowProcess"/>
    <dgm:cxn modelId="{6DC407AA-1186-F844-B62E-705DFD9E9605}" srcId="{D42C1568-70D3-8E4F-ACFF-5E970D7B9786}" destId="{63B09563-FA3D-6640-AA02-9EDF9F33BC88}" srcOrd="0" destOrd="0" parTransId="{2C6751BB-A320-7C48-BDD9-B2E179496B2D}" sibTransId="{A9089247-1D64-A444-8A7B-2EAFAFEB3D33}"/>
    <dgm:cxn modelId="{7493A5CC-F442-CD4A-B065-215624FD3D77}" type="presOf" srcId="{4324EBAF-04D6-E249-A6A2-390598995740}" destId="{3563852D-C415-5E4B-BB74-06827823A71A}" srcOrd="0" destOrd="0" presId="urn:microsoft.com/office/officeart/2016/7/layout/VerticalDownArrowProcess"/>
    <dgm:cxn modelId="{EE2596DD-6E91-424D-9BF3-9A29D00AF746}" type="presOf" srcId="{77A76DFD-9727-4CFD-B145-A825ABE2B364}" destId="{55C65E4E-CDBE-F648-9D9B-FE81350ADADD}" srcOrd="1" destOrd="0" presId="urn:microsoft.com/office/officeart/2016/7/layout/VerticalDownArrowProcess"/>
    <dgm:cxn modelId="{B79953E8-D70E-134A-A7C1-2BD6403E01C2}" srcId="{77A76DFD-9727-4CFD-B145-A825ABE2B364}" destId="{C0F7BC89-21B8-4846-BAA5-B7AE65A3EE10}" srcOrd="0" destOrd="0" parTransId="{3EEDC097-5102-1248-B6DB-64AD81F8CC2B}" sibTransId="{1A7F0EA0-8C53-0B48-827E-7FC839A0223B}"/>
    <dgm:cxn modelId="{448C0EEE-6855-2244-A05A-B8982C5AE190}" type="presOf" srcId="{D42C1568-70D3-8E4F-ACFF-5E970D7B9786}" destId="{F68E30A2-56C0-EC4A-9AB3-9DCC907E7AF0}" srcOrd="1" destOrd="0" presId="urn:microsoft.com/office/officeart/2016/7/layout/VerticalDownArrowProcess"/>
    <dgm:cxn modelId="{017DEBF4-4BAD-C543-B241-E8853CB3F0D2}" srcId="{F97A2BA7-BB82-3844-B338-B10200F23787}" destId="{4324EBAF-04D6-E249-A6A2-390598995740}" srcOrd="0" destOrd="0" parTransId="{61DE84FE-E3C0-E04C-A0AF-91B094CBFEB2}" sibTransId="{BB961F6C-190B-8440-AE51-842F2E3B80DA}"/>
    <dgm:cxn modelId="{283EF0FE-68FB-C84A-A45D-2B0D1AE6A835}" type="presOf" srcId="{F97A2BA7-BB82-3844-B338-B10200F23787}" destId="{314F592D-FD08-5D4B-9AE6-23D3576D16A4}" srcOrd="0" destOrd="0" presId="urn:microsoft.com/office/officeart/2016/7/layout/VerticalDownArrowProcess"/>
    <dgm:cxn modelId="{426022FF-4CAA-4DA2-B834-3AEFB33028C0}" srcId="{629DB52F-C55D-4D7D-9422-7A419D02F976}" destId="{77A76DFD-9727-4CFD-B145-A825ABE2B364}" srcOrd="0" destOrd="0" parTransId="{DDAD6D04-BF8E-4BBE-9D3E-29CD6A7246B4}" sibTransId="{9691826E-FF23-4B93-83B5-F567E74EB443}"/>
    <dgm:cxn modelId="{888F82FF-7894-364B-AB6E-493FDF2BEF51}" type="presOf" srcId="{77A76DFD-9727-4CFD-B145-A825ABE2B364}" destId="{25B0053C-3977-E545-9A17-D65B44938B47}" srcOrd="0" destOrd="0" presId="urn:microsoft.com/office/officeart/2016/7/layout/VerticalDownArrowProcess"/>
    <dgm:cxn modelId="{B4C4DDAC-05D9-8042-BA43-EA8328A474A4}" type="presParOf" srcId="{647000C7-25F4-474E-B8AE-8BD4ACC9E541}" destId="{127DF216-5693-E140-805D-2011B0148D57}" srcOrd="0" destOrd="0" presId="urn:microsoft.com/office/officeart/2016/7/layout/VerticalDownArrowProcess"/>
    <dgm:cxn modelId="{DFBB43FC-061E-D741-A525-1D679F56EE28}" type="presParOf" srcId="{127DF216-5693-E140-805D-2011B0148D57}" destId="{314F592D-FD08-5D4B-9AE6-23D3576D16A4}" srcOrd="0" destOrd="0" presId="urn:microsoft.com/office/officeart/2016/7/layout/VerticalDownArrowProcess"/>
    <dgm:cxn modelId="{467E8053-71E6-494B-AB83-75D49032EABC}" type="presParOf" srcId="{127DF216-5693-E140-805D-2011B0148D57}" destId="{3563852D-C415-5E4B-BB74-06827823A71A}" srcOrd="1" destOrd="0" presId="urn:microsoft.com/office/officeart/2016/7/layout/VerticalDownArrowProcess"/>
    <dgm:cxn modelId="{FAF6200A-77C5-364B-8579-783BEA2E1F42}" type="presParOf" srcId="{647000C7-25F4-474E-B8AE-8BD4ACC9E541}" destId="{5B6341E8-F005-8048-886B-FCE368500F84}" srcOrd="1" destOrd="0" presId="urn:microsoft.com/office/officeart/2016/7/layout/VerticalDownArrowProcess"/>
    <dgm:cxn modelId="{0D1DA982-66C8-3742-B1E0-7F880C9E7BA2}" type="presParOf" srcId="{647000C7-25F4-474E-B8AE-8BD4ACC9E541}" destId="{DF10F74B-523F-7349-A2A2-067FB414C364}" srcOrd="2" destOrd="0" presId="urn:microsoft.com/office/officeart/2016/7/layout/VerticalDownArrowProcess"/>
    <dgm:cxn modelId="{19B1B297-45B2-E746-806B-40675A2FEB1B}" type="presParOf" srcId="{DF10F74B-523F-7349-A2A2-067FB414C364}" destId="{37394C6B-596A-1E41-B2F2-9BFC22A91F49}" srcOrd="0" destOrd="0" presId="urn:microsoft.com/office/officeart/2016/7/layout/VerticalDownArrowProcess"/>
    <dgm:cxn modelId="{ABF54BC0-50A6-C54E-A2AA-5DD25BC37FBD}" type="presParOf" srcId="{DF10F74B-523F-7349-A2A2-067FB414C364}" destId="{F68E30A2-56C0-EC4A-9AB3-9DCC907E7AF0}" srcOrd="1" destOrd="0" presId="urn:microsoft.com/office/officeart/2016/7/layout/VerticalDownArrowProcess"/>
    <dgm:cxn modelId="{CBC296CB-4E1B-144C-9BFA-CF679AE8C473}" type="presParOf" srcId="{DF10F74B-523F-7349-A2A2-067FB414C364}" destId="{723B29D1-5A3C-E04B-95B4-CD6AD1666EDC}" srcOrd="2" destOrd="0" presId="urn:microsoft.com/office/officeart/2016/7/layout/VerticalDownArrowProcess"/>
    <dgm:cxn modelId="{17BC1E86-D54A-2740-98F4-66E3F03558EF}" type="presParOf" srcId="{647000C7-25F4-474E-B8AE-8BD4ACC9E541}" destId="{7503E0F2-52F4-C54E-990F-2C52573886A2}" srcOrd="3" destOrd="0" presId="urn:microsoft.com/office/officeart/2016/7/layout/VerticalDownArrowProcess"/>
    <dgm:cxn modelId="{2E00C1CA-04E8-CA44-9C9D-C58702977820}" type="presParOf" srcId="{647000C7-25F4-474E-B8AE-8BD4ACC9E541}" destId="{5F84D362-1357-5F4E-9AB1-4488CB22B097}" srcOrd="4" destOrd="0" presId="urn:microsoft.com/office/officeart/2016/7/layout/VerticalDownArrowProcess"/>
    <dgm:cxn modelId="{F05B8799-B816-B445-B208-9697D38F75C7}" type="presParOf" srcId="{5F84D362-1357-5F4E-9AB1-4488CB22B097}" destId="{C13EF3AD-3FA1-1147-B1A2-74273E8B853C}" srcOrd="0" destOrd="0" presId="urn:microsoft.com/office/officeart/2016/7/layout/VerticalDownArrowProcess"/>
    <dgm:cxn modelId="{605FEDDC-81E4-9B42-93FE-E7FAB6566A10}" type="presParOf" srcId="{5F84D362-1357-5F4E-9AB1-4488CB22B097}" destId="{FFEDD5DC-AECC-4143-9394-9417CD5A0EA7}" srcOrd="1" destOrd="0" presId="urn:microsoft.com/office/officeart/2016/7/layout/VerticalDownArrowProcess"/>
    <dgm:cxn modelId="{DEDB1656-E206-064B-BC34-67031E985FF6}" type="presParOf" srcId="{5F84D362-1357-5F4E-9AB1-4488CB22B097}" destId="{AFA0840E-0A4C-8A4E-AB8F-BA43045ECC40}" srcOrd="2" destOrd="0" presId="urn:microsoft.com/office/officeart/2016/7/layout/VerticalDownArrowProcess"/>
    <dgm:cxn modelId="{BF0D35E9-3302-2F4E-B37B-ED76F10EF38D}" type="presParOf" srcId="{647000C7-25F4-474E-B8AE-8BD4ACC9E541}" destId="{F4F7EE6F-C952-4640-8B0D-0CC3295D8524}" srcOrd="5" destOrd="0" presId="urn:microsoft.com/office/officeart/2016/7/layout/VerticalDownArrowProcess"/>
    <dgm:cxn modelId="{AA883E61-AC4E-0E40-A757-9268A2A42C71}" type="presParOf" srcId="{647000C7-25F4-474E-B8AE-8BD4ACC9E541}" destId="{781B1899-CA63-5E49-ACCA-ED1DFFB5FB3F}" srcOrd="6" destOrd="0" presId="urn:microsoft.com/office/officeart/2016/7/layout/VerticalDownArrowProcess"/>
    <dgm:cxn modelId="{5AAE6819-2245-C547-89BA-3E65C0FFAFEE}" type="presParOf" srcId="{781B1899-CA63-5E49-ACCA-ED1DFFB5FB3F}" destId="{FA1B0C37-3089-D64C-825E-6C51222A4F2D}" srcOrd="0" destOrd="0" presId="urn:microsoft.com/office/officeart/2016/7/layout/VerticalDownArrowProcess"/>
    <dgm:cxn modelId="{9B6A075C-D288-C644-BBA7-F642A76A0973}" type="presParOf" srcId="{781B1899-CA63-5E49-ACCA-ED1DFFB5FB3F}" destId="{739055FA-76C2-9C4A-8A1C-1DB9AD1E6789}" srcOrd="1" destOrd="0" presId="urn:microsoft.com/office/officeart/2016/7/layout/VerticalDownArrowProcess"/>
    <dgm:cxn modelId="{B1EC903E-1AD1-7149-8039-A566FA865979}" type="presParOf" srcId="{781B1899-CA63-5E49-ACCA-ED1DFFB5FB3F}" destId="{72CBFD91-A567-684D-A23D-FD5390239C9E}" srcOrd="2" destOrd="0" presId="urn:microsoft.com/office/officeart/2016/7/layout/VerticalDownArrowProcess"/>
    <dgm:cxn modelId="{A40EA919-A05D-FC46-880E-8743DE84C176}" type="presParOf" srcId="{647000C7-25F4-474E-B8AE-8BD4ACC9E541}" destId="{4EDBEC4D-7678-DB44-83E9-1A655F16F7D3}" srcOrd="7" destOrd="0" presId="urn:microsoft.com/office/officeart/2016/7/layout/VerticalDownArrowProcess"/>
    <dgm:cxn modelId="{A56E8188-E910-9D4B-BF0B-4285FD30CFB4}" type="presParOf" srcId="{647000C7-25F4-474E-B8AE-8BD4ACC9E541}" destId="{8D883AC5-FD2C-AA43-828E-0664EFFAE9AC}" srcOrd="8" destOrd="0" presId="urn:microsoft.com/office/officeart/2016/7/layout/VerticalDownArrowProcess"/>
    <dgm:cxn modelId="{0CC67D68-CC5A-E542-97FA-56200B241224}" type="presParOf" srcId="{8D883AC5-FD2C-AA43-828E-0664EFFAE9AC}" destId="{25B0053C-3977-E545-9A17-D65B44938B47}" srcOrd="0" destOrd="0" presId="urn:microsoft.com/office/officeart/2016/7/layout/VerticalDownArrowProcess"/>
    <dgm:cxn modelId="{D635E8CB-B6F2-F143-90D0-A5241D213817}" type="presParOf" srcId="{8D883AC5-FD2C-AA43-828E-0664EFFAE9AC}" destId="{55C65E4E-CDBE-F648-9D9B-FE81350ADADD}" srcOrd="1" destOrd="0" presId="urn:microsoft.com/office/officeart/2016/7/layout/VerticalDownArrowProcess"/>
    <dgm:cxn modelId="{87ABB9D2-E38B-794E-A336-282A873C2ABC}" type="presParOf" srcId="{8D883AC5-FD2C-AA43-828E-0664EFFAE9AC}" destId="{09873D00-5DE1-E24E-99D8-46BC5A8B9A9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CB7AD4-3725-4227-8820-92E7B5ECF98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E15A46-BEBE-4A6A-B2BE-5A06EDEA74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Keep it simple</a:t>
          </a:r>
        </a:p>
      </dgm:t>
    </dgm:pt>
    <dgm:pt modelId="{29D67AC6-1F6E-45FD-AB9D-BAA55C27164B}" type="parTrans" cxnId="{AEF60906-A90B-46A9-B79D-886E4ECB6224}">
      <dgm:prSet/>
      <dgm:spPr/>
      <dgm:t>
        <a:bodyPr/>
        <a:lstStyle/>
        <a:p>
          <a:endParaRPr lang="en-US"/>
        </a:p>
      </dgm:t>
    </dgm:pt>
    <dgm:pt modelId="{9E6F013E-C60B-46FC-8167-43A9A5B46427}" type="sibTrans" cxnId="{AEF60906-A90B-46A9-B79D-886E4ECB6224}">
      <dgm:prSet/>
      <dgm:spPr/>
      <dgm:t>
        <a:bodyPr/>
        <a:lstStyle/>
        <a:p>
          <a:endParaRPr lang="en-US"/>
        </a:p>
      </dgm:t>
    </dgm:pt>
    <dgm:pt modelId="{3B16D2B6-E1A9-4F4E-89B6-3988111CFE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Avoid and/or</a:t>
          </a:r>
        </a:p>
      </dgm:t>
    </dgm:pt>
    <dgm:pt modelId="{B0D72AB5-B7C8-4993-9F4D-52D859BD445B}" type="parTrans" cxnId="{E4D6D3C2-7B0F-469D-9EE9-21972E70DEDE}">
      <dgm:prSet/>
      <dgm:spPr/>
      <dgm:t>
        <a:bodyPr/>
        <a:lstStyle/>
        <a:p>
          <a:endParaRPr lang="en-US"/>
        </a:p>
      </dgm:t>
    </dgm:pt>
    <dgm:pt modelId="{00DA7918-25F3-4EE4-B187-F7CFFD54F4FB}" type="sibTrans" cxnId="{E4D6D3C2-7B0F-469D-9EE9-21972E70DEDE}">
      <dgm:prSet/>
      <dgm:spPr/>
      <dgm:t>
        <a:bodyPr/>
        <a:lstStyle/>
        <a:p>
          <a:endParaRPr lang="en-US"/>
        </a:p>
      </dgm:t>
    </dgm:pt>
    <dgm:pt modelId="{0FC3DD4E-01A5-4B31-A14D-8EE25F8FA1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Pause</a:t>
          </a:r>
        </a:p>
      </dgm:t>
    </dgm:pt>
    <dgm:pt modelId="{AA726391-601A-4298-A229-CFA3009792DB}" type="parTrans" cxnId="{ACAFBDAA-78CD-45C6-8245-CB8382EB7311}">
      <dgm:prSet/>
      <dgm:spPr/>
      <dgm:t>
        <a:bodyPr/>
        <a:lstStyle/>
        <a:p>
          <a:endParaRPr lang="en-US"/>
        </a:p>
      </dgm:t>
    </dgm:pt>
    <dgm:pt modelId="{4A2AA53F-EF8D-4CB8-ABCF-8D2EC9108037}" type="sibTrans" cxnId="{ACAFBDAA-78CD-45C6-8245-CB8382EB7311}">
      <dgm:prSet/>
      <dgm:spPr/>
      <dgm:t>
        <a:bodyPr/>
        <a:lstStyle/>
        <a:p>
          <a:endParaRPr lang="en-US"/>
        </a:p>
      </dgm:t>
    </dgm:pt>
    <dgm:pt modelId="{E5973B78-7508-4158-9444-B5D8848AAE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Repeat question</a:t>
          </a:r>
        </a:p>
      </dgm:t>
    </dgm:pt>
    <dgm:pt modelId="{B69A873D-B6C3-42E7-B1D8-1202EE1699D3}" type="parTrans" cxnId="{28E36A71-D751-4BD6-BC1E-423E76A626E3}">
      <dgm:prSet/>
      <dgm:spPr/>
      <dgm:t>
        <a:bodyPr/>
        <a:lstStyle/>
        <a:p>
          <a:endParaRPr lang="en-US"/>
        </a:p>
      </dgm:t>
    </dgm:pt>
    <dgm:pt modelId="{D09542B7-5DBB-47BD-A6BE-555950E7CB8F}" type="sibTrans" cxnId="{28E36A71-D751-4BD6-BC1E-423E76A626E3}">
      <dgm:prSet/>
      <dgm:spPr/>
      <dgm:t>
        <a:bodyPr/>
        <a:lstStyle/>
        <a:p>
          <a:endParaRPr lang="en-US"/>
        </a:p>
      </dgm:t>
    </dgm:pt>
    <dgm:pt modelId="{F565EEA7-3E5A-462C-BD0D-C3ADB32C17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Give specific way to respond</a:t>
          </a:r>
        </a:p>
      </dgm:t>
    </dgm:pt>
    <dgm:pt modelId="{F1855344-CD70-4A0E-A1D3-38CD8F42D54B}" type="parTrans" cxnId="{73495BB8-D4A0-4538-98BB-D00BC3FED9A3}">
      <dgm:prSet/>
      <dgm:spPr/>
      <dgm:t>
        <a:bodyPr/>
        <a:lstStyle/>
        <a:p>
          <a:endParaRPr lang="en-US"/>
        </a:p>
      </dgm:t>
    </dgm:pt>
    <dgm:pt modelId="{D976E62E-6C85-4591-A58B-B7E4BCF1CA7E}" type="sibTrans" cxnId="{73495BB8-D4A0-4538-98BB-D00BC3FED9A3}">
      <dgm:prSet/>
      <dgm:spPr/>
      <dgm:t>
        <a:bodyPr/>
        <a:lstStyle/>
        <a:p>
          <a:endParaRPr lang="en-US"/>
        </a:p>
      </dgm:t>
    </dgm:pt>
    <dgm:pt modelId="{21B13F39-7548-457F-ADD5-3AC3DBC821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Acknowledge answer</a:t>
          </a:r>
        </a:p>
      </dgm:t>
    </dgm:pt>
    <dgm:pt modelId="{81BA1501-BE7B-47F4-9466-4F0B145DFA10}" type="parTrans" cxnId="{1F1CBF4C-1452-409E-94CC-148BBCB55E18}">
      <dgm:prSet/>
      <dgm:spPr/>
      <dgm:t>
        <a:bodyPr/>
        <a:lstStyle/>
        <a:p>
          <a:endParaRPr lang="en-US"/>
        </a:p>
      </dgm:t>
    </dgm:pt>
    <dgm:pt modelId="{899969F1-AC9F-4F6B-A09A-E5967C880E15}" type="sibTrans" cxnId="{1F1CBF4C-1452-409E-94CC-148BBCB55E18}">
      <dgm:prSet/>
      <dgm:spPr/>
      <dgm:t>
        <a:bodyPr/>
        <a:lstStyle/>
        <a:p>
          <a:endParaRPr lang="en-US"/>
        </a:p>
      </dgm:t>
    </dgm:pt>
    <dgm:pt modelId="{53CC7C78-26F5-475D-9200-0CDD4E2FEFD1}" type="pres">
      <dgm:prSet presAssocID="{37CB7AD4-3725-4227-8820-92E7B5ECF982}" presName="root" presStyleCnt="0">
        <dgm:presLayoutVars>
          <dgm:dir/>
          <dgm:resizeHandles val="exact"/>
        </dgm:presLayoutVars>
      </dgm:prSet>
      <dgm:spPr/>
    </dgm:pt>
    <dgm:pt modelId="{A9E62979-614F-4173-B3FD-44A920F925E5}" type="pres">
      <dgm:prSet presAssocID="{E7E15A46-BEBE-4A6A-B2BE-5A06EDEA743A}" presName="compNode" presStyleCnt="0"/>
      <dgm:spPr/>
    </dgm:pt>
    <dgm:pt modelId="{CF5D0F71-3659-4991-9757-01D041CF4AC8}" type="pres">
      <dgm:prSet presAssocID="{E7E15A46-BEBE-4A6A-B2BE-5A06EDEA743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4BB7521-0586-402F-A693-0DC9B7D82066}" type="pres">
      <dgm:prSet presAssocID="{E7E15A46-BEBE-4A6A-B2BE-5A06EDEA743A}" presName="spaceRect" presStyleCnt="0"/>
      <dgm:spPr/>
    </dgm:pt>
    <dgm:pt modelId="{3F87C705-9AC4-4499-A4F2-F5162CFFF95E}" type="pres">
      <dgm:prSet presAssocID="{E7E15A46-BEBE-4A6A-B2BE-5A06EDEA743A}" presName="textRect" presStyleLbl="revTx" presStyleIdx="0" presStyleCnt="6">
        <dgm:presLayoutVars>
          <dgm:chMax val="1"/>
          <dgm:chPref val="1"/>
        </dgm:presLayoutVars>
      </dgm:prSet>
      <dgm:spPr/>
    </dgm:pt>
    <dgm:pt modelId="{F527D81F-A3CC-4CEC-866A-A2A44574B7C7}" type="pres">
      <dgm:prSet presAssocID="{9E6F013E-C60B-46FC-8167-43A9A5B46427}" presName="sibTrans" presStyleCnt="0"/>
      <dgm:spPr/>
    </dgm:pt>
    <dgm:pt modelId="{4BCB5A0E-F11A-49DC-AF51-0FA36939E6A0}" type="pres">
      <dgm:prSet presAssocID="{3B16D2B6-E1A9-4F4E-89B6-3988111CFE37}" presName="compNode" presStyleCnt="0"/>
      <dgm:spPr/>
    </dgm:pt>
    <dgm:pt modelId="{C4A0DD7F-2479-41F7-9B3A-BC8EDBC36AC2}" type="pres">
      <dgm:prSet presAssocID="{3B16D2B6-E1A9-4F4E-89B6-3988111CFE3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F5DBF981-9ED1-4FD7-8C06-DAF21334BA3C}" type="pres">
      <dgm:prSet presAssocID="{3B16D2B6-E1A9-4F4E-89B6-3988111CFE37}" presName="spaceRect" presStyleCnt="0"/>
      <dgm:spPr/>
    </dgm:pt>
    <dgm:pt modelId="{29BFB3CC-BFBD-4860-B1D0-22FE58A09750}" type="pres">
      <dgm:prSet presAssocID="{3B16D2B6-E1A9-4F4E-89B6-3988111CFE37}" presName="textRect" presStyleLbl="revTx" presStyleIdx="1" presStyleCnt="6">
        <dgm:presLayoutVars>
          <dgm:chMax val="1"/>
          <dgm:chPref val="1"/>
        </dgm:presLayoutVars>
      </dgm:prSet>
      <dgm:spPr/>
    </dgm:pt>
    <dgm:pt modelId="{05E073AE-2D5E-49D4-B88A-8418D5546A1A}" type="pres">
      <dgm:prSet presAssocID="{00DA7918-25F3-4EE4-B187-F7CFFD54F4FB}" presName="sibTrans" presStyleCnt="0"/>
      <dgm:spPr/>
    </dgm:pt>
    <dgm:pt modelId="{7AA8FF5E-5D21-47FA-A3D1-CB5444CFFDCF}" type="pres">
      <dgm:prSet presAssocID="{0FC3DD4E-01A5-4B31-A14D-8EE25F8FA17C}" presName="compNode" presStyleCnt="0"/>
      <dgm:spPr/>
    </dgm:pt>
    <dgm:pt modelId="{C42A0CB5-3158-4F10-99A0-F24803674801}" type="pres">
      <dgm:prSet presAssocID="{0FC3DD4E-01A5-4B31-A14D-8EE25F8FA17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use"/>
        </a:ext>
      </dgm:extLst>
    </dgm:pt>
    <dgm:pt modelId="{B74AA505-C188-4B2F-90FD-1A729C374F02}" type="pres">
      <dgm:prSet presAssocID="{0FC3DD4E-01A5-4B31-A14D-8EE25F8FA17C}" presName="spaceRect" presStyleCnt="0"/>
      <dgm:spPr/>
    </dgm:pt>
    <dgm:pt modelId="{804E5CCC-07ED-401F-9EDB-6AF736EA0E98}" type="pres">
      <dgm:prSet presAssocID="{0FC3DD4E-01A5-4B31-A14D-8EE25F8FA17C}" presName="textRect" presStyleLbl="revTx" presStyleIdx="2" presStyleCnt="6">
        <dgm:presLayoutVars>
          <dgm:chMax val="1"/>
          <dgm:chPref val="1"/>
        </dgm:presLayoutVars>
      </dgm:prSet>
      <dgm:spPr/>
    </dgm:pt>
    <dgm:pt modelId="{98854278-249C-4400-AD46-FFAEB0BAEE3E}" type="pres">
      <dgm:prSet presAssocID="{4A2AA53F-EF8D-4CB8-ABCF-8D2EC9108037}" presName="sibTrans" presStyleCnt="0"/>
      <dgm:spPr/>
    </dgm:pt>
    <dgm:pt modelId="{AE79C27D-6BE7-4351-9C41-9F83021E664A}" type="pres">
      <dgm:prSet presAssocID="{E5973B78-7508-4158-9444-B5D8848AAE8E}" presName="compNode" presStyleCnt="0"/>
      <dgm:spPr/>
    </dgm:pt>
    <dgm:pt modelId="{675E28E0-11FB-4D1B-85A0-8D56847063AF}" type="pres">
      <dgm:prSet presAssocID="{E5973B78-7508-4158-9444-B5D8848AAE8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147E827A-5A4D-4224-A785-0BD874750698}" type="pres">
      <dgm:prSet presAssocID="{E5973B78-7508-4158-9444-B5D8848AAE8E}" presName="spaceRect" presStyleCnt="0"/>
      <dgm:spPr/>
    </dgm:pt>
    <dgm:pt modelId="{54FEDEAA-C0C9-4E10-8368-E1F988503FA1}" type="pres">
      <dgm:prSet presAssocID="{E5973B78-7508-4158-9444-B5D8848AAE8E}" presName="textRect" presStyleLbl="revTx" presStyleIdx="3" presStyleCnt="6">
        <dgm:presLayoutVars>
          <dgm:chMax val="1"/>
          <dgm:chPref val="1"/>
        </dgm:presLayoutVars>
      </dgm:prSet>
      <dgm:spPr/>
    </dgm:pt>
    <dgm:pt modelId="{A4FD225B-4627-4BFE-991C-CF839508BA1C}" type="pres">
      <dgm:prSet presAssocID="{D09542B7-5DBB-47BD-A6BE-555950E7CB8F}" presName="sibTrans" presStyleCnt="0"/>
      <dgm:spPr/>
    </dgm:pt>
    <dgm:pt modelId="{16CDEE13-56CE-4C9A-8713-692E7A49CB7A}" type="pres">
      <dgm:prSet presAssocID="{F565EEA7-3E5A-462C-BD0D-C3ADB32C1722}" presName="compNode" presStyleCnt="0"/>
      <dgm:spPr/>
    </dgm:pt>
    <dgm:pt modelId="{3B7B5B72-B959-40C1-8E38-F0B9888D7081}" type="pres">
      <dgm:prSet presAssocID="{F565EEA7-3E5A-462C-BD0D-C3ADB32C172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754C969-86D8-447E-A314-6C10538487F2}" type="pres">
      <dgm:prSet presAssocID="{F565EEA7-3E5A-462C-BD0D-C3ADB32C1722}" presName="spaceRect" presStyleCnt="0"/>
      <dgm:spPr/>
    </dgm:pt>
    <dgm:pt modelId="{BF39017E-C4C3-4606-BADB-D80E0198EDCE}" type="pres">
      <dgm:prSet presAssocID="{F565EEA7-3E5A-462C-BD0D-C3ADB32C1722}" presName="textRect" presStyleLbl="revTx" presStyleIdx="4" presStyleCnt="6">
        <dgm:presLayoutVars>
          <dgm:chMax val="1"/>
          <dgm:chPref val="1"/>
        </dgm:presLayoutVars>
      </dgm:prSet>
      <dgm:spPr/>
    </dgm:pt>
    <dgm:pt modelId="{BE0E3C00-5E7F-40EA-8691-7A434920713D}" type="pres">
      <dgm:prSet presAssocID="{D976E62E-6C85-4591-A58B-B7E4BCF1CA7E}" presName="sibTrans" presStyleCnt="0"/>
      <dgm:spPr/>
    </dgm:pt>
    <dgm:pt modelId="{4E586B46-4BED-42F0-8795-3F424EB7EE2B}" type="pres">
      <dgm:prSet presAssocID="{21B13F39-7548-457F-ADD5-3AC3DBC8217D}" presName="compNode" presStyleCnt="0"/>
      <dgm:spPr/>
    </dgm:pt>
    <dgm:pt modelId="{32668FEC-C7CD-499E-BCFD-409C1B49F4BC}" type="pres">
      <dgm:prSet presAssocID="{21B13F39-7548-457F-ADD5-3AC3DBC8217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52E65554-38A4-49BC-A4A0-BC0564C9E4E1}" type="pres">
      <dgm:prSet presAssocID="{21B13F39-7548-457F-ADD5-3AC3DBC8217D}" presName="spaceRect" presStyleCnt="0"/>
      <dgm:spPr/>
    </dgm:pt>
    <dgm:pt modelId="{42ACB6F6-C7B2-4420-97E3-AC2F5019A01E}" type="pres">
      <dgm:prSet presAssocID="{21B13F39-7548-457F-ADD5-3AC3DBC8217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EF60906-A90B-46A9-B79D-886E4ECB6224}" srcId="{37CB7AD4-3725-4227-8820-92E7B5ECF982}" destId="{E7E15A46-BEBE-4A6A-B2BE-5A06EDEA743A}" srcOrd="0" destOrd="0" parTransId="{29D67AC6-1F6E-45FD-AB9D-BAA55C27164B}" sibTransId="{9E6F013E-C60B-46FC-8167-43A9A5B46427}"/>
    <dgm:cxn modelId="{C3C38920-BFA1-4346-ACA4-308FD9B06972}" type="presOf" srcId="{E5973B78-7508-4158-9444-B5D8848AAE8E}" destId="{54FEDEAA-C0C9-4E10-8368-E1F988503FA1}" srcOrd="0" destOrd="0" presId="urn:microsoft.com/office/officeart/2018/2/layout/IconLabelList"/>
    <dgm:cxn modelId="{1F1CBF4C-1452-409E-94CC-148BBCB55E18}" srcId="{37CB7AD4-3725-4227-8820-92E7B5ECF982}" destId="{21B13F39-7548-457F-ADD5-3AC3DBC8217D}" srcOrd="5" destOrd="0" parTransId="{81BA1501-BE7B-47F4-9466-4F0B145DFA10}" sibTransId="{899969F1-AC9F-4F6B-A09A-E5967C880E15}"/>
    <dgm:cxn modelId="{F778544E-6DE5-2445-8389-D0910D3D6DF9}" type="presOf" srcId="{F565EEA7-3E5A-462C-BD0D-C3ADB32C1722}" destId="{BF39017E-C4C3-4606-BADB-D80E0198EDCE}" srcOrd="0" destOrd="0" presId="urn:microsoft.com/office/officeart/2018/2/layout/IconLabelList"/>
    <dgm:cxn modelId="{0A5C3E70-09AB-994C-9C75-C3CA7BF236D7}" type="presOf" srcId="{21B13F39-7548-457F-ADD5-3AC3DBC8217D}" destId="{42ACB6F6-C7B2-4420-97E3-AC2F5019A01E}" srcOrd="0" destOrd="0" presId="urn:microsoft.com/office/officeart/2018/2/layout/IconLabelList"/>
    <dgm:cxn modelId="{28E36A71-D751-4BD6-BC1E-423E76A626E3}" srcId="{37CB7AD4-3725-4227-8820-92E7B5ECF982}" destId="{E5973B78-7508-4158-9444-B5D8848AAE8E}" srcOrd="3" destOrd="0" parTransId="{B69A873D-B6C3-42E7-B1D8-1202EE1699D3}" sibTransId="{D09542B7-5DBB-47BD-A6BE-555950E7CB8F}"/>
    <dgm:cxn modelId="{0A767692-033E-E446-BA04-8985B8636859}" type="presOf" srcId="{0FC3DD4E-01A5-4B31-A14D-8EE25F8FA17C}" destId="{804E5CCC-07ED-401F-9EDB-6AF736EA0E98}" srcOrd="0" destOrd="0" presId="urn:microsoft.com/office/officeart/2018/2/layout/IconLabelList"/>
    <dgm:cxn modelId="{ACAFBDAA-78CD-45C6-8245-CB8382EB7311}" srcId="{37CB7AD4-3725-4227-8820-92E7B5ECF982}" destId="{0FC3DD4E-01A5-4B31-A14D-8EE25F8FA17C}" srcOrd="2" destOrd="0" parTransId="{AA726391-601A-4298-A229-CFA3009792DB}" sibTransId="{4A2AA53F-EF8D-4CB8-ABCF-8D2EC9108037}"/>
    <dgm:cxn modelId="{73495BB8-D4A0-4538-98BB-D00BC3FED9A3}" srcId="{37CB7AD4-3725-4227-8820-92E7B5ECF982}" destId="{F565EEA7-3E5A-462C-BD0D-C3ADB32C1722}" srcOrd="4" destOrd="0" parTransId="{F1855344-CD70-4A0E-A1D3-38CD8F42D54B}" sibTransId="{D976E62E-6C85-4591-A58B-B7E4BCF1CA7E}"/>
    <dgm:cxn modelId="{E4D6D3C2-7B0F-469D-9EE9-21972E70DEDE}" srcId="{37CB7AD4-3725-4227-8820-92E7B5ECF982}" destId="{3B16D2B6-E1A9-4F4E-89B6-3988111CFE37}" srcOrd="1" destOrd="0" parTransId="{B0D72AB5-B7C8-4993-9F4D-52D859BD445B}" sibTransId="{00DA7918-25F3-4EE4-B187-F7CFFD54F4FB}"/>
    <dgm:cxn modelId="{DABD8CDA-462C-ED45-ACD8-A1CA83812470}" type="presOf" srcId="{E7E15A46-BEBE-4A6A-B2BE-5A06EDEA743A}" destId="{3F87C705-9AC4-4499-A4F2-F5162CFFF95E}" srcOrd="0" destOrd="0" presId="urn:microsoft.com/office/officeart/2018/2/layout/IconLabelList"/>
    <dgm:cxn modelId="{82EFCEE5-8310-394D-9B35-6CC5A755F9B5}" type="presOf" srcId="{37CB7AD4-3725-4227-8820-92E7B5ECF982}" destId="{53CC7C78-26F5-475D-9200-0CDD4E2FEFD1}" srcOrd="0" destOrd="0" presId="urn:microsoft.com/office/officeart/2018/2/layout/IconLabelList"/>
    <dgm:cxn modelId="{75CAE5ED-2720-8B40-88E2-ED0DB07347A6}" type="presOf" srcId="{3B16D2B6-E1A9-4F4E-89B6-3988111CFE37}" destId="{29BFB3CC-BFBD-4860-B1D0-22FE58A09750}" srcOrd="0" destOrd="0" presId="urn:microsoft.com/office/officeart/2018/2/layout/IconLabelList"/>
    <dgm:cxn modelId="{F3492B7D-9234-FC4E-A1B0-2CC336C4A0FF}" type="presParOf" srcId="{53CC7C78-26F5-475D-9200-0CDD4E2FEFD1}" destId="{A9E62979-614F-4173-B3FD-44A920F925E5}" srcOrd="0" destOrd="0" presId="urn:microsoft.com/office/officeart/2018/2/layout/IconLabelList"/>
    <dgm:cxn modelId="{7BDE16C1-3C57-454C-AF33-43E23199775A}" type="presParOf" srcId="{A9E62979-614F-4173-B3FD-44A920F925E5}" destId="{CF5D0F71-3659-4991-9757-01D041CF4AC8}" srcOrd="0" destOrd="0" presId="urn:microsoft.com/office/officeart/2018/2/layout/IconLabelList"/>
    <dgm:cxn modelId="{9E51BAFD-1E76-C041-A200-839CAF99C755}" type="presParOf" srcId="{A9E62979-614F-4173-B3FD-44A920F925E5}" destId="{D4BB7521-0586-402F-A693-0DC9B7D82066}" srcOrd="1" destOrd="0" presId="urn:microsoft.com/office/officeart/2018/2/layout/IconLabelList"/>
    <dgm:cxn modelId="{56DA6B46-3C40-404E-959B-3A812DD35ABC}" type="presParOf" srcId="{A9E62979-614F-4173-B3FD-44A920F925E5}" destId="{3F87C705-9AC4-4499-A4F2-F5162CFFF95E}" srcOrd="2" destOrd="0" presId="urn:microsoft.com/office/officeart/2018/2/layout/IconLabelList"/>
    <dgm:cxn modelId="{B046EC07-99F5-9148-AF04-3457335936FF}" type="presParOf" srcId="{53CC7C78-26F5-475D-9200-0CDD4E2FEFD1}" destId="{F527D81F-A3CC-4CEC-866A-A2A44574B7C7}" srcOrd="1" destOrd="0" presId="urn:microsoft.com/office/officeart/2018/2/layout/IconLabelList"/>
    <dgm:cxn modelId="{DD2AD0C2-FF92-8A45-AAE0-211A6B6C892E}" type="presParOf" srcId="{53CC7C78-26F5-475D-9200-0CDD4E2FEFD1}" destId="{4BCB5A0E-F11A-49DC-AF51-0FA36939E6A0}" srcOrd="2" destOrd="0" presId="urn:microsoft.com/office/officeart/2018/2/layout/IconLabelList"/>
    <dgm:cxn modelId="{C8B5160A-CF0B-0D45-BF1E-DCDCF9504819}" type="presParOf" srcId="{4BCB5A0E-F11A-49DC-AF51-0FA36939E6A0}" destId="{C4A0DD7F-2479-41F7-9B3A-BC8EDBC36AC2}" srcOrd="0" destOrd="0" presId="urn:microsoft.com/office/officeart/2018/2/layout/IconLabelList"/>
    <dgm:cxn modelId="{63FF8023-86E4-9344-9AC4-272270D60687}" type="presParOf" srcId="{4BCB5A0E-F11A-49DC-AF51-0FA36939E6A0}" destId="{F5DBF981-9ED1-4FD7-8C06-DAF21334BA3C}" srcOrd="1" destOrd="0" presId="urn:microsoft.com/office/officeart/2018/2/layout/IconLabelList"/>
    <dgm:cxn modelId="{76A9D9B5-744B-404C-B0A5-4309D937D3A1}" type="presParOf" srcId="{4BCB5A0E-F11A-49DC-AF51-0FA36939E6A0}" destId="{29BFB3CC-BFBD-4860-B1D0-22FE58A09750}" srcOrd="2" destOrd="0" presId="urn:microsoft.com/office/officeart/2018/2/layout/IconLabelList"/>
    <dgm:cxn modelId="{43A608D9-7195-6742-B587-DDD5751B1F76}" type="presParOf" srcId="{53CC7C78-26F5-475D-9200-0CDD4E2FEFD1}" destId="{05E073AE-2D5E-49D4-B88A-8418D5546A1A}" srcOrd="3" destOrd="0" presId="urn:microsoft.com/office/officeart/2018/2/layout/IconLabelList"/>
    <dgm:cxn modelId="{1A88976A-D8DC-8240-B667-C88F234F82CD}" type="presParOf" srcId="{53CC7C78-26F5-475D-9200-0CDD4E2FEFD1}" destId="{7AA8FF5E-5D21-47FA-A3D1-CB5444CFFDCF}" srcOrd="4" destOrd="0" presId="urn:microsoft.com/office/officeart/2018/2/layout/IconLabelList"/>
    <dgm:cxn modelId="{7D2D4E44-2D30-F64D-A440-A3D0032C1B4A}" type="presParOf" srcId="{7AA8FF5E-5D21-47FA-A3D1-CB5444CFFDCF}" destId="{C42A0CB5-3158-4F10-99A0-F24803674801}" srcOrd="0" destOrd="0" presId="urn:microsoft.com/office/officeart/2018/2/layout/IconLabelList"/>
    <dgm:cxn modelId="{D28D18B7-DE2E-F042-BB1E-C26440A0A351}" type="presParOf" srcId="{7AA8FF5E-5D21-47FA-A3D1-CB5444CFFDCF}" destId="{B74AA505-C188-4B2F-90FD-1A729C374F02}" srcOrd="1" destOrd="0" presId="urn:microsoft.com/office/officeart/2018/2/layout/IconLabelList"/>
    <dgm:cxn modelId="{AC9BF53F-82A7-2F46-B854-64165AF5ECD5}" type="presParOf" srcId="{7AA8FF5E-5D21-47FA-A3D1-CB5444CFFDCF}" destId="{804E5CCC-07ED-401F-9EDB-6AF736EA0E98}" srcOrd="2" destOrd="0" presId="urn:microsoft.com/office/officeart/2018/2/layout/IconLabelList"/>
    <dgm:cxn modelId="{373C6F62-1B11-2F48-BF46-562473763990}" type="presParOf" srcId="{53CC7C78-26F5-475D-9200-0CDD4E2FEFD1}" destId="{98854278-249C-4400-AD46-FFAEB0BAEE3E}" srcOrd="5" destOrd="0" presId="urn:microsoft.com/office/officeart/2018/2/layout/IconLabelList"/>
    <dgm:cxn modelId="{861D5E54-B7F3-9F42-AB20-A6242F7EDFE0}" type="presParOf" srcId="{53CC7C78-26F5-475D-9200-0CDD4E2FEFD1}" destId="{AE79C27D-6BE7-4351-9C41-9F83021E664A}" srcOrd="6" destOrd="0" presId="urn:microsoft.com/office/officeart/2018/2/layout/IconLabelList"/>
    <dgm:cxn modelId="{AB947D90-4A95-5F49-AD1B-DC687380CC8E}" type="presParOf" srcId="{AE79C27D-6BE7-4351-9C41-9F83021E664A}" destId="{675E28E0-11FB-4D1B-85A0-8D56847063AF}" srcOrd="0" destOrd="0" presId="urn:microsoft.com/office/officeart/2018/2/layout/IconLabelList"/>
    <dgm:cxn modelId="{616569C3-FF8A-B148-9F0B-2C701B120240}" type="presParOf" srcId="{AE79C27D-6BE7-4351-9C41-9F83021E664A}" destId="{147E827A-5A4D-4224-A785-0BD874750698}" srcOrd="1" destOrd="0" presId="urn:microsoft.com/office/officeart/2018/2/layout/IconLabelList"/>
    <dgm:cxn modelId="{A279B9C5-C2B1-C849-8431-63E9508ECA98}" type="presParOf" srcId="{AE79C27D-6BE7-4351-9C41-9F83021E664A}" destId="{54FEDEAA-C0C9-4E10-8368-E1F988503FA1}" srcOrd="2" destOrd="0" presId="urn:microsoft.com/office/officeart/2018/2/layout/IconLabelList"/>
    <dgm:cxn modelId="{C59BBFD7-10C1-6C45-9CA1-E704FE2D3C89}" type="presParOf" srcId="{53CC7C78-26F5-475D-9200-0CDD4E2FEFD1}" destId="{A4FD225B-4627-4BFE-991C-CF839508BA1C}" srcOrd="7" destOrd="0" presId="urn:microsoft.com/office/officeart/2018/2/layout/IconLabelList"/>
    <dgm:cxn modelId="{9B7BF626-6D0D-3E46-9087-A55CB7DE43A4}" type="presParOf" srcId="{53CC7C78-26F5-475D-9200-0CDD4E2FEFD1}" destId="{16CDEE13-56CE-4C9A-8713-692E7A49CB7A}" srcOrd="8" destOrd="0" presId="urn:microsoft.com/office/officeart/2018/2/layout/IconLabelList"/>
    <dgm:cxn modelId="{335A15D4-9C0D-A843-8A14-D1598118269B}" type="presParOf" srcId="{16CDEE13-56CE-4C9A-8713-692E7A49CB7A}" destId="{3B7B5B72-B959-40C1-8E38-F0B9888D7081}" srcOrd="0" destOrd="0" presId="urn:microsoft.com/office/officeart/2018/2/layout/IconLabelList"/>
    <dgm:cxn modelId="{82D97C8F-8945-8540-9A93-F5A442276504}" type="presParOf" srcId="{16CDEE13-56CE-4C9A-8713-692E7A49CB7A}" destId="{7754C969-86D8-447E-A314-6C10538487F2}" srcOrd="1" destOrd="0" presId="urn:microsoft.com/office/officeart/2018/2/layout/IconLabelList"/>
    <dgm:cxn modelId="{83FF44DF-FDB6-6845-BA5E-4FF022DDCF45}" type="presParOf" srcId="{16CDEE13-56CE-4C9A-8713-692E7A49CB7A}" destId="{BF39017E-C4C3-4606-BADB-D80E0198EDCE}" srcOrd="2" destOrd="0" presId="urn:microsoft.com/office/officeart/2018/2/layout/IconLabelList"/>
    <dgm:cxn modelId="{66701C70-98EB-2E4F-9497-B9080EC3CC24}" type="presParOf" srcId="{53CC7C78-26F5-475D-9200-0CDD4E2FEFD1}" destId="{BE0E3C00-5E7F-40EA-8691-7A434920713D}" srcOrd="9" destOrd="0" presId="urn:microsoft.com/office/officeart/2018/2/layout/IconLabelList"/>
    <dgm:cxn modelId="{8AF5A67F-F390-6440-818F-800738E665B8}" type="presParOf" srcId="{53CC7C78-26F5-475D-9200-0CDD4E2FEFD1}" destId="{4E586B46-4BED-42F0-8795-3F424EB7EE2B}" srcOrd="10" destOrd="0" presId="urn:microsoft.com/office/officeart/2018/2/layout/IconLabelList"/>
    <dgm:cxn modelId="{BC8D0573-3DF5-F34F-8D47-4AFFC7DE38F5}" type="presParOf" srcId="{4E586B46-4BED-42F0-8795-3F424EB7EE2B}" destId="{32668FEC-C7CD-499E-BCFD-409C1B49F4BC}" srcOrd="0" destOrd="0" presId="urn:microsoft.com/office/officeart/2018/2/layout/IconLabelList"/>
    <dgm:cxn modelId="{4205DA72-42C1-1749-99A6-794E7EE3A011}" type="presParOf" srcId="{4E586B46-4BED-42F0-8795-3F424EB7EE2B}" destId="{52E65554-38A4-49BC-A4A0-BC0564C9E4E1}" srcOrd="1" destOrd="0" presId="urn:microsoft.com/office/officeart/2018/2/layout/IconLabelList"/>
    <dgm:cxn modelId="{5994DECD-EDE3-0740-9592-0C8D4537CB49}" type="presParOf" srcId="{4E586B46-4BED-42F0-8795-3F424EB7EE2B}" destId="{42ACB6F6-C7B2-4420-97E3-AC2F5019A01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3B4E9-D0D3-B543-94A8-58D39A42EA93}">
      <dsp:nvSpPr>
        <dsp:cNvPr id="0" name=""/>
        <dsp:cNvSpPr/>
      </dsp:nvSpPr>
      <dsp:spPr>
        <a:xfrm>
          <a:off x="3189517" y="2194687"/>
          <a:ext cx="7014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145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latin typeface="+mn-lt"/>
          </a:endParaRPr>
        </a:p>
      </dsp:txBody>
      <dsp:txXfrm>
        <a:off x="3521945" y="2236746"/>
        <a:ext cx="36602" cy="7320"/>
      </dsp:txXfrm>
    </dsp:sp>
    <dsp:sp modelId="{2339B89B-93FE-4646-B186-D983A6623698}">
      <dsp:nvSpPr>
        <dsp:cNvPr id="0" name=""/>
        <dsp:cNvSpPr/>
      </dsp:nvSpPr>
      <dsp:spPr>
        <a:xfrm>
          <a:off x="8455" y="1285548"/>
          <a:ext cx="3182862" cy="1909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9:00 -10:30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Zoom</a:t>
          </a:r>
        </a:p>
      </dsp:txBody>
      <dsp:txXfrm>
        <a:off x="8455" y="1285548"/>
        <a:ext cx="3182862" cy="1909717"/>
      </dsp:txXfrm>
    </dsp:sp>
    <dsp:sp modelId="{FA6887F9-EECE-BE4E-BB11-3E66E2C4F734}">
      <dsp:nvSpPr>
        <dsp:cNvPr id="0" name=""/>
        <dsp:cNvSpPr/>
      </dsp:nvSpPr>
      <dsp:spPr>
        <a:xfrm>
          <a:off x="7104438" y="2194687"/>
          <a:ext cx="7014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145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latin typeface="+mn-lt"/>
          </a:endParaRPr>
        </a:p>
      </dsp:txBody>
      <dsp:txXfrm>
        <a:off x="7436866" y="2236746"/>
        <a:ext cx="36602" cy="7320"/>
      </dsp:txXfrm>
    </dsp:sp>
    <dsp:sp modelId="{9B413CCE-8F78-5E45-9DCB-D0C31A38E823}">
      <dsp:nvSpPr>
        <dsp:cNvPr id="0" name=""/>
        <dsp:cNvSpPr/>
      </dsp:nvSpPr>
      <dsp:spPr>
        <a:xfrm>
          <a:off x="3923376" y="1285548"/>
          <a:ext cx="3182862" cy="1909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10:30-10:45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Break</a:t>
          </a:r>
        </a:p>
      </dsp:txBody>
      <dsp:txXfrm>
        <a:off x="3923376" y="1285548"/>
        <a:ext cx="3182862" cy="1909717"/>
      </dsp:txXfrm>
    </dsp:sp>
    <dsp:sp modelId="{3A792ECF-C334-8640-8F29-8705C46F4B05}">
      <dsp:nvSpPr>
        <dsp:cNvPr id="0" name=""/>
        <dsp:cNvSpPr/>
      </dsp:nvSpPr>
      <dsp:spPr>
        <a:xfrm>
          <a:off x="7838297" y="1285548"/>
          <a:ext cx="3182862" cy="1909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10:45-12:00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Zoom</a:t>
          </a:r>
        </a:p>
      </dsp:txBody>
      <dsp:txXfrm>
        <a:off x="7838297" y="1285548"/>
        <a:ext cx="3182862" cy="190971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8DE4E-8950-4E68-A626-29F857FC8818}">
      <dsp:nvSpPr>
        <dsp:cNvPr id="0" name=""/>
        <dsp:cNvSpPr/>
      </dsp:nvSpPr>
      <dsp:spPr>
        <a:xfrm>
          <a:off x="421398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9D9DF-1ED9-427B-A6BD-770907BAEA20}">
      <dsp:nvSpPr>
        <dsp:cNvPr id="0" name=""/>
        <dsp:cNvSpPr/>
      </dsp:nvSpPr>
      <dsp:spPr>
        <a:xfrm>
          <a:off x="841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Pause</a:t>
          </a:r>
        </a:p>
      </dsp:txBody>
      <dsp:txXfrm>
        <a:off x="841" y="2083615"/>
        <a:ext cx="1529296" cy="611718"/>
      </dsp:txXfrm>
    </dsp:sp>
    <dsp:sp modelId="{D77D6A38-C382-4C89-9E3D-68ACF9A1E838}">
      <dsp:nvSpPr>
        <dsp:cNvPr id="0" name=""/>
        <dsp:cNvSpPr/>
      </dsp:nvSpPr>
      <dsp:spPr>
        <a:xfrm>
          <a:off x="2218322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5C8A6-8263-4B4C-9ABC-2B099C69B124}">
      <dsp:nvSpPr>
        <dsp:cNvPr id="0" name=""/>
        <dsp:cNvSpPr/>
      </dsp:nvSpPr>
      <dsp:spPr>
        <a:xfrm>
          <a:off x="1797765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Repeat the question in your answer</a:t>
          </a:r>
        </a:p>
      </dsp:txBody>
      <dsp:txXfrm>
        <a:off x="1797765" y="2083615"/>
        <a:ext cx="1529296" cy="611718"/>
      </dsp:txXfrm>
    </dsp:sp>
    <dsp:sp modelId="{E5DB718D-35D3-4B4E-962A-B7B7524C7191}">
      <dsp:nvSpPr>
        <dsp:cNvPr id="0" name=""/>
        <dsp:cNvSpPr/>
      </dsp:nvSpPr>
      <dsp:spPr>
        <a:xfrm>
          <a:off x="4015246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82331-F5E2-4327-983D-5E224E982253}">
      <dsp:nvSpPr>
        <dsp:cNvPr id="0" name=""/>
        <dsp:cNvSpPr/>
      </dsp:nvSpPr>
      <dsp:spPr>
        <a:xfrm>
          <a:off x="3594689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Keep it brief</a:t>
          </a:r>
        </a:p>
      </dsp:txBody>
      <dsp:txXfrm>
        <a:off x="3594689" y="2083615"/>
        <a:ext cx="1529296" cy="611718"/>
      </dsp:txXfrm>
    </dsp:sp>
    <dsp:sp modelId="{52928444-2770-4868-86D3-E7141B56AB6C}">
      <dsp:nvSpPr>
        <dsp:cNvPr id="0" name=""/>
        <dsp:cNvSpPr/>
      </dsp:nvSpPr>
      <dsp:spPr>
        <a:xfrm>
          <a:off x="5812170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67C33-5C01-46E3-8958-4353B4CE5D2E}">
      <dsp:nvSpPr>
        <dsp:cNvPr id="0" name=""/>
        <dsp:cNvSpPr/>
      </dsp:nvSpPr>
      <dsp:spPr>
        <a:xfrm>
          <a:off x="5391613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Refer to slide if possible</a:t>
          </a:r>
        </a:p>
      </dsp:txBody>
      <dsp:txXfrm>
        <a:off x="5391613" y="2083615"/>
        <a:ext cx="1529296" cy="611718"/>
      </dsp:txXfrm>
    </dsp:sp>
    <dsp:sp modelId="{FECC0027-D7C9-49DE-9111-7A194096D7B2}">
      <dsp:nvSpPr>
        <dsp:cNvPr id="0" name=""/>
        <dsp:cNvSpPr/>
      </dsp:nvSpPr>
      <dsp:spPr>
        <a:xfrm>
          <a:off x="7609093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454D3-2FEF-42ED-913F-D63EEFC58FDA}">
      <dsp:nvSpPr>
        <dsp:cNvPr id="0" name=""/>
        <dsp:cNvSpPr/>
      </dsp:nvSpPr>
      <dsp:spPr>
        <a:xfrm>
          <a:off x="7188537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Acknowledge question</a:t>
          </a:r>
        </a:p>
      </dsp:txBody>
      <dsp:txXfrm>
        <a:off x="7188537" y="2083615"/>
        <a:ext cx="1529296" cy="611718"/>
      </dsp:txXfrm>
    </dsp:sp>
    <dsp:sp modelId="{E9D53846-B551-4F41-A5D6-A6E4616E94EA}">
      <dsp:nvSpPr>
        <dsp:cNvPr id="0" name=""/>
        <dsp:cNvSpPr/>
      </dsp:nvSpPr>
      <dsp:spPr>
        <a:xfrm>
          <a:off x="9406017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4B64E-7CCE-492E-8F8A-D0C2727C6B62}">
      <dsp:nvSpPr>
        <dsp:cNvPr id="0" name=""/>
        <dsp:cNvSpPr/>
      </dsp:nvSpPr>
      <dsp:spPr>
        <a:xfrm>
          <a:off x="8985461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Say, “I don’t know, but let me find the answer for you…”</a:t>
          </a:r>
        </a:p>
      </dsp:txBody>
      <dsp:txXfrm>
        <a:off x="8985461" y="2083615"/>
        <a:ext cx="1529296" cy="6117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05810-A15A-E643-866A-40B55BFC846E}">
      <dsp:nvSpPr>
        <dsp:cNvPr id="0" name=""/>
        <dsp:cNvSpPr/>
      </dsp:nvSpPr>
      <dsp:spPr>
        <a:xfrm>
          <a:off x="0" y="4545037"/>
          <a:ext cx="1703070" cy="9943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9136" rIns="12112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Signpost</a:t>
          </a:r>
        </a:p>
      </dsp:txBody>
      <dsp:txXfrm>
        <a:off x="0" y="4545037"/>
        <a:ext cx="1703070" cy="994343"/>
      </dsp:txXfrm>
    </dsp:sp>
    <dsp:sp modelId="{1ABE20A1-683F-C24F-85A2-FE272B4A0703}">
      <dsp:nvSpPr>
        <dsp:cNvPr id="0" name=""/>
        <dsp:cNvSpPr/>
      </dsp:nvSpPr>
      <dsp:spPr>
        <a:xfrm>
          <a:off x="1703070" y="4545037"/>
          <a:ext cx="5109209" cy="99434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28600" rIns="103639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At 30 seconds, use signpost to your next story</a:t>
          </a:r>
        </a:p>
      </dsp:txBody>
      <dsp:txXfrm>
        <a:off x="1703070" y="4545037"/>
        <a:ext cx="5109209" cy="994343"/>
      </dsp:txXfrm>
    </dsp:sp>
    <dsp:sp modelId="{6012C0D2-3D9B-D947-A932-0BB7C1427914}">
      <dsp:nvSpPr>
        <dsp:cNvPr id="0" name=""/>
        <dsp:cNvSpPr/>
      </dsp:nvSpPr>
      <dsp:spPr>
        <a:xfrm rot="10800000">
          <a:off x="0" y="3030652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-2757287"/>
            <a:satOff val="15482"/>
            <a:lumOff val="-719"/>
            <a:alphaOff val="0"/>
          </a:schemeClr>
        </a:solidFill>
        <a:ln w="12700" cap="flat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9136" rIns="12112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Share</a:t>
          </a:r>
        </a:p>
      </dsp:txBody>
      <dsp:txXfrm rot="-10800000">
        <a:off x="0" y="3030652"/>
        <a:ext cx="1703070" cy="994044"/>
      </dsp:txXfrm>
    </dsp:sp>
    <dsp:sp modelId="{BC2D5912-C5CF-4346-8C40-688D55C8C17F}">
      <dsp:nvSpPr>
        <dsp:cNvPr id="0" name=""/>
        <dsp:cNvSpPr/>
      </dsp:nvSpPr>
      <dsp:spPr>
        <a:xfrm>
          <a:off x="1703070" y="3030652"/>
          <a:ext cx="5109209" cy="994044"/>
        </a:xfrm>
        <a:prstGeom prst="rect">
          <a:avLst/>
        </a:prstGeom>
        <a:solidFill>
          <a:schemeClr val="accent4">
            <a:tint val="40000"/>
            <a:alpha val="90000"/>
            <a:hueOff val="-2901361"/>
            <a:satOff val="19016"/>
            <a:lumOff val="81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2901361"/>
              <a:satOff val="19016"/>
              <a:lumOff val="8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28600" rIns="103639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Share a story for 30 seconds</a:t>
          </a:r>
        </a:p>
      </dsp:txBody>
      <dsp:txXfrm>
        <a:off x="1703070" y="3030652"/>
        <a:ext cx="5109209" cy="994044"/>
      </dsp:txXfrm>
    </dsp:sp>
    <dsp:sp modelId="{A4756420-4BEE-7D4F-AEE4-A89383D285B2}">
      <dsp:nvSpPr>
        <dsp:cNvPr id="0" name=""/>
        <dsp:cNvSpPr/>
      </dsp:nvSpPr>
      <dsp:spPr>
        <a:xfrm rot="10800000">
          <a:off x="0" y="1516268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-5514574"/>
            <a:satOff val="30963"/>
            <a:lumOff val="-1437"/>
            <a:alphaOff val="0"/>
          </a:schemeClr>
        </a:solidFill>
        <a:ln w="12700" cap="flat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9136" rIns="12112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Decide </a:t>
          </a:r>
        </a:p>
      </dsp:txBody>
      <dsp:txXfrm rot="-10800000">
        <a:off x="0" y="1516268"/>
        <a:ext cx="1703070" cy="994044"/>
      </dsp:txXfrm>
    </dsp:sp>
    <dsp:sp modelId="{5DC5605B-4D73-B540-86E6-52868F5774C0}">
      <dsp:nvSpPr>
        <dsp:cNvPr id="0" name=""/>
        <dsp:cNvSpPr/>
      </dsp:nvSpPr>
      <dsp:spPr>
        <a:xfrm>
          <a:off x="1703070" y="1516268"/>
          <a:ext cx="5109209" cy="994044"/>
        </a:xfrm>
        <a:prstGeom prst="rect">
          <a:avLst/>
        </a:prstGeom>
        <a:solidFill>
          <a:schemeClr val="accent4">
            <a:tint val="40000"/>
            <a:alpha val="90000"/>
            <a:hueOff val="-5802721"/>
            <a:satOff val="38033"/>
            <a:lumOff val="1626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5802721"/>
              <a:satOff val="38033"/>
              <a:lumOff val="16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28600" rIns="103639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Decide who will go first</a:t>
          </a:r>
        </a:p>
      </dsp:txBody>
      <dsp:txXfrm>
        <a:off x="1703070" y="1516268"/>
        <a:ext cx="5109209" cy="994044"/>
      </dsp:txXfrm>
    </dsp:sp>
    <dsp:sp modelId="{85040323-5C37-264C-8C21-258A33C5BA4A}">
      <dsp:nvSpPr>
        <dsp:cNvPr id="0" name=""/>
        <dsp:cNvSpPr/>
      </dsp:nvSpPr>
      <dsp:spPr>
        <a:xfrm rot="10800000">
          <a:off x="0" y="1883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12700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9136" rIns="121122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Join</a:t>
          </a:r>
        </a:p>
      </dsp:txBody>
      <dsp:txXfrm rot="-10800000">
        <a:off x="0" y="1883"/>
        <a:ext cx="1703070" cy="994044"/>
      </dsp:txXfrm>
    </dsp:sp>
    <dsp:sp modelId="{F047748F-983C-2846-8502-6498DB745657}">
      <dsp:nvSpPr>
        <dsp:cNvPr id="0" name=""/>
        <dsp:cNvSpPr/>
      </dsp:nvSpPr>
      <dsp:spPr>
        <a:xfrm>
          <a:off x="1703070" y="1883"/>
          <a:ext cx="5109209" cy="994044"/>
        </a:xfrm>
        <a:prstGeom prst="rect">
          <a:avLst/>
        </a:prstGeom>
        <a:solidFill>
          <a:schemeClr val="accent4">
            <a:tint val="40000"/>
            <a:alpha val="90000"/>
            <a:hueOff val="-8704081"/>
            <a:satOff val="57049"/>
            <a:lumOff val="243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8704081"/>
              <a:satOff val="57049"/>
              <a:lumOff val="2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28600" rIns="103639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Join your room</a:t>
          </a:r>
        </a:p>
      </dsp:txBody>
      <dsp:txXfrm>
        <a:off x="1703070" y="1883"/>
        <a:ext cx="5109209" cy="9940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AC962-78BD-6143-8BA1-0ED58173AB41}">
      <dsp:nvSpPr>
        <dsp:cNvPr id="0" name=""/>
        <dsp:cNvSpPr/>
      </dsp:nvSpPr>
      <dsp:spPr>
        <a:xfrm>
          <a:off x="0" y="4171202"/>
          <a:ext cx="1703070" cy="13690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34696" rIns="121122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Discuss</a:t>
          </a:r>
        </a:p>
      </dsp:txBody>
      <dsp:txXfrm>
        <a:off x="0" y="4171202"/>
        <a:ext cx="1703070" cy="1369081"/>
      </dsp:txXfrm>
    </dsp:sp>
    <dsp:sp modelId="{8B245A2D-4821-9445-AC21-26FA33DC2923}">
      <dsp:nvSpPr>
        <dsp:cNvPr id="0" name=""/>
        <dsp:cNvSpPr/>
      </dsp:nvSpPr>
      <dsp:spPr>
        <a:xfrm>
          <a:off x="1703070" y="4171202"/>
          <a:ext cx="5109209" cy="136908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304800" rIns="10363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How your learning relates to your own work</a:t>
          </a:r>
        </a:p>
      </dsp:txBody>
      <dsp:txXfrm>
        <a:off x="1703070" y="4171202"/>
        <a:ext cx="5109209" cy="1369081"/>
      </dsp:txXfrm>
    </dsp:sp>
    <dsp:sp modelId="{739055FA-76C2-9C4A-8A1C-1DB9AD1E6789}">
      <dsp:nvSpPr>
        <dsp:cNvPr id="0" name=""/>
        <dsp:cNvSpPr/>
      </dsp:nvSpPr>
      <dsp:spPr>
        <a:xfrm rot="10800000">
          <a:off x="0" y="2086091"/>
          <a:ext cx="1703070" cy="21056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3277702"/>
            <a:satOff val="-3888"/>
            <a:lumOff val="-2059"/>
            <a:alphaOff val="0"/>
          </a:schemeClr>
        </a:solidFill>
        <a:ln w="12700" cap="flat" cmpd="sng" algn="ctr">
          <a:solidFill>
            <a:schemeClr val="accent2">
              <a:hueOff val="-3277702"/>
              <a:satOff val="-3888"/>
              <a:lumOff val="-2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34696" rIns="121122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Discuss</a:t>
          </a:r>
        </a:p>
      </dsp:txBody>
      <dsp:txXfrm rot="-10800000">
        <a:off x="0" y="2086091"/>
        <a:ext cx="1703070" cy="1368671"/>
      </dsp:txXfrm>
    </dsp:sp>
    <dsp:sp modelId="{72CBFD91-A567-684D-A23D-FD5390239C9E}">
      <dsp:nvSpPr>
        <dsp:cNvPr id="0" name=""/>
        <dsp:cNvSpPr/>
      </dsp:nvSpPr>
      <dsp:spPr>
        <a:xfrm>
          <a:off x="1703070" y="2086091"/>
          <a:ext cx="5109209" cy="1368671"/>
        </a:xfrm>
        <a:prstGeom prst="rect">
          <a:avLst/>
        </a:prstGeom>
        <a:solidFill>
          <a:schemeClr val="accent2">
            <a:tint val="40000"/>
            <a:alpha val="90000"/>
            <a:hueOff val="-3209462"/>
            <a:satOff val="-5363"/>
            <a:lumOff val="-4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209462"/>
              <a:satOff val="-5363"/>
              <a:lumOff val="-4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304800" rIns="10363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you’ve learned in class</a:t>
          </a:r>
        </a:p>
      </dsp:txBody>
      <dsp:txXfrm>
        <a:off x="1703070" y="2086091"/>
        <a:ext cx="5109209" cy="1368671"/>
      </dsp:txXfrm>
    </dsp:sp>
    <dsp:sp modelId="{55C65E4E-CDBE-F648-9D9B-FE81350ADADD}">
      <dsp:nvSpPr>
        <dsp:cNvPr id="0" name=""/>
        <dsp:cNvSpPr/>
      </dsp:nvSpPr>
      <dsp:spPr>
        <a:xfrm rot="10800000">
          <a:off x="0" y="979"/>
          <a:ext cx="1703070" cy="21056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accent2">
              <a:hueOff val="-6555403"/>
              <a:satOff val="-7776"/>
              <a:lumOff val="-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34696" rIns="121122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Join</a:t>
          </a:r>
        </a:p>
      </dsp:txBody>
      <dsp:txXfrm rot="-10800000">
        <a:off x="0" y="979"/>
        <a:ext cx="1703070" cy="1368671"/>
      </dsp:txXfrm>
    </dsp:sp>
    <dsp:sp modelId="{09873D00-5DE1-E24E-99D8-46BC5A8B9A9E}">
      <dsp:nvSpPr>
        <dsp:cNvPr id="0" name=""/>
        <dsp:cNvSpPr/>
      </dsp:nvSpPr>
      <dsp:spPr>
        <a:xfrm>
          <a:off x="1703070" y="979"/>
          <a:ext cx="5109209" cy="1368671"/>
        </a:xfrm>
        <a:prstGeom prst="rect">
          <a:avLst/>
        </a:prstGeom>
        <a:solidFill>
          <a:schemeClr val="accent2">
            <a:tint val="40000"/>
            <a:alpha val="90000"/>
            <a:hueOff val="-6418923"/>
            <a:satOff val="-10726"/>
            <a:lumOff val="-98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18923"/>
              <a:satOff val="-10726"/>
              <a:lumOff val="-9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304800" rIns="10363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Join your breakout room</a:t>
          </a:r>
        </a:p>
      </dsp:txBody>
      <dsp:txXfrm>
        <a:off x="1703070" y="979"/>
        <a:ext cx="5109209" cy="136867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E8431-5299-2C48-B4C2-CA0E15B29B32}">
      <dsp:nvSpPr>
        <dsp:cNvPr id="0" name=""/>
        <dsp:cNvSpPr/>
      </dsp:nvSpPr>
      <dsp:spPr>
        <a:xfrm>
          <a:off x="0" y="17230"/>
          <a:ext cx="6735443" cy="26945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b="1" kern="1200"/>
            <a:t>What have you learned so far in class?</a:t>
          </a:r>
          <a:endParaRPr lang="en-US" sz="4900" kern="1200"/>
        </a:p>
      </dsp:txBody>
      <dsp:txXfrm>
        <a:off x="131535" y="148765"/>
        <a:ext cx="6472373" cy="2431440"/>
      </dsp:txXfrm>
    </dsp:sp>
    <dsp:sp modelId="{58C9CB06-8462-6740-AFF0-299BA5816ED8}">
      <dsp:nvSpPr>
        <dsp:cNvPr id="0" name=""/>
        <dsp:cNvSpPr/>
      </dsp:nvSpPr>
      <dsp:spPr>
        <a:xfrm>
          <a:off x="0" y="2852860"/>
          <a:ext cx="6735443" cy="2694510"/>
        </a:xfrm>
        <a:prstGeom prst="roundRect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b="1" kern="1200"/>
            <a:t>How does your learning relate to your own work?</a:t>
          </a:r>
          <a:endParaRPr lang="en-US" sz="4900" kern="1200"/>
        </a:p>
      </dsp:txBody>
      <dsp:txXfrm>
        <a:off x="131535" y="2984395"/>
        <a:ext cx="6472373" cy="2431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6F61B-0142-5D46-AABD-3252F77CDD4C}">
      <dsp:nvSpPr>
        <dsp:cNvPr id="0" name=""/>
        <dsp:cNvSpPr/>
      </dsp:nvSpPr>
      <dsp:spPr>
        <a:xfrm>
          <a:off x="-5648080" y="-864605"/>
          <a:ext cx="6724589" cy="6724589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93A0E-8EF5-0949-BDA6-EEFC5E7022B5}">
      <dsp:nvSpPr>
        <dsp:cNvPr id="0" name=""/>
        <dsp:cNvSpPr/>
      </dsp:nvSpPr>
      <dsp:spPr>
        <a:xfrm>
          <a:off x="470603" y="312111"/>
          <a:ext cx="9975099" cy="6246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79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Raise your hand</a:t>
          </a:r>
        </a:p>
      </dsp:txBody>
      <dsp:txXfrm>
        <a:off x="470603" y="312111"/>
        <a:ext cx="9975099" cy="624622"/>
      </dsp:txXfrm>
    </dsp:sp>
    <dsp:sp modelId="{994D0A01-877C-8043-87AE-D0EEFA08CE2C}">
      <dsp:nvSpPr>
        <dsp:cNvPr id="0" name=""/>
        <dsp:cNvSpPr/>
      </dsp:nvSpPr>
      <dsp:spPr>
        <a:xfrm>
          <a:off x="80214" y="234033"/>
          <a:ext cx="780777" cy="780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C5292-2E97-DE49-9D19-6B446D547D34}">
      <dsp:nvSpPr>
        <dsp:cNvPr id="0" name=""/>
        <dsp:cNvSpPr/>
      </dsp:nvSpPr>
      <dsp:spPr>
        <a:xfrm>
          <a:off x="918189" y="1248744"/>
          <a:ext cx="9527514" cy="6246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79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 the chat box type something UNINTERESTING about yourself</a:t>
          </a:r>
        </a:p>
      </dsp:txBody>
      <dsp:txXfrm>
        <a:off x="918189" y="1248744"/>
        <a:ext cx="9527514" cy="624622"/>
      </dsp:txXfrm>
    </dsp:sp>
    <dsp:sp modelId="{DEE55252-1AAD-5440-90AF-D32639D6E01C}">
      <dsp:nvSpPr>
        <dsp:cNvPr id="0" name=""/>
        <dsp:cNvSpPr/>
      </dsp:nvSpPr>
      <dsp:spPr>
        <a:xfrm>
          <a:off x="527800" y="1170667"/>
          <a:ext cx="780777" cy="780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92EE0-DFAB-8B42-87B9-8C8318FF2055}">
      <dsp:nvSpPr>
        <dsp:cNvPr id="0" name=""/>
        <dsp:cNvSpPr/>
      </dsp:nvSpPr>
      <dsp:spPr>
        <a:xfrm>
          <a:off x="1055562" y="2185378"/>
          <a:ext cx="9390141" cy="6246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79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Lower your hand</a:t>
          </a:r>
        </a:p>
      </dsp:txBody>
      <dsp:txXfrm>
        <a:off x="1055562" y="2185378"/>
        <a:ext cx="9390141" cy="624622"/>
      </dsp:txXfrm>
    </dsp:sp>
    <dsp:sp modelId="{53070EC9-C495-8246-8515-6AF01461D947}">
      <dsp:nvSpPr>
        <dsp:cNvPr id="0" name=""/>
        <dsp:cNvSpPr/>
      </dsp:nvSpPr>
      <dsp:spPr>
        <a:xfrm>
          <a:off x="665173" y="2107300"/>
          <a:ext cx="780777" cy="780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86E91-D335-4C47-AEFE-54CD6198F515}">
      <dsp:nvSpPr>
        <dsp:cNvPr id="0" name=""/>
        <dsp:cNvSpPr/>
      </dsp:nvSpPr>
      <dsp:spPr>
        <a:xfrm>
          <a:off x="918189" y="3122011"/>
          <a:ext cx="9527514" cy="6246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79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Use the Green Annotate Pen in the left corner to stamp the screen</a:t>
          </a:r>
        </a:p>
      </dsp:txBody>
      <dsp:txXfrm>
        <a:off x="918189" y="3122011"/>
        <a:ext cx="9527514" cy="624622"/>
      </dsp:txXfrm>
    </dsp:sp>
    <dsp:sp modelId="{02662725-6CFC-184B-9111-49897922C44A}">
      <dsp:nvSpPr>
        <dsp:cNvPr id="0" name=""/>
        <dsp:cNvSpPr/>
      </dsp:nvSpPr>
      <dsp:spPr>
        <a:xfrm>
          <a:off x="527800" y="3043934"/>
          <a:ext cx="780777" cy="780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6FC97-04B4-C248-821A-0B3C0898F45F}">
      <dsp:nvSpPr>
        <dsp:cNvPr id="0" name=""/>
        <dsp:cNvSpPr/>
      </dsp:nvSpPr>
      <dsp:spPr>
        <a:xfrm>
          <a:off x="470603" y="4058645"/>
          <a:ext cx="9975099" cy="6246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79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Select the GREEN CHECK (in Reactions) when you are done</a:t>
          </a:r>
        </a:p>
      </dsp:txBody>
      <dsp:txXfrm>
        <a:off x="470603" y="4058645"/>
        <a:ext cx="9975099" cy="624622"/>
      </dsp:txXfrm>
    </dsp:sp>
    <dsp:sp modelId="{C0308025-98C4-A244-8142-BC6521198AB3}">
      <dsp:nvSpPr>
        <dsp:cNvPr id="0" name=""/>
        <dsp:cNvSpPr/>
      </dsp:nvSpPr>
      <dsp:spPr>
        <a:xfrm>
          <a:off x="80214" y="3980567"/>
          <a:ext cx="780777" cy="780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725EF-A486-AD4C-B5D5-3745F69FBDC5}">
      <dsp:nvSpPr>
        <dsp:cNvPr id="0" name=""/>
        <dsp:cNvSpPr/>
      </dsp:nvSpPr>
      <dsp:spPr>
        <a:xfrm>
          <a:off x="1283" y="270804"/>
          <a:ext cx="1617389" cy="373189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Use </a:t>
          </a:r>
          <a:r>
            <a:rPr lang="en-US" sz="2000" kern="1200" dirty="0"/>
            <a:t>a variety of techniques to engage </a:t>
          </a:r>
          <a:r>
            <a:rPr lang="en-US" sz="1800" kern="1200" dirty="0"/>
            <a:t>learners</a:t>
          </a:r>
          <a:r>
            <a:rPr lang="en-US" sz="2000" kern="1200" dirty="0"/>
            <a:t>.</a:t>
          </a:r>
        </a:p>
      </dsp:txBody>
      <dsp:txXfrm>
        <a:off x="1283" y="1688922"/>
        <a:ext cx="1617389" cy="2239134"/>
      </dsp:txXfrm>
    </dsp:sp>
    <dsp:sp modelId="{B4BF98E8-2266-1F43-94A7-A90665C77CFC}">
      <dsp:nvSpPr>
        <dsp:cNvPr id="0" name=""/>
        <dsp:cNvSpPr/>
      </dsp:nvSpPr>
      <dsp:spPr>
        <a:xfrm>
          <a:off x="470326" y="639840"/>
          <a:ext cx="679303" cy="6793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</a:t>
          </a:r>
        </a:p>
      </dsp:txBody>
      <dsp:txXfrm>
        <a:off x="569808" y="739322"/>
        <a:ext cx="480339" cy="480339"/>
      </dsp:txXfrm>
    </dsp:sp>
    <dsp:sp modelId="{C4CF4D00-5A14-EF43-BA50-B04EEA6C79ED}">
      <dsp:nvSpPr>
        <dsp:cNvPr id="0" name=""/>
        <dsp:cNvSpPr/>
      </dsp:nvSpPr>
      <dsp:spPr>
        <a:xfrm>
          <a:off x="1283" y="3982514"/>
          <a:ext cx="1617389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EAF9C-8441-A342-AD62-D256C5172A19}">
      <dsp:nvSpPr>
        <dsp:cNvPr id="0" name=""/>
        <dsp:cNvSpPr/>
      </dsp:nvSpPr>
      <dsp:spPr>
        <a:xfrm>
          <a:off x="1780412" y="270804"/>
          <a:ext cx="1617389" cy="373189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Deliver</a:t>
          </a:r>
          <a:r>
            <a:rPr lang="en-US" sz="2000" kern="1200" dirty="0"/>
            <a:t> clear instructions to learners. </a:t>
          </a:r>
        </a:p>
      </dsp:txBody>
      <dsp:txXfrm>
        <a:off x="1780412" y="1688922"/>
        <a:ext cx="1617389" cy="2239134"/>
      </dsp:txXfrm>
    </dsp:sp>
    <dsp:sp modelId="{BE7C9990-803C-C841-AB8D-2C9730D7E124}">
      <dsp:nvSpPr>
        <dsp:cNvPr id="0" name=""/>
        <dsp:cNvSpPr/>
      </dsp:nvSpPr>
      <dsp:spPr>
        <a:xfrm>
          <a:off x="2249455" y="639840"/>
          <a:ext cx="679303" cy="6793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2</a:t>
          </a:r>
        </a:p>
      </dsp:txBody>
      <dsp:txXfrm>
        <a:off x="2348937" y="739322"/>
        <a:ext cx="480339" cy="480339"/>
      </dsp:txXfrm>
    </dsp:sp>
    <dsp:sp modelId="{912E8164-4C4A-F141-B711-31FC0E18E223}">
      <dsp:nvSpPr>
        <dsp:cNvPr id="0" name=""/>
        <dsp:cNvSpPr/>
      </dsp:nvSpPr>
      <dsp:spPr>
        <a:xfrm>
          <a:off x="1780412" y="3982514"/>
          <a:ext cx="1617389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47884-CEE5-2944-99F2-BD1F8BFCA1AF}">
      <dsp:nvSpPr>
        <dsp:cNvPr id="0" name=""/>
        <dsp:cNvSpPr/>
      </dsp:nvSpPr>
      <dsp:spPr>
        <a:xfrm>
          <a:off x="3559540" y="270804"/>
          <a:ext cx="1617389" cy="373189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Ask</a:t>
          </a:r>
          <a:r>
            <a:rPr lang="en-US" sz="2000" kern="1200" dirty="0"/>
            <a:t> meaningful questions that get responses.</a:t>
          </a:r>
        </a:p>
      </dsp:txBody>
      <dsp:txXfrm>
        <a:off x="3559540" y="1688922"/>
        <a:ext cx="1617389" cy="2239134"/>
      </dsp:txXfrm>
    </dsp:sp>
    <dsp:sp modelId="{586CA9D3-0267-0A45-963C-48DC258B11D9}">
      <dsp:nvSpPr>
        <dsp:cNvPr id="0" name=""/>
        <dsp:cNvSpPr/>
      </dsp:nvSpPr>
      <dsp:spPr>
        <a:xfrm>
          <a:off x="4028583" y="639840"/>
          <a:ext cx="679303" cy="6793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3</a:t>
          </a:r>
        </a:p>
      </dsp:txBody>
      <dsp:txXfrm>
        <a:off x="4128065" y="739322"/>
        <a:ext cx="480339" cy="480339"/>
      </dsp:txXfrm>
    </dsp:sp>
    <dsp:sp modelId="{8B03E037-B214-4E4C-9A4E-3D36FC4970FF}">
      <dsp:nvSpPr>
        <dsp:cNvPr id="0" name=""/>
        <dsp:cNvSpPr/>
      </dsp:nvSpPr>
      <dsp:spPr>
        <a:xfrm>
          <a:off x="3559540" y="3982514"/>
          <a:ext cx="1617389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C88C3-12E1-2E4E-A2A3-A1C06B8C3CCF}">
      <dsp:nvSpPr>
        <dsp:cNvPr id="0" name=""/>
        <dsp:cNvSpPr/>
      </dsp:nvSpPr>
      <dsp:spPr>
        <a:xfrm>
          <a:off x="5338669" y="270804"/>
          <a:ext cx="1617389" cy="373189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Use</a:t>
          </a:r>
          <a:r>
            <a:rPr lang="en-US" sz="2000" kern="1200" dirty="0"/>
            <a:t> signposts to transition throughout training.</a:t>
          </a:r>
        </a:p>
      </dsp:txBody>
      <dsp:txXfrm>
        <a:off x="5338669" y="1688922"/>
        <a:ext cx="1617389" cy="2239134"/>
      </dsp:txXfrm>
    </dsp:sp>
    <dsp:sp modelId="{51B11195-A6AB-E64E-A0B3-41A557B30550}">
      <dsp:nvSpPr>
        <dsp:cNvPr id="0" name=""/>
        <dsp:cNvSpPr/>
      </dsp:nvSpPr>
      <dsp:spPr>
        <a:xfrm>
          <a:off x="5807712" y="639840"/>
          <a:ext cx="679303" cy="6793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4</a:t>
          </a:r>
        </a:p>
      </dsp:txBody>
      <dsp:txXfrm>
        <a:off x="5907194" y="739322"/>
        <a:ext cx="480339" cy="480339"/>
      </dsp:txXfrm>
    </dsp:sp>
    <dsp:sp modelId="{ABF7574D-604B-9B47-985B-6D913B7291F4}">
      <dsp:nvSpPr>
        <dsp:cNvPr id="0" name=""/>
        <dsp:cNvSpPr/>
      </dsp:nvSpPr>
      <dsp:spPr>
        <a:xfrm>
          <a:off x="5338669" y="3982514"/>
          <a:ext cx="1617389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1EFFE-A97C-6D4D-AA42-028A2A5F43E1}">
      <dsp:nvSpPr>
        <dsp:cNvPr id="0" name=""/>
        <dsp:cNvSpPr/>
      </dsp:nvSpPr>
      <dsp:spPr>
        <a:xfrm>
          <a:off x="7117798" y="270804"/>
          <a:ext cx="1617389" cy="3731890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Practice </a:t>
          </a:r>
          <a:r>
            <a:rPr lang="en-US" sz="2000" kern="1200" dirty="0"/>
            <a:t>phrases to use while facilitating learning.</a:t>
          </a:r>
        </a:p>
      </dsp:txBody>
      <dsp:txXfrm>
        <a:off x="7117798" y="1688922"/>
        <a:ext cx="1617389" cy="2239134"/>
      </dsp:txXfrm>
    </dsp:sp>
    <dsp:sp modelId="{0C966937-7DD5-1840-9DD6-FAE9F14226AB}">
      <dsp:nvSpPr>
        <dsp:cNvPr id="0" name=""/>
        <dsp:cNvSpPr/>
      </dsp:nvSpPr>
      <dsp:spPr>
        <a:xfrm>
          <a:off x="7586841" y="639840"/>
          <a:ext cx="679303" cy="67930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5</a:t>
          </a:r>
        </a:p>
      </dsp:txBody>
      <dsp:txXfrm>
        <a:off x="7686323" y="739322"/>
        <a:ext cx="480339" cy="480339"/>
      </dsp:txXfrm>
    </dsp:sp>
    <dsp:sp modelId="{317124E4-F14C-BD47-820E-E8A21960D81F}">
      <dsp:nvSpPr>
        <dsp:cNvPr id="0" name=""/>
        <dsp:cNvSpPr/>
      </dsp:nvSpPr>
      <dsp:spPr>
        <a:xfrm>
          <a:off x="7117798" y="3982514"/>
          <a:ext cx="1617389" cy="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784CD-B039-1E45-B676-1E53DD7AA18A}">
      <dsp:nvSpPr>
        <dsp:cNvPr id="0" name=""/>
        <dsp:cNvSpPr/>
      </dsp:nvSpPr>
      <dsp:spPr>
        <a:xfrm>
          <a:off x="8896926" y="270804"/>
          <a:ext cx="1617389" cy="373189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Evaluate </a:t>
          </a:r>
          <a:r>
            <a:rPr lang="en-US" sz="2000" kern="1200" dirty="0"/>
            <a:t>your facilitation skills using a detailed checklist.</a:t>
          </a:r>
        </a:p>
      </dsp:txBody>
      <dsp:txXfrm>
        <a:off x="8896926" y="1688922"/>
        <a:ext cx="1617389" cy="2239134"/>
      </dsp:txXfrm>
    </dsp:sp>
    <dsp:sp modelId="{D8F3F690-3F1F-0F4E-AB6B-BFAFDE85B654}">
      <dsp:nvSpPr>
        <dsp:cNvPr id="0" name=""/>
        <dsp:cNvSpPr/>
      </dsp:nvSpPr>
      <dsp:spPr>
        <a:xfrm>
          <a:off x="9365969" y="639840"/>
          <a:ext cx="679303" cy="6793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6</a:t>
          </a:r>
        </a:p>
      </dsp:txBody>
      <dsp:txXfrm>
        <a:off x="9465451" y="739322"/>
        <a:ext cx="480339" cy="480339"/>
      </dsp:txXfrm>
    </dsp:sp>
    <dsp:sp modelId="{66160099-1456-B045-A0FE-4ACBC331508B}">
      <dsp:nvSpPr>
        <dsp:cNvPr id="0" name=""/>
        <dsp:cNvSpPr/>
      </dsp:nvSpPr>
      <dsp:spPr>
        <a:xfrm>
          <a:off x="8896926" y="3982514"/>
          <a:ext cx="1617389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EAD38-2DF0-5747-A7A4-B5A3A6F7D18E}">
      <dsp:nvSpPr>
        <dsp:cNvPr id="0" name=""/>
        <dsp:cNvSpPr/>
      </dsp:nvSpPr>
      <dsp:spPr>
        <a:xfrm>
          <a:off x="0" y="4758022"/>
          <a:ext cx="1703070" cy="780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Discuss</a:t>
          </a:r>
        </a:p>
      </dsp:txBody>
      <dsp:txXfrm>
        <a:off x="0" y="4758022"/>
        <a:ext cx="1703070" cy="780593"/>
      </dsp:txXfrm>
    </dsp:sp>
    <dsp:sp modelId="{2290241C-7A87-7349-AEAC-05E17E49CE4A}">
      <dsp:nvSpPr>
        <dsp:cNvPr id="0" name=""/>
        <dsp:cNvSpPr/>
      </dsp:nvSpPr>
      <dsp:spPr>
        <a:xfrm>
          <a:off x="1703070" y="4758022"/>
          <a:ext cx="5109209" cy="7805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If time allows, discuss what you noticed about 20 Questions, Minus 14</a:t>
          </a:r>
        </a:p>
      </dsp:txBody>
      <dsp:txXfrm>
        <a:off x="1703070" y="4758022"/>
        <a:ext cx="5109209" cy="780593"/>
      </dsp:txXfrm>
    </dsp:sp>
    <dsp:sp modelId="{A06AAD72-A1C6-5045-87C0-7C8E23F2F78C}">
      <dsp:nvSpPr>
        <dsp:cNvPr id="0" name=""/>
        <dsp:cNvSpPr/>
      </dsp:nvSpPr>
      <dsp:spPr>
        <a:xfrm rot="10800000">
          <a:off x="0" y="356917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Avoid</a:t>
          </a:r>
        </a:p>
      </dsp:txBody>
      <dsp:txXfrm rot="-10800000">
        <a:off x="0" y="3569178"/>
        <a:ext cx="1703070" cy="780358"/>
      </dsp:txXfrm>
    </dsp:sp>
    <dsp:sp modelId="{7C8FE1D3-93A9-7943-965E-A4CF786927E7}">
      <dsp:nvSpPr>
        <dsp:cNvPr id="0" name=""/>
        <dsp:cNvSpPr/>
      </dsp:nvSpPr>
      <dsp:spPr>
        <a:xfrm>
          <a:off x="1703070" y="3569178"/>
          <a:ext cx="5109209" cy="78035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Avoid reading down your list</a:t>
          </a:r>
        </a:p>
      </dsp:txBody>
      <dsp:txXfrm>
        <a:off x="1703070" y="3569178"/>
        <a:ext cx="5109209" cy="780358"/>
      </dsp:txXfrm>
    </dsp:sp>
    <dsp:sp modelId="{7A1905E3-24D8-984E-B2FF-6D07E511EA00}">
      <dsp:nvSpPr>
        <dsp:cNvPr id="0" name=""/>
        <dsp:cNvSpPr/>
      </dsp:nvSpPr>
      <dsp:spPr>
        <a:xfrm rot="10800000">
          <a:off x="0" y="2380335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Discuss</a:t>
          </a:r>
        </a:p>
      </dsp:txBody>
      <dsp:txXfrm rot="-10800000">
        <a:off x="0" y="2380335"/>
        <a:ext cx="1703070" cy="780358"/>
      </dsp:txXfrm>
    </dsp:sp>
    <dsp:sp modelId="{E4EA3F67-7EED-0440-B633-9591F7C8A253}">
      <dsp:nvSpPr>
        <dsp:cNvPr id="0" name=""/>
        <dsp:cNvSpPr/>
      </dsp:nvSpPr>
      <dsp:spPr>
        <a:xfrm>
          <a:off x="1703070" y="2380335"/>
          <a:ext cx="5109209" cy="7803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Discuss your answers</a:t>
          </a:r>
        </a:p>
      </dsp:txBody>
      <dsp:txXfrm>
        <a:off x="1703070" y="2380335"/>
        <a:ext cx="5109209" cy="780358"/>
      </dsp:txXfrm>
    </dsp:sp>
    <dsp:sp modelId="{55C65E4E-CDBE-F648-9D9B-FE81350ADADD}">
      <dsp:nvSpPr>
        <dsp:cNvPr id="0" name=""/>
        <dsp:cNvSpPr/>
      </dsp:nvSpPr>
      <dsp:spPr>
        <a:xfrm rot="10800000">
          <a:off x="0" y="1191492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Say</a:t>
          </a:r>
        </a:p>
      </dsp:txBody>
      <dsp:txXfrm rot="-10800000">
        <a:off x="0" y="1191492"/>
        <a:ext cx="1703070" cy="780358"/>
      </dsp:txXfrm>
    </dsp:sp>
    <dsp:sp modelId="{09873D00-5DE1-E24E-99D8-46BC5A8B9A9E}">
      <dsp:nvSpPr>
        <dsp:cNvPr id="0" name=""/>
        <dsp:cNvSpPr/>
      </dsp:nvSpPr>
      <dsp:spPr>
        <a:xfrm>
          <a:off x="1703070" y="1191492"/>
          <a:ext cx="5109209" cy="78035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Say hello to each other!</a:t>
          </a:r>
        </a:p>
      </dsp:txBody>
      <dsp:txXfrm>
        <a:off x="1703070" y="1191492"/>
        <a:ext cx="5109209" cy="780358"/>
      </dsp:txXfrm>
    </dsp:sp>
    <dsp:sp modelId="{D50F5F31-41E8-6046-A539-9C11181E131D}">
      <dsp:nvSpPr>
        <dsp:cNvPr id="0" name=""/>
        <dsp:cNvSpPr/>
      </dsp:nvSpPr>
      <dsp:spPr>
        <a:xfrm rot="10800000">
          <a:off x="0" y="264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Join</a:t>
          </a:r>
        </a:p>
      </dsp:txBody>
      <dsp:txXfrm rot="-10800000">
        <a:off x="0" y="2648"/>
        <a:ext cx="1703070" cy="780358"/>
      </dsp:txXfrm>
    </dsp:sp>
    <dsp:sp modelId="{26A25250-C039-1D4A-9097-0341C8B10C3F}">
      <dsp:nvSpPr>
        <dsp:cNvPr id="0" name=""/>
        <dsp:cNvSpPr/>
      </dsp:nvSpPr>
      <dsp:spPr>
        <a:xfrm>
          <a:off x="1703070" y="2648"/>
          <a:ext cx="5109209" cy="780358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Join your room</a:t>
          </a:r>
        </a:p>
      </dsp:txBody>
      <dsp:txXfrm>
        <a:off x="1703070" y="2648"/>
        <a:ext cx="5109209" cy="7803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2A2A6-BBDD-174B-91B5-AF660675F565}">
      <dsp:nvSpPr>
        <dsp:cNvPr id="0" name=""/>
        <dsp:cNvSpPr/>
      </dsp:nvSpPr>
      <dsp:spPr>
        <a:xfrm>
          <a:off x="0" y="4758022"/>
          <a:ext cx="1703070" cy="780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Check</a:t>
          </a:r>
        </a:p>
      </dsp:txBody>
      <dsp:txXfrm>
        <a:off x="0" y="4758022"/>
        <a:ext cx="1703070" cy="780593"/>
      </dsp:txXfrm>
    </dsp:sp>
    <dsp:sp modelId="{C4E33471-994B-C94F-8070-E574F421DC95}">
      <dsp:nvSpPr>
        <dsp:cNvPr id="0" name=""/>
        <dsp:cNvSpPr/>
      </dsp:nvSpPr>
      <dsp:spPr>
        <a:xfrm>
          <a:off x="1703070" y="4758022"/>
          <a:ext cx="5109209" cy="7805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Check YES when ready (or type YES in chat)</a:t>
          </a:r>
        </a:p>
      </dsp:txBody>
      <dsp:txXfrm>
        <a:off x="1703070" y="4758022"/>
        <a:ext cx="5109209" cy="780593"/>
      </dsp:txXfrm>
    </dsp:sp>
    <dsp:sp modelId="{93F1147F-6505-AF4D-92DE-87349909AD92}">
      <dsp:nvSpPr>
        <dsp:cNvPr id="0" name=""/>
        <dsp:cNvSpPr/>
      </dsp:nvSpPr>
      <dsp:spPr>
        <a:xfrm rot="10800000">
          <a:off x="0" y="356917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Access</a:t>
          </a:r>
        </a:p>
      </dsp:txBody>
      <dsp:txXfrm rot="-10800000">
        <a:off x="0" y="3569178"/>
        <a:ext cx="1703070" cy="780358"/>
      </dsp:txXfrm>
    </dsp:sp>
    <dsp:sp modelId="{6EA6DB60-5C27-884D-80CE-0B3C0F2039CD}">
      <dsp:nvSpPr>
        <dsp:cNvPr id="0" name=""/>
        <dsp:cNvSpPr/>
      </dsp:nvSpPr>
      <dsp:spPr>
        <a:xfrm>
          <a:off x="1703070" y="3569178"/>
          <a:ext cx="5109209" cy="78035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Access learning principles on KKT website. Michelle will link in chat</a:t>
          </a:r>
        </a:p>
      </dsp:txBody>
      <dsp:txXfrm>
        <a:off x="1703070" y="3569178"/>
        <a:ext cx="5109209" cy="780358"/>
      </dsp:txXfrm>
    </dsp:sp>
    <dsp:sp modelId="{4D85665E-56D3-D642-A696-5F54E9C78901}">
      <dsp:nvSpPr>
        <dsp:cNvPr id="0" name=""/>
        <dsp:cNvSpPr/>
      </dsp:nvSpPr>
      <dsp:spPr>
        <a:xfrm rot="10800000">
          <a:off x="0" y="2380335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Ask</a:t>
          </a:r>
        </a:p>
      </dsp:txBody>
      <dsp:txXfrm rot="-10800000">
        <a:off x="0" y="2380335"/>
        <a:ext cx="1703070" cy="780358"/>
      </dsp:txXfrm>
    </dsp:sp>
    <dsp:sp modelId="{9318D34D-02DC-1E4D-88D1-A8268EA7C69E}">
      <dsp:nvSpPr>
        <dsp:cNvPr id="0" name=""/>
        <dsp:cNvSpPr/>
      </dsp:nvSpPr>
      <dsp:spPr>
        <a:xfrm>
          <a:off x="1703070" y="2380335"/>
          <a:ext cx="5109209" cy="7803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Ask for clarification  </a:t>
          </a:r>
        </a:p>
      </dsp:txBody>
      <dsp:txXfrm>
        <a:off x="1703070" y="2380335"/>
        <a:ext cx="5109209" cy="780358"/>
      </dsp:txXfrm>
    </dsp:sp>
    <dsp:sp modelId="{FD743490-6808-9B45-BF0C-9B4AD7FCBD2C}">
      <dsp:nvSpPr>
        <dsp:cNvPr id="0" name=""/>
        <dsp:cNvSpPr/>
      </dsp:nvSpPr>
      <dsp:spPr>
        <a:xfrm rot="10800000">
          <a:off x="0" y="1191492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Prepare</a:t>
          </a:r>
        </a:p>
      </dsp:txBody>
      <dsp:txXfrm rot="-10800000">
        <a:off x="0" y="1191492"/>
        <a:ext cx="1703070" cy="780358"/>
      </dsp:txXfrm>
    </dsp:sp>
    <dsp:sp modelId="{7B7497F5-385E-9544-90DC-FBA0B05A0EC0}">
      <dsp:nvSpPr>
        <dsp:cNvPr id="0" name=""/>
        <dsp:cNvSpPr/>
      </dsp:nvSpPr>
      <dsp:spPr>
        <a:xfrm>
          <a:off x="1703070" y="1191492"/>
          <a:ext cx="5109209" cy="78035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Prepare to explain it to other people in your own words</a:t>
          </a:r>
        </a:p>
      </dsp:txBody>
      <dsp:txXfrm>
        <a:off x="1703070" y="1191492"/>
        <a:ext cx="5109209" cy="780358"/>
      </dsp:txXfrm>
    </dsp:sp>
    <dsp:sp modelId="{55C65E4E-CDBE-F648-9D9B-FE81350ADADD}">
      <dsp:nvSpPr>
        <dsp:cNvPr id="0" name=""/>
        <dsp:cNvSpPr/>
      </dsp:nvSpPr>
      <dsp:spPr>
        <a:xfrm rot="10800000">
          <a:off x="0" y="264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Read</a:t>
          </a:r>
        </a:p>
      </dsp:txBody>
      <dsp:txXfrm rot="-10800000">
        <a:off x="0" y="2648"/>
        <a:ext cx="1703070" cy="780358"/>
      </dsp:txXfrm>
    </dsp:sp>
    <dsp:sp modelId="{09873D00-5DE1-E24E-99D8-46BC5A8B9A9E}">
      <dsp:nvSpPr>
        <dsp:cNvPr id="0" name=""/>
        <dsp:cNvSpPr/>
      </dsp:nvSpPr>
      <dsp:spPr>
        <a:xfrm>
          <a:off x="1703070" y="2648"/>
          <a:ext cx="5109209" cy="780358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Read your learning principle</a:t>
          </a:r>
        </a:p>
      </dsp:txBody>
      <dsp:txXfrm>
        <a:off x="1703070" y="2648"/>
        <a:ext cx="5109209" cy="7803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35C32-43DE-924E-90C7-B9C50D31D073}">
      <dsp:nvSpPr>
        <dsp:cNvPr id="0" name=""/>
        <dsp:cNvSpPr/>
      </dsp:nvSpPr>
      <dsp:spPr>
        <a:xfrm>
          <a:off x="0" y="4758022"/>
          <a:ext cx="1703070" cy="780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Call</a:t>
          </a:r>
        </a:p>
      </dsp:txBody>
      <dsp:txXfrm>
        <a:off x="0" y="4758022"/>
        <a:ext cx="1703070" cy="780593"/>
      </dsp:txXfrm>
    </dsp:sp>
    <dsp:sp modelId="{26D6DD10-82A5-6545-A97D-2844F524E981}">
      <dsp:nvSpPr>
        <dsp:cNvPr id="0" name=""/>
        <dsp:cNvSpPr/>
      </dsp:nvSpPr>
      <dsp:spPr>
        <a:xfrm>
          <a:off x="1703070" y="4758022"/>
          <a:ext cx="5109209" cy="7805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Have fun! Call for HELP if needed!</a:t>
          </a:r>
        </a:p>
      </dsp:txBody>
      <dsp:txXfrm>
        <a:off x="1703070" y="4758022"/>
        <a:ext cx="5109209" cy="780593"/>
      </dsp:txXfrm>
    </dsp:sp>
    <dsp:sp modelId="{A06AAD72-A1C6-5045-87C0-7C8E23F2F78C}">
      <dsp:nvSpPr>
        <dsp:cNvPr id="0" name=""/>
        <dsp:cNvSpPr/>
      </dsp:nvSpPr>
      <dsp:spPr>
        <a:xfrm rot="10800000">
          <a:off x="0" y="356917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MOVER</a:t>
          </a:r>
        </a:p>
      </dsp:txBody>
      <dsp:txXfrm rot="-10800000">
        <a:off x="0" y="3569178"/>
        <a:ext cx="1703070" cy="780358"/>
      </dsp:txXfrm>
    </dsp:sp>
    <dsp:sp modelId="{7C8FE1D3-93A9-7943-965E-A4CF786927E7}">
      <dsp:nvSpPr>
        <dsp:cNvPr id="0" name=""/>
        <dsp:cNvSpPr/>
      </dsp:nvSpPr>
      <dsp:spPr>
        <a:xfrm>
          <a:off x="1703070" y="3569178"/>
          <a:ext cx="5109209" cy="78035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When time to move, select BREAKOUT room from toolbar, GO TO THE NEXT ROOM</a:t>
          </a:r>
        </a:p>
      </dsp:txBody>
      <dsp:txXfrm>
        <a:off x="1703070" y="3569178"/>
        <a:ext cx="5109209" cy="780358"/>
      </dsp:txXfrm>
    </dsp:sp>
    <dsp:sp modelId="{7A1905E3-24D8-984E-B2FF-6D07E511EA00}">
      <dsp:nvSpPr>
        <dsp:cNvPr id="0" name=""/>
        <dsp:cNvSpPr/>
      </dsp:nvSpPr>
      <dsp:spPr>
        <a:xfrm rot="10800000">
          <a:off x="0" y="2380335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Watch </a:t>
          </a:r>
        </a:p>
      </dsp:txBody>
      <dsp:txXfrm rot="-10800000">
        <a:off x="0" y="2380335"/>
        <a:ext cx="1703070" cy="780358"/>
      </dsp:txXfrm>
    </dsp:sp>
    <dsp:sp modelId="{E4EA3F67-7EED-0440-B633-9591F7C8A253}">
      <dsp:nvSpPr>
        <dsp:cNvPr id="0" name=""/>
        <dsp:cNvSpPr/>
      </dsp:nvSpPr>
      <dsp:spPr>
        <a:xfrm>
          <a:off x="1703070" y="2380335"/>
          <a:ext cx="5109209" cy="7803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Watch time on the slide</a:t>
          </a:r>
        </a:p>
      </dsp:txBody>
      <dsp:txXfrm>
        <a:off x="1703070" y="2380335"/>
        <a:ext cx="5109209" cy="780358"/>
      </dsp:txXfrm>
    </dsp:sp>
    <dsp:sp modelId="{55C65E4E-CDBE-F648-9D9B-FE81350ADADD}">
      <dsp:nvSpPr>
        <dsp:cNvPr id="0" name=""/>
        <dsp:cNvSpPr/>
      </dsp:nvSpPr>
      <dsp:spPr>
        <a:xfrm rot="10800000">
          <a:off x="0" y="1191492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Explain</a:t>
          </a:r>
        </a:p>
      </dsp:txBody>
      <dsp:txXfrm rot="-10800000">
        <a:off x="0" y="1191492"/>
        <a:ext cx="1703070" cy="780358"/>
      </dsp:txXfrm>
    </dsp:sp>
    <dsp:sp modelId="{09873D00-5DE1-E24E-99D8-46BC5A8B9A9E}">
      <dsp:nvSpPr>
        <dsp:cNvPr id="0" name=""/>
        <dsp:cNvSpPr/>
      </dsp:nvSpPr>
      <dsp:spPr>
        <a:xfrm>
          <a:off x="1703070" y="1191492"/>
          <a:ext cx="5109209" cy="78035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Explain your principle to the person in your breakout room</a:t>
          </a:r>
        </a:p>
      </dsp:txBody>
      <dsp:txXfrm>
        <a:off x="1703070" y="1191492"/>
        <a:ext cx="5109209" cy="780358"/>
      </dsp:txXfrm>
    </dsp:sp>
    <dsp:sp modelId="{D50F5F31-41E8-6046-A539-9C11181E131D}">
      <dsp:nvSpPr>
        <dsp:cNvPr id="0" name=""/>
        <dsp:cNvSpPr/>
      </dsp:nvSpPr>
      <dsp:spPr>
        <a:xfrm rot="10800000">
          <a:off x="0" y="264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Greet</a:t>
          </a:r>
        </a:p>
      </dsp:txBody>
      <dsp:txXfrm rot="-10800000">
        <a:off x="0" y="2648"/>
        <a:ext cx="1703070" cy="780358"/>
      </dsp:txXfrm>
    </dsp:sp>
    <dsp:sp modelId="{26A25250-C039-1D4A-9097-0341C8B10C3F}">
      <dsp:nvSpPr>
        <dsp:cNvPr id="0" name=""/>
        <dsp:cNvSpPr/>
      </dsp:nvSpPr>
      <dsp:spPr>
        <a:xfrm>
          <a:off x="1703070" y="2648"/>
          <a:ext cx="5109209" cy="780358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Greet each other and decide who will be the MOVER</a:t>
          </a:r>
        </a:p>
      </dsp:txBody>
      <dsp:txXfrm>
        <a:off x="1703070" y="2648"/>
        <a:ext cx="5109209" cy="7803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7802D-939A-EE41-B6C9-0EEBE1C88275}">
      <dsp:nvSpPr>
        <dsp:cNvPr id="0" name=""/>
        <dsp:cNvSpPr/>
      </dsp:nvSpPr>
      <dsp:spPr>
        <a:xfrm>
          <a:off x="1769089" y="2354"/>
          <a:ext cx="1554014" cy="10101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Take a walk</a:t>
          </a:r>
        </a:p>
      </dsp:txBody>
      <dsp:txXfrm>
        <a:off x="1818398" y="51663"/>
        <a:ext cx="1455396" cy="911491"/>
      </dsp:txXfrm>
    </dsp:sp>
    <dsp:sp modelId="{CC1A19E8-FE10-2049-B8D8-28EC68D917A8}">
      <dsp:nvSpPr>
        <dsp:cNvPr id="0" name=""/>
        <dsp:cNvSpPr/>
      </dsp:nvSpPr>
      <dsp:spPr>
        <a:xfrm>
          <a:off x="877836" y="507408"/>
          <a:ext cx="3336520" cy="3336520"/>
        </a:xfrm>
        <a:custGeom>
          <a:avLst/>
          <a:gdLst/>
          <a:ahLst/>
          <a:cxnLst/>
          <a:rect l="0" t="0" r="0" b="0"/>
          <a:pathLst>
            <a:path>
              <a:moveTo>
                <a:pt x="2659624" y="326511"/>
              </a:moveTo>
              <a:arcTo wR="1668260" hR="1668260" stAng="18387553" swAng="163310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F979D-7236-4E41-99B5-A9BAB9D83326}">
      <dsp:nvSpPr>
        <dsp:cNvPr id="0" name=""/>
        <dsp:cNvSpPr/>
      </dsp:nvSpPr>
      <dsp:spPr>
        <a:xfrm>
          <a:off x="3437350" y="1670614"/>
          <a:ext cx="1554014" cy="10101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Stretch</a:t>
          </a:r>
        </a:p>
      </dsp:txBody>
      <dsp:txXfrm>
        <a:off x="3486659" y="1719923"/>
        <a:ext cx="1455396" cy="911491"/>
      </dsp:txXfrm>
    </dsp:sp>
    <dsp:sp modelId="{5FBA83C7-C9F0-BE40-A4EA-4F06486726B0}">
      <dsp:nvSpPr>
        <dsp:cNvPr id="0" name=""/>
        <dsp:cNvSpPr/>
      </dsp:nvSpPr>
      <dsp:spPr>
        <a:xfrm>
          <a:off x="877836" y="507408"/>
          <a:ext cx="3336520" cy="3336520"/>
        </a:xfrm>
        <a:custGeom>
          <a:avLst/>
          <a:gdLst/>
          <a:ahLst/>
          <a:cxnLst/>
          <a:rect l="0" t="0" r="0" b="0"/>
          <a:pathLst>
            <a:path>
              <a:moveTo>
                <a:pt x="3163545" y="2408000"/>
              </a:moveTo>
              <a:arcTo wR="1668260" hR="1668260" stAng="1579339" swAng="163310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6F1D19-C6D9-1644-AC94-F61F0EC3E8D0}">
      <dsp:nvSpPr>
        <dsp:cNvPr id="0" name=""/>
        <dsp:cNvSpPr/>
      </dsp:nvSpPr>
      <dsp:spPr>
        <a:xfrm>
          <a:off x="1769089" y="3338874"/>
          <a:ext cx="1554014" cy="10101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Stand up</a:t>
          </a:r>
        </a:p>
      </dsp:txBody>
      <dsp:txXfrm>
        <a:off x="1818398" y="3388183"/>
        <a:ext cx="1455396" cy="911491"/>
      </dsp:txXfrm>
    </dsp:sp>
    <dsp:sp modelId="{B7443E4F-02F4-AC4C-82AA-9A690840C11B}">
      <dsp:nvSpPr>
        <dsp:cNvPr id="0" name=""/>
        <dsp:cNvSpPr/>
      </dsp:nvSpPr>
      <dsp:spPr>
        <a:xfrm>
          <a:off x="877836" y="507408"/>
          <a:ext cx="3336520" cy="3336520"/>
        </a:xfrm>
        <a:custGeom>
          <a:avLst/>
          <a:gdLst/>
          <a:ahLst/>
          <a:cxnLst/>
          <a:rect l="0" t="0" r="0" b="0"/>
          <a:pathLst>
            <a:path>
              <a:moveTo>
                <a:pt x="676895" y="3010008"/>
              </a:moveTo>
              <a:arcTo wR="1668260" hR="1668260" stAng="7587553" swAng="163310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B2B413-A5CC-FF4F-A91C-3A00948ED34B}">
      <dsp:nvSpPr>
        <dsp:cNvPr id="0" name=""/>
        <dsp:cNvSpPr/>
      </dsp:nvSpPr>
      <dsp:spPr>
        <a:xfrm>
          <a:off x="100829" y="1670614"/>
          <a:ext cx="1554014" cy="10101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Drink some water</a:t>
          </a:r>
        </a:p>
      </dsp:txBody>
      <dsp:txXfrm>
        <a:off x="150138" y="1719923"/>
        <a:ext cx="1455396" cy="911491"/>
      </dsp:txXfrm>
    </dsp:sp>
    <dsp:sp modelId="{4D0C1930-42CE-AD42-842D-A7D212C1E667}">
      <dsp:nvSpPr>
        <dsp:cNvPr id="0" name=""/>
        <dsp:cNvSpPr/>
      </dsp:nvSpPr>
      <dsp:spPr>
        <a:xfrm>
          <a:off x="877836" y="507408"/>
          <a:ext cx="3336520" cy="3336520"/>
        </a:xfrm>
        <a:custGeom>
          <a:avLst/>
          <a:gdLst/>
          <a:ahLst/>
          <a:cxnLst/>
          <a:rect l="0" t="0" r="0" b="0"/>
          <a:pathLst>
            <a:path>
              <a:moveTo>
                <a:pt x="172975" y="928519"/>
              </a:moveTo>
              <a:arcTo wR="1668260" hR="1668260" stAng="12379339" swAng="163310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F592D-FD08-5D4B-9AE6-23D3576D16A4}">
      <dsp:nvSpPr>
        <dsp:cNvPr id="0" name=""/>
        <dsp:cNvSpPr/>
      </dsp:nvSpPr>
      <dsp:spPr>
        <a:xfrm>
          <a:off x="0" y="4758022"/>
          <a:ext cx="1703070" cy="780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Check</a:t>
          </a:r>
        </a:p>
      </dsp:txBody>
      <dsp:txXfrm>
        <a:off x="0" y="4758022"/>
        <a:ext cx="1703070" cy="780593"/>
      </dsp:txXfrm>
    </dsp:sp>
    <dsp:sp modelId="{3563852D-C415-5E4B-BB74-06827823A71A}">
      <dsp:nvSpPr>
        <dsp:cNvPr id="0" name=""/>
        <dsp:cNvSpPr/>
      </dsp:nvSpPr>
      <dsp:spPr>
        <a:xfrm>
          <a:off x="1703070" y="4758022"/>
          <a:ext cx="5109209" cy="7805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41300" rIns="103639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Check your answers on page 17 when done</a:t>
          </a:r>
        </a:p>
      </dsp:txBody>
      <dsp:txXfrm>
        <a:off x="1703070" y="4758022"/>
        <a:ext cx="5109209" cy="780593"/>
      </dsp:txXfrm>
    </dsp:sp>
    <dsp:sp modelId="{F68E30A2-56C0-EC4A-9AB3-9DCC907E7AF0}">
      <dsp:nvSpPr>
        <dsp:cNvPr id="0" name=""/>
        <dsp:cNvSpPr/>
      </dsp:nvSpPr>
      <dsp:spPr>
        <a:xfrm rot="10800000">
          <a:off x="0" y="356917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638851"/>
            <a:satOff val="-1944"/>
            <a:lumOff val="-1029"/>
            <a:alphaOff val="0"/>
          </a:schemeClr>
        </a:solidFill>
        <a:ln w="12700" cap="flat" cmpd="sng" algn="ctr">
          <a:solidFill>
            <a:schemeClr val="accent2">
              <a:hueOff val="-1638851"/>
              <a:satOff val="-1944"/>
              <a:lumOff val="-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Discuss</a:t>
          </a:r>
        </a:p>
      </dsp:txBody>
      <dsp:txXfrm rot="-10800000">
        <a:off x="0" y="3569178"/>
        <a:ext cx="1703070" cy="780358"/>
      </dsp:txXfrm>
    </dsp:sp>
    <dsp:sp modelId="{723B29D1-5A3C-E04B-95B4-CD6AD1666EDC}">
      <dsp:nvSpPr>
        <dsp:cNvPr id="0" name=""/>
        <dsp:cNvSpPr/>
      </dsp:nvSpPr>
      <dsp:spPr>
        <a:xfrm>
          <a:off x="1703070" y="3569178"/>
          <a:ext cx="5109209" cy="780358"/>
        </a:xfrm>
        <a:prstGeom prst="rect">
          <a:avLst/>
        </a:prstGeom>
        <a:solidFill>
          <a:schemeClr val="accent2">
            <a:tint val="40000"/>
            <a:alpha val="90000"/>
            <a:hueOff val="-1604731"/>
            <a:satOff val="-2681"/>
            <a:lumOff val="-24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604731"/>
              <a:satOff val="-2681"/>
              <a:lumOff val="-2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41300" rIns="103639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If no, discuss a better phrase</a:t>
          </a:r>
        </a:p>
      </dsp:txBody>
      <dsp:txXfrm>
        <a:off x="1703070" y="3569178"/>
        <a:ext cx="5109209" cy="780358"/>
      </dsp:txXfrm>
    </dsp:sp>
    <dsp:sp modelId="{FFEDD5DC-AECC-4143-9394-9417CD5A0EA7}">
      <dsp:nvSpPr>
        <dsp:cNvPr id="0" name=""/>
        <dsp:cNvSpPr/>
      </dsp:nvSpPr>
      <dsp:spPr>
        <a:xfrm rot="10800000">
          <a:off x="0" y="2380335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3277702"/>
            <a:satOff val="-3888"/>
            <a:lumOff val="-2059"/>
            <a:alphaOff val="0"/>
          </a:schemeClr>
        </a:solidFill>
        <a:ln w="12700" cap="flat" cmpd="sng" algn="ctr">
          <a:solidFill>
            <a:schemeClr val="accent2">
              <a:hueOff val="-3277702"/>
              <a:satOff val="-3888"/>
              <a:lumOff val="-2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Pick</a:t>
          </a:r>
        </a:p>
      </dsp:txBody>
      <dsp:txXfrm rot="-10800000">
        <a:off x="0" y="2380335"/>
        <a:ext cx="1703070" cy="780358"/>
      </dsp:txXfrm>
    </dsp:sp>
    <dsp:sp modelId="{AFA0840E-0A4C-8A4E-AB8F-BA43045ECC40}">
      <dsp:nvSpPr>
        <dsp:cNvPr id="0" name=""/>
        <dsp:cNvSpPr/>
      </dsp:nvSpPr>
      <dsp:spPr>
        <a:xfrm>
          <a:off x="1703070" y="2380335"/>
          <a:ext cx="5109209" cy="780358"/>
        </a:xfrm>
        <a:prstGeom prst="rect">
          <a:avLst/>
        </a:prstGeom>
        <a:solidFill>
          <a:schemeClr val="accent2">
            <a:tint val="40000"/>
            <a:alpha val="90000"/>
            <a:hueOff val="-3209462"/>
            <a:satOff val="-5363"/>
            <a:lumOff val="-4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209462"/>
              <a:satOff val="-5363"/>
              <a:lumOff val="-4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41300" rIns="103639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Pick YES or NO for each</a:t>
          </a:r>
        </a:p>
      </dsp:txBody>
      <dsp:txXfrm>
        <a:off x="1703070" y="2380335"/>
        <a:ext cx="5109209" cy="780358"/>
      </dsp:txXfrm>
    </dsp:sp>
    <dsp:sp modelId="{739055FA-76C2-9C4A-8A1C-1DB9AD1E6789}">
      <dsp:nvSpPr>
        <dsp:cNvPr id="0" name=""/>
        <dsp:cNvSpPr/>
      </dsp:nvSpPr>
      <dsp:spPr>
        <a:xfrm rot="10800000">
          <a:off x="0" y="1191492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4916553"/>
            <a:satOff val="-5832"/>
            <a:lumOff val="-3088"/>
            <a:alphaOff val="0"/>
          </a:schemeClr>
        </a:solidFill>
        <a:ln w="12700" cap="flat" cmpd="sng" algn="ctr">
          <a:solidFill>
            <a:schemeClr val="accent2">
              <a:hueOff val="-4916553"/>
              <a:satOff val="-5832"/>
              <a:lumOff val="-30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Share</a:t>
          </a:r>
        </a:p>
      </dsp:txBody>
      <dsp:txXfrm rot="-10800000">
        <a:off x="0" y="1191492"/>
        <a:ext cx="1703070" cy="780358"/>
      </dsp:txXfrm>
    </dsp:sp>
    <dsp:sp modelId="{72CBFD91-A567-684D-A23D-FD5390239C9E}">
      <dsp:nvSpPr>
        <dsp:cNvPr id="0" name=""/>
        <dsp:cNvSpPr/>
      </dsp:nvSpPr>
      <dsp:spPr>
        <a:xfrm>
          <a:off x="1703070" y="1191492"/>
          <a:ext cx="5109209" cy="780358"/>
        </a:xfrm>
        <a:prstGeom prst="rect">
          <a:avLst/>
        </a:prstGeom>
        <a:solidFill>
          <a:schemeClr val="accent2">
            <a:tint val="40000"/>
            <a:alpha val="90000"/>
            <a:hueOff val="-4814193"/>
            <a:satOff val="-8044"/>
            <a:lumOff val="-73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814193"/>
              <a:satOff val="-8044"/>
              <a:lumOff val="-7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41300" rIns="103639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Share page 6</a:t>
          </a:r>
        </a:p>
      </dsp:txBody>
      <dsp:txXfrm>
        <a:off x="1703070" y="1191492"/>
        <a:ext cx="5109209" cy="780358"/>
      </dsp:txXfrm>
    </dsp:sp>
    <dsp:sp modelId="{55C65E4E-CDBE-F648-9D9B-FE81350ADADD}">
      <dsp:nvSpPr>
        <dsp:cNvPr id="0" name=""/>
        <dsp:cNvSpPr/>
      </dsp:nvSpPr>
      <dsp:spPr>
        <a:xfrm rot="10800000">
          <a:off x="0" y="264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accent2">
              <a:hueOff val="-6555403"/>
              <a:satOff val="-7776"/>
              <a:lumOff val="-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Pick</a:t>
          </a:r>
        </a:p>
      </dsp:txBody>
      <dsp:txXfrm rot="-10800000">
        <a:off x="0" y="2648"/>
        <a:ext cx="1703070" cy="780358"/>
      </dsp:txXfrm>
    </dsp:sp>
    <dsp:sp modelId="{09873D00-5DE1-E24E-99D8-46BC5A8B9A9E}">
      <dsp:nvSpPr>
        <dsp:cNvPr id="0" name=""/>
        <dsp:cNvSpPr/>
      </dsp:nvSpPr>
      <dsp:spPr>
        <a:xfrm>
          <a:off x="1703070" y="2648"/>
          <a:ext cx="5109209" cy="780358"/>
        </a:xfrm>
        <a:prstGeom prst="rect">
          <a:avLst/>
        </a:prstGeom>
        <a:solidFill>
          <a:schemeClr val="accent2">
            <a:tint val="40000"/>
            <a:alpha val="90000"/>
            <a:hueOff val="-6418923"/>
            <a:satOff val="-10726"/>
            <a:lumOff val="-98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18923"/>
              <a:satOff val="-10726"/>
              <a:lumOff val="-9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41300" rIns="103639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Pick a facilitator</a:t>
          </a:r>
        </a:p>
      </dsp:txBody>
      <dsp:txXfrm>
        <a:off x="1703070" y="2648"/>
        <a:ext cx="5109209" cy="7803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5D0F71-3659-4991-9757-01D041CF4AC8}">
      <dsp:nvSpPr>
        <dsp:cNvPr id="0" name=""/>
        <dsp:cNvSpPr/>
      </dsp:nvSpPr>
      <dsp:spPr>
        <a:xfrm>
          <a:off x="421398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7C705-9AC4-4499-A4F2-F5162CFFF95E}">
      <dsp:nvSpPr>
        <dsp:cNvPr id="0" name=""/>
        <dsp:cNvSpPr/>
      </dsp:nvSpPr>
      <dsp:spPr>
        <a:xfrm>
          <a:off x="841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Keep it simple</a:t>
          </a:r>
        </a:p>
      </dsp:txBody>
      <dsp:txXfrm>
        <a:off x="841" y="2083615"/>
        <a:ext cx="1529296" cy="611718"/>
      </dsp:txXfrm>
    </dsp:sp>
    <dsp:sp modelId="{C4A0DD7F-2479-41F7-9B3A-BC8EDBC36AC2}">
      <dsp:nvSpPr>
        <dsp:cNvPr id="0" name=""/>
        <dsp:cNvSpPr/>
      </dsp:nvSpPr>
      <dsp:spPr>
        <a:xfrm>
          <a:off x="2218322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FB3CC-BFBD-4860-B1D0-22FE58A09750}">
      <dsp:nvSpPr>
        <dsp:cNvPr id="0" name=""/>
        <dsp:cNvSpPr/>
      </dsp:nvSpPr>
      <dsp:spPr>
        <a:xfrm>
          <a:off x="1797765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Avoid and/or</a:t>
          </a:r>
        </a:p>
      </dsp:txBody>
      <dsp:txXfrm>
        <a:off x="1797765" y="2083615"/>
        <a:ext cx="1529296" cy="611718"/>
      </dsp:txXfrm>
    </dsp:sp>
    <dsp:sp modelId="{C42A0CB5-3158-4F10-99A0-F24803674801}">
      <dsp:nvSpPr>
        <dsp:cNvPr id="0" name=""/>
        <dsp:cNvSpPr/>
      </dsp:nvSpPr>
      <dsp:spPr>
        <a:xfrm>
          <a:off x="4015246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E5CCC-07ED-401F-9EDB-6AF736EA0E98}">
      <dsp:nvSpPr>
        <dsp:cNvPr id="0" name=""/>
        <dsp:cNvSpPr/>
      </dsp:nvSpPr>
      <dsp:spPr>
        <a:xfrm>
          <a:off x="3594689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Pause</a:t>
          </a:r>
        </a:p>
      </dsp:txBody>
      <dsp:txXfrm>
        <a:off x="3594689" y="2083615"/>
        <a:ext cx="1529296" cy="611718"/>
      </dsp:txXfrm>
    </dsp:sp>
    <dsp:sp modelId="{675E28E0-11FB-4D1B-85A0-8D56847063AF}">
      <dsp:nvSpPr>
        <dsp:cNvPr id="0" name=""/>
        <dsp:cNvSpPr/>
      </dsp:nvSpPr>
      <dsp:spPr>
        <a:xfrm>
          <a:off x="5812170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FEDEAA-C0C9-4E10-8368-E1F988503FA1}">
      <dsp:nvSpPr>
        <dsp:cNvPr id="0" name=""/>
        <dsp:cNvSpPr/>
      </dsp:nvSpPr>
      <dsp:spPr>
        <a:xfrm>
          <a:off x="5391613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Repeat question</a:t>
          </a:r>
        </a:p>
      </dsp:txBody>
      <dsp:txXfrm>
        <a:off x="5391613" y="2083615"/>
        <a:ext cx="1529296" cy="611718"/>
      </dsp:txXfrm>
    </dsp:sp>
    <dsp:sp modelId="{3B7B5B72-B959-40C1-8E38-F0B9888D7081}">
      <dsp:nvSpPr>
        <dsp:cNvPr id="0" name=""/>
        <dsp:cNvSpPr/>
      </dsp:nvSpPr>
      <dsp:spPr>
        <a:xfrm>
          <a:off x="7609093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9017E-C4C3-4606-BADB-D80E0198EDCE}">
      <dsp:nvSpPr>
        <dsp:cNvPr id="0" name=""/>
        <dsp:cNvSpPr/>
      </dsp:nvSpPr>
      <dsp:spPr>
        <a:xfrm>
          <a:off x="7188537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Give specific way to respond</a:t>
          </a:r>
        </a:p>
      </dsp:txBody>
      <dsp:txXfrm>
        <a:off x="7188537" y="2083615"/>
        <a:ext cx="1529296" cy="611718"/>
      </dsp:txXfrm>
    </dsp:sp>
    <dsp:sp modelId="{32668FEC-C7CD-499E-BCFD-409C1B49F4BC}">
      <dsp:nvSpPr>
        <dsp:cNvPr id="0" name=""/>
        <dsp:cNvSpPr/>
      </dsp:nvSpPr>
      <dsp:spPr>
        <a:xfrm>
          <a:off x="9406017" y="1163878"/>
          <a:ext cx="688183" cy="68818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CB6F6-C7B2-4420-97E3-AC2F5019A01E}">
      <dsp:nvSpPr>
        <dsp:cNvPr id="0" name=""/>
        <dsp:cNvSpPr/>
      </dsp:nvSpPr>
      <dsp:spPr>
        <a:xfrm>
          <a:off x="8985461" y="2083615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Acknowledge answer</a:t>
          </a:r>
        </a:p>
      </dsp:txBody>
      <dsp:txXfrm>
        <a:off x="8985461" y="2083615"/>
        <a:ext cx="1529296" cy="61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3D940-2DEF-4C41-ABCF-3B1673E7F73C}" type="datetimeFigureOut">
              <a:rPr lang="en-US" smtClean="0"/>
              <a:t>5/29/23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2B63C-222C-8F4B-A3EE-9CB72CA5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2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5014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4337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58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4886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19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01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84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06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7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14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9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4897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9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26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80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24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B63C-222C-8F4B-A3EE-9CB72CA5BBD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82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25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272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656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187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1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04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20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B63C-222C-8F4B-A3EE-9CB72CA5BBD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13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B63C-222C-8F4B-A3EE-9CB72CA5BBD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43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276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143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883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05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47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4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22006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777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553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0159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158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049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296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23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9270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1468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0224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8238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C506-BEC5-2E43-AF93-80148C5E9F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5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5/29/23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0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54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39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561F3C-4A3E-F04F-A966-2549880D0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202-F64D-9640-B33E-17FF4F9EFCA2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85DF1-06F0-EB4D-ABE8-28A3C6D3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Training Tips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560DC-3502-9C48-9401-53D504B7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93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97AF556-F8CA-8A42-967F-9FA466C52FAB}" type="datetime1">
              <a:rPr lang="en-US" noProof="0" smtClean="0"/>
              <a:t>5/29/23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4BCBDF0-C27F-CB40-A2FF-E2FDCB9A8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1301858"/>
            <a:ext cx="11029615" cy="3239559"/>
          </a:xfrm>
        </p:spPr>
        <p:txBody>
          <a:bodyPr>
            <a:normAutofit/>
          </a:bodyPr>
          <a:lstStyle/>
          <a:p>
            <a:r>
              <a:rPr lang="en-US" sz="6600" b="1" cap="none" dirty="0"/>
              <a:t>Big Words Here</a:t>
            </a:r>
          </a:p>
        </p:txBody>
      </p:sp>
    </p:spTree>
    <p:extLst>
      <p:ext uri="{BB962C8B-B14F-4D97-AF65-F5344CB8AC3E}">
        <p14:creationId xmlns:p14="http://schemas.microsoft.com/office/powerpoint/2010/main" val="2100552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97492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martArtFor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D2C2803-9FFD-534B-ACD2-49724BB951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4320" y="45720"/>
            <a:ext cx="402336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0DF605DE-FB0B-FE42-9E20-76BDDE4CDB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8160" y="45720"/>
            <a:ext cx="402336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031C18F8-7F64-694C-A641-9137B0DB57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" y="45720"/>
            <a:ext cx="402336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E2A436A7-1608-774C-AA3E-D63BA67BE3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4320" y="3459480"/>
            <a:ext cx="402336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D15F1E1A-DDFA-C844-89FB-4EBBE13E9C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8160" y="3459480"/>
            <a:ext cx="402336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CF73AE68-790B-BE4C-A4E4-A6946BB2EB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" y="3459480"/>
            <a:ext cx="4023360" cy="33832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8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4B42F-2C80-4037-BF8E-C209D59D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35376"/>
            <a:ext cx="2844799" cy="365125"/>
          </a:xfrm>
        </p:spPr>
        <p:txBody>
          <a:bodyPr/>
          <a:lstStyle/>
          <a:p>
            <a:fld id="{08E9083C-709A-A84C-B566-172C35AD9DDB}" type="datetime1">
              <a:rPr lang="en-US" noProof="0" smtClean="0"/>
              <a:t>5/29/23</a:t>
            </a:fld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  <a:prstGeom prst="rect">
            <a:avLst/>
          </a:prstGeo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749FE3E-965E-2546-97E5-BC8C01AA16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5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5/29/23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52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32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2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800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8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3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31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2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5/29/23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9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9" r:id="rId6"/>
    <p:sldLayoutId id="2147483704" r:id="rId7"/>
    <p:sldLayoutId id="2147483705" r:id="rId8"/>
    <p:sldLayoutId id="2147483706" r:id="rId9"/>
    <p:sldLayoutId id="2147483708" r:id="rId10"/>
    <p:sldLayoutId id="2147483707" r:id="rId11"/>
    <p:sldLayoutId id="2147483711" r:id="rId12"/>
    <p:sldLayoutId id="2147483712" r:id="rId13"/>
    <p:sldLayoutId id="2147483715" r:id="rId14"/>
    <p:sldLayoutId id="2147483716" r:id="rId15"/>
    <p:sldLayoutId id="214748371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hyperlink" Target="https://castalio.info/episodio-71-bruno-rocha-quokka-cms.html" TargetMode="External"/><Relationship Id="rId7" Type="http://schemas.openxmlformats.org/officeDocument/2006/relationships/diagramColors" Target="../diagrams/colors7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hyperlink" Target="https://creativecommons.org/licenses/by-nc-sa/3.0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slide" Target="slide9.xml"/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40.pn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11" Type="http://schemas.openxmlformats.org/officeDocument/2006/relationships/image" Target="../media/image48.png"/><Relationship Id="rId5" Type="http://schemas.openxmlformats.org/officeDocument/2006/relationships/image" Target="../media/image43.svg"/><Relationship Id="rId15" Type="http://schemas.openxmlformats.org/officeDocument/2006/relationships/image" Target="../media/image50.pn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slide" Target="slide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9.xml"/><Relationship Id="rId7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4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1DAC2-4475-EA4F-BEF4-7843807C9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2" y="1124988"/>
            <a:ext cx="4425962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100" dirty="0"/>
              <a:t>How To Facilitate ONLINE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43CE1-D80A-7947-BD5E-06D400EA9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633691"/>
            <a:ext cx="4425962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With Katrina Kennedy</a:t>
            </a:r>
            <a:endParaRPr lang="en-US"/>
          </a:p>
        </p:txBody>
      </p:sp>
      <p:pic>
        <p:nvPicPr>
          <p:cNvPr id="4" name="Picture 3" descr="Glasses on top of a book">
            <a:extLst>
              <a:ext uri="{FF2B5EF4-FFF2-40B4-BE49-F238E27FC236}">
                <a16:creationId xmlns:a16="http://schemas.microsoft.com/office/drawing/2014/main" id="{EE08231F-96CA-4E07-8DFA-64C94999B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0" r="30962" b="-1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  <p:sp>
        <p:nvSpPr>
          <p:cNvPr id="24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97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72C1ED-777C-5642-9DBF-F33988E8A531}"/>
              </a:ext>
            </a:extLst>
          </p:cNvPr>
          <p:cNvSpPr txBox="1"/>
          <p:nvPr/>
        </p:nvSpPr>
        <p:spPr>
          <a:xfrm>
            <a:off x="4290680" y="3149102"/>
            <a:ext cx="27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0"/>
                  </a:schemeClr>
                </a:solidFill>
              </a:rPr>
              <a:t>Me in 6 photos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4ABFBB0-8484-0B45-AFEC-4D3722FFB692}"/>
              </a:ext>
            </a:extLst>
          </p:cNvPr>
          <p:cNvSpPr txBox="1">
            <a:spLocks/>
          </p:cNvSpPr>
          <p:nvPr/>
        </p:nvSpPr>
        <p:spPr>
          <a:xfrm>
            <a:off x="6103918" y="0"/>
            <a:ext cx="6096000" cy="3429000"/>
          </a:xfrm>
          <a:prstGeom prst="rect">
            <a:avLst/>
          </a:prstGeom>
        </p:spPr>
      </p:sp>
      <p:pic>
        <p:nvPicPr>
          <p:cNvPr id="7" name="Picture 6" descr="A child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FE40574B-9AA0-F34E-B73A-64A879379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94" t="42005" r="14362" b="18346"/>
          <a:stretch/>
        </p:blipFill>
        <p:spPr>
          <a:xfrm>
            <a:off x="15347" y="-18288"/>
            <a:ext cx="4001250" cy="6858000"/>
          </a:xfrm>
          <a:prstGeom prst="rect">
            <a:avLst/>
          </a:prstGeom>
        </p:spPr>
      </p:pic>
      <p:pic>
        <p:nvPicPr>
          <p:cNvPr id="10" name="Picture 9" descr="A cat sitting on a chair&#10;&#10;Description automatically generated">
            <a:extLst>
              <a:ext uri="{FF2B5EF4-FFF2-40B4-BE49-F238E27FC236}">
                <a16:creationId xmlns:a16="http://schemas.microsoft.com/office/drawing/2014/main" id="{F820E413-3C4E-8946-AF79-4DF16CD2E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849" y="-18288"/>
            <a:ext cx="5143500" cy="6858000"/>
          </a:xfrm>
          <a:prstGeom prst="rect">
            <a:avLst/>
          </a:prstGeom>
        </p:spPr>
      </p:pic>
      <p:pic>
        <p:nvPicPr>
          <p:cNvPr id="25" name="Picture 24" descr="A dog lying on a couch&#10;&#10;Description automatically generated with medium confidence">
            <a:extLst>
              <a:ext uri="{FF2B5EF4-FFF2-40B4-BE49-F238E27FC236}">
                <a16:creationId xmlns:a16="http://schemas.microsoft.com/office/drawing/2014/main" id="{58D662C2-015A-3240-A4EB-D301B9809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65587" y="838962"/>
            <a:ext cx="6858000" cy="5143500"/>
          </a:xfrm>
          <a:prstGeom prst="rect">
            <a:avLst/>
          </a:prstGeom>
        </p:spPr>
      </p:pic>
      <p:sp>
        <p:nvSpPr>
          <p:cNvPr id="2" name="Triangle 1">
            <a:hlinkClick r:id="rId6" action="ppaction://hlinksldjump"/>
            <a:extLst>
              <a:ext uri="{FF2B5EF4-FFF2-40B4-BE49-F238E27FC236}">
                <a16:creationId xmlns:a16="http://schemas.microsoft.com/office/drawing/2014/main" id="{9CE76D6A-560C-7549-9CED-58E9E5AC0889}"/>
              </a:ext>
            </a:extLst>
          </p:cNvPr>
          <p:cNvSpPr/>
          <p:nvPr/>
        </p:nvSpPr>
        <p:spPr>
          <a:xfrm>
            <a:off x="0" y="6163294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C03547-BB94-A8FF-1906-055A5B73B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93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" action="ppaction://noaction"/>
            <a:extLst>
              <a:ext uri="{FF2B5EF4-FFF2-40B4-BE49-F238E27FC236}">
                <a16:creationId xmlns:a16="http://schemas.microsoft.com/office/drawing/2014/main" id="{73260A20-CF58-3241-8DDC-94DEEE3D6B9B}"/>
              </a:ext>
            </a:extLst>
          </p:cNvPr>
          <p:cNvSpPr/>
          <p:nvPr/>
        </p:nvSpPr>
        <p:spPr>
          <a:xfrm>
            <a:off x="10842171" y="61632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41DCFD1-C377-4B44-9F40-3ED2BF07AD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13" b="7813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8" name="Triangle 7">
            <a:hlinkClick r:id="rId4" action="ppaction://hlinksldjump"/>
            <a:extLst>
              <a:ext uri="{FF2B5EF4-FFF2-40B4-BE49-F238E27FC236}">
                <a16:creationId xmlns:a16="http://schemas.microsoft.com/office/drawing/2014/main" id="{9043A575-0663-AB47-B595-A6D0428D8299}"/>
              </a:ext>
            </a:extLst>
          </p:cNvPr>
          <p:cNvSpPr/>
          <p:nvPr/>
        </p:nvSpPr>
        <p:spPr>
          <a:xfrm>
            <a:off x="0" y="6163294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hlinkClick r:id="rId4" action="ppaction://hlinksldjump"/>
            <a:extLst>
              <a:ext uri="{FF2B5EF4-FFF2-40B4-BE49-F238E27FC236}">
                <a16:creationId xmlns:a16="http://schemas.microsoft.com/office/drawing/2014/main" id="{2D487C77-04E6-C344-AFC9-33C9858B6BBD}"/>
              </a:ext>
            </a:extLst>
          </p:cNvPr>
          <p:cNvSpPr/>
          <p:nvPr/>
        </p:nvSpPr>
        <p:spPr>
          <a:xfrm>
            <a:off x="152400" y="6315694"/>
            <a:ext cx="546265" cy="47501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FD63CA-42E8-75B1-FF28-CFEF1C22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8704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72C1ED-777C-5642-9DBF-F33988E8A531}"/>
              </a:ext>
            </a:extLst>
          </p:cNvPr>
          <p:cNvSpPr txBox="1"/>
          <p:nvPr/>
        </p:nvSpPr>
        <p:spPr>
          <a:xfrm>
            <a:off x="4290680" y="3149102"/>
            <a:ext cx="27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0"/>
                  </a:schemeClr>
                </a:solidFill>
              </a:rPr>
              <a:t>Me in 6 photos</a:t>
            </a:r>
          </a:p>
        </p:txBody>
      </p:sp>
      <p:sp>
        <p:nvSpPr>
          <p:cNvPr id="2" name="Right Arrow 1">
            <a:hlinkClick r:id="" action="ppaction://noaction"/>
            <a:extLst>
              <a:ext uri="{FF2B5EF4-FFF2-40B4-BE49-F238E27FC236}">
                <a16:creationId xmlns:a16="http://schemas.microsoft.com/office/drawing/2014/main" id="{73260A20-CF58-3241-8DDC-94DEEE3D6B9B}"/>
              </a:ext>
            </a:extLst>
          </p:cNvPr>
          <p:cNvSpPr/>
          <p:nvPr/>
        </p:nvSpPr>
        <p:spPr>
          <a:xfrm>
            <a:off x="9372600" y="6019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outdoor, tree, garden&#10;&#10;Description automatically generated">
            <a:extLst>
              <a:ext uri="{FF2B5EF4-FFF2-40B4-BE49-F238E27FC236}">
                <a16:creationId xmlns:a16="http://schemas.microsoft.com/office/drawing/2014/main" id="{5AD1D504-973F-0243-B886-9A920359E5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500" b="12500"/>
          <a:stretch>
            <a:fillRect/>
          </a:stretch>
        </p:blipFill>
        <p:spPr/>
      </p:pic>
      <p:sp>
        <p:nvSpPr>
          <p:cNvPr id="5" name="Triangle 4">
            <a:hlinkClick r:id="rId4" action="ppaction://hlinksldjump"/>
            <a:extLst>
              <a:ext uri="{FF2B5EF4-FFF2-40B4-BE49-F238E27FC236}">
                <a16:creationId xmlns:a16="http://schemas.microsoft.com/office/drawing/2014/main" id="{6DFE8610-DB0C-564C-B6BE-925F459DC2DD}"/>
              </a:ext>
            </a:extLst>
          </p:cNvPr>
          <p:cNvSpPr/>
          <p:nvPr/>
        </p:nvSpPr>
        <p:spPr>
          <a:xfrm>
            <a:off x="0" y="6163294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948889-2BE3-B80F-194E-EC06406B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6616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72C1ED-777C-5642-9DBF-F33988E8A531}"/>
              </a:ext>
            </a:extLst>
          </p:cNvPr>
          <p:cNvSpPr txBox="1"/>
          <p:nvPr/>
        </p:nvSpPr>
        <p:spPr>
          <a:xfrm>
            <a:off x="643466" y="753626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Guess The Year?!</a:t>
            </a:r>
          </a:p>
        </p:txBody>
      </p:sp>
      <p:pic>
        <p:nvPicPr>
          <p:cNvPr id="1034" name="Picture 10" descr="Michael Jordan says he would have returned to play for Chicago Bulls |  Michael Jordan | The Guardian">
            <a:extLst>
              <a:ext uri="{FF2B5EF4-FFF2-40B4-BE49-F238E27FC236}">
                <a16:creationId xmlns:a16="http://schemas.microsoft.com/office/drawing/2014/main" id="{D37C864E-4205-4D25-2F63-2031376E8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8354"/>
          <a:stretch/>
        </p:blipFill>
        <p:spPr bwMode="auto">
          <a:xfrm>
            <a:off x="9238714" y="-4092"/>
            <a:ext cx="2379301" cy="1704729"/>
          </a:xfrm>
          <a:custGeom>
            <a:avLst/>
            <a:gdLst/>
            <a:ahLst/>
            <a:cxnLst/>
            <a:rect l="l" t="t" r="r" b="b"/>
            <a:pathLst>
              <a:path w="2379301" h="1704729">
                <a:moveTo>
                  <a:pt x="118544" y="0"/>
                </a:moveTo>
                <a:lnTo>
                  <a:pt x="2260757" y="0"/>
                </a:lnTo>
                <a:lnTo>
                  <a:pt x="2285812" y="52013"/>
                </a:lnTo>
                <a:cubicBezTo>
                  <a:pt x="2346012" y="194340"/>
                  <a:pt x="2379301" y="350822"/>
                  <a:pt x="2379301" y="515079"/>
                </a:cubicBezTo>
                <a:cubicBezTo>
                  <a:pt x="2379301" y="1172105"/>
                  <a:pt x="1846677" y="1704729"/>
                  <a:pt x="1189650" y="1704729"/>
                </a:cubicBezTo>
                <a:cubicBezTo>
                  <a:pt x="532624" y="1704729"/>
                  <a:pt x="0" y="1172105"/>
                  <a:pt x="0" y="515079"/>
                </a:cubicBezTo>
                <a:cubicBezTo>
                  <a:pt x="0" y="350822"/>
                  <a:pt x="33289" y="194340"/>
                  <a:pt x="93489" y="5201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n in Black (1997 film) - Wikipedia">
            <a:extLst>
              <a:ext uri="{FF2B5EF4-FFF2-40B4-BE49-F238E27FC236}">
                <a16:creationId xmlns:a16="http://schemas.microsoft.com/office/drawing/2014/main" id="{F1838F6D-E844-8B5C-7C44-DB6186371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488"/>
          <a:stretch/>
        </p:blipFill>
        <p:spPr bwMode="auto">
          <a:xfrm>
            <a:off x="9952384" y="1798531"/>
            <a:ext cx="2239616" cy="2708616"/>
          </a:xfrm>
          <a:custGeom>
            <a:avLst/>
            <a:gdLst/>
            <a:ahLst/>
            <a:cxnLst/>
            <a:rect l="l" t="t" r="r" b="b"/>
            <a:pathLst>
              <a:path w="2085425" h="2522136">
                <a:moveTo>
                  <a:pt x="1261068" y="0"/>
                </a:moveTo>
                <a:cubicBezTo>
                  <a:pt x="1565773" y="0"/>
                  <a:pt x="1845238" y="108068"/>
                  <a:pt x="2063225" y="287967"/>
                </a:cubicBezTo>
                <a:lnTo>
                  <a:pt x="2085425" y="308144"/>
                </a:lnTo>
                <a:lnTo>
                  <a:pt x="2085425" y="2213992"/>
                </a:lnTo>
                <a:lnTo>
                  <a:pt x="2063225" y="2234170"/>
                </a:lnTo>
                <a:cubicBezTo>
                  <a:pt x="1845238" y="2414068"/>
                  <a:pt x="1565773" y="2522136"/>
                  <a:pt x="1261068" y="2522136"/>
                </a:cubicBezTo>
                <a:cubicBezTo>
                  <a:pt x="564599" y="2522136"/>
                  <a:pt x="0" y="1957537"/>
                  <a:pt x="0" y="1261068"/>
                </a:cubicBezTo>
                <a:cubicBezTo>
                  <a:pt x="0" y="564599"/>
                  <a:pt x="564599" y="0"/>
                  <a:pt x="12610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tch Or Stream Friends">
            <a:extLst>
              <a:ext uri="{FF2B5EF4-FFF2-40B4-BE49-F238E27FC236}">
                <a16:creationId xmlns:a16="http://schemas.microsoft.com/office/drawing/2014/main" id="{2877FB2E-8630-15FB-8162-746AB9C60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r="14945" b="-2"/>
          <a:stretch/>
        </p:blipFill>
        <p:spPr bwMode="auto">
          <a:xfrm>
            <a:off x="9170980" y="4749556"/>
            <a:ext cx="3021023" cy="2108444"/>
          </a:xfrm>
          <a:custGeom>
            <a:avLst/>
            <a:gdLst/>
            <a:ahLst/>
            <a:cxnLst/>
            <a:rect l="l" t="t" r="r" b="b"/>
            <a:pathLst>
              <a:path w="3021023" h="2108444">
                <a:moveTo>
                  <a:pt x="1601846" y="0"/>
                </a:moveTo>
                <a:cubicBezTo>
                  <a:pt x="2210059" y="0"/>
                  <a:pt x="2739102" y="338976"/>
                  <a:pt x="3010358" y="838312"/>
                </a:cubicBezTo>
                <a:lnTo>
                  <a:pt x="3021023" y="860451"/>
                </a:lnTo>
                <a:lnTo>
                  <a:pt x="3021023" y="2108444"/>
                </a:lnTo>
                <a:lnTo>
                  <a:pt x="83091" y="2108444"/>
                </a:lnTo>
                <a:lnTo>
                  <a:pt x="72017" y="2078187"/>
                </a:lnTo>
                <a:cubicBezTo>
                  <a:pt x="25213" y="1927711"/>
                  <a:pt x="0" y="1767724"/>
                  <a:pt x="0" y="1601847"/>
                </a:cubicBezTo>
                <a:cubicBezTo>
                  <a:pt x="0" y="717173"/>
                  <a:pt x="717172" y="0"/>
                  <a:pt x="16018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itanic - Movies on Google Play">
            <a:extLst>
              <a:ext uri="{FF2B5EF4-FFF2-40B4-BE49-F238E27FC236}">
                <a16:creationId xmlns:a16="http://schemas.microsoft.com/office/drawing/2014/main" id="{AD1D49E1-EB15-F1F1-23C0-01E33A903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54"/>
          <a:stretch/>
        </p:blipFill>
        <p:spPr bwMode="auto">
          <a:xfrm>
            <a:off x="6250451" y="2027516"/>
            <a:ext cx="3468770" cy="346877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angle 9">
            <a:hlinkClick r:id="rId7" action="ppaction://hlinksldjump"/>
            <a:extLst>
              <a:ext uri="{FF2B5EF4-FFF2-40B4-BE49-F238E27FC236}">
                <a16:creationId xmlns:a16="http://schemas.microsoft.com/office/drawing/2014/main" id="{45ECEA55-CD43-C847-8F9A-8B86514D098B}"/>
              </a:ext>
            </a:extLst>
          </p:cNvPr>
          <p:cNvSpPr/>
          <p:nvPr/>
        </p:nvSpPr>
        <p:spPr>
          <a:xfrm>
            <a:off x="0" y="6175170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37983-D7F1-0383-E1A0-90FA3E91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32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72C1ED-777C-5642-9DBF-F33988E8A531}"/>
              </a:ext>
            </a:extLst>
          </p:cNvPr>
          <p:cNvSpPr txBox="1"/>
          <p:nvPr/>
        </p:nvSpPr>
        <p:spPr>
          <a:xfrm>
            <a:off x="4290680" y="3149102"/>
            <a:ext cx="27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0"/>
                  </a:schemeClr>
                </a:solidFill>
              </a:rPr>
              <a:t>Me in 6 photos</a:t>
            </a:r>
          </a:p>
        </p:txBody>
      </p:sp>
      <p:pic>
        <p:nvPicPr>
          <p:cNvPr id="14" name="Picture Placeholder 13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A3836D7F-CF4D-964A-8521-6876810570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363" r="10363"/>
          <a:stretch>
            <a:fillRect/>
          </a:stretch>
        </p:blipFill>
        <p:spPr/>
      </p:pic>
      <p:pic>
        <p:nvPicPr>
          <p:cNvPr id="16" name="Picture Placeholder 15" descr="Close-up of red-green apples in a wooden bowl">
            <a:extLst>
              <a:ext uri="{FF2B5EF4-FFF2-40B4-BE49-F238E27FC236}">
                <a16:creationId xmlns:a16="http://schemas.microsoft.com/office/drawing/2014/main" id="{F38BEAB7-6FD2-144D-B9EB-DA8FC828CD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0505" r="10505"/>
          <a:stretch>
            <a:fillRect/>
          </a:stretch>
        </p:blipFill>
        <p:spPr/>
      </p:pic>
      <p:pic>
        <p:nvPicPr>
          <p:cNvPr id="12" name="Picture Placeholder 11" descr="A person standing on a stage&#10;&#10;Description automatically generated with low confidence">
            <a:extLst>
              <a:ext uri="{FF2B5EF4-FFF2-40B4-BE49-F238E27FC236}">
                <a16:creationId xmlns:a16="http://schemas.microsoft.com/office/drawing/2014/main" id="{8B8E87BB-F110-8846-BC56-EAF43CB1F5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1548" b="21548"/>
          <a:stretch>
            <a:fillRect/>
          </a:stretch>
        </p:blipFill>
        <p:spPr/>
      </p:pic>
      <p:pic>
        <p:nvPicPr>
          <p:cNvPr id="20" name="Picture Placeholder 19" descr="Woman stretching on yoga mat">
            <a:extLst>
              <a:ext uri="{FF2B5EF4-FFF2-40B4-BE49-F238E27FC236}">
                <a16:creationId xmlns:a16="http://schemas.microsoft.com/office/drawing/2014/main" id="{8D452983-9D8D-D94A-A60B-E08D0183E4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 l="10054" r="10054"/>
          <a:stretch>
            <a:fillRect/>
          </a:stretch>
        </p:blipFill>
        <p:spPr/>
      </p:pic>
      <p:pic>
        <p:nvPicPr>
          <p:cNvPr id="22" name="Picture Placeholder 21" descr="Alexandre III bridge in Paris">
            <a:extLst>
              <a:ext uri="{FF2B5EF4-FFF2-40B4-BE49-F238E27FC236}">
                <a16:creationId xmlns:a16="http://schemas.microsoft.com/office/drawing/2014/main" id="{371CE8EF-09D2-3F4B-BDDA-51912EF7DA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l="9863" r="9863"/>
          <a:stretch>
            <a:fillRect/>
          </a:stretch>
        </p:blipFill>
        <p:spPr/>
      </p:pic>
      <p:pic>
        <p:nvPicPr>
          <p:cNvPr id="18" name="Picture Placeholder 17" descr="Orange maple leaves on the ground">
            <a:extLst>
              <a:ext uri="{FF2B5EF4-FFF2-40B4-BE49-F238E27FC236}">
                <a16:creationId xmlns:a16="http://schemas.microsoft.com/office/drawing/2014/main" id="{82818B18-6941-B04D-9059-4CEEB6CF81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/>
          <a:srcRect l="8004" r="8004"/>
          <a:stretch>
            <a:fillRect/>
          </a:stretch>
        </p:blipFill>
        <p:spPr/>
      </p:pic>
      <p:sp>
        <p:nvSpPr>
          <p:cNvPr id="9" name="Triangle 8">
            <a:hlinkClick r:id="rId9" action="ppaction://hlinksldjump"/>
            <a:extLst>
              <a:ext uri="{FF2B5EF4-FFF2-40B4-BE49-F238E27FC236}">
                <a16:creationId xmlns:a16="http://schemas.microsoft.com/office/drawing/2014/main" id="{6E72993C-4749-914C-9251-75190E518C19}"/>
              </a:ext>
            </a:extLst>
          </p:cNvPr>
          <p:cNvSpPr/>
          <p:nvPr/>
        </p:nvSpPr>
        <p:spPr>
          <a:xfrm>
            <a:off x="0" y="6163294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23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2">
            <a:hlinkClick r:id="" action="ppaction://noaction"/>
            <a:extLst>
              <a:ext uri="{FF2B5EF4-FFF2-40B4-BE49-F238E27FC236}">
                <a16:creationId xmlns:a16="http://schemas.microsoft.com/office/drawing/2014/main" id="{3103C6DE-F601-7040-B428-AF3DCEED24BB}"/>
              </a:ext>
            </a:extLst>
          </p:cNvPr>
          <p:cNvSpPr/>
          <p:nvPr/>
        </p:nvSpPr>
        <p:spPr>
          <a:xfrm>
            <a:off x="116541" y="6226047"/>
            <a:ext cx="546265" cy="47501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8CAFDAA-72DC-8EF5-F383-8B3CEE4D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A cover of a book&#10;&#10;Description automatically generated with medium confidence">
            <a:extLst>
              <a:ext uri="{FF2B5EF4-FFF2-40B4-BE49-F238E27FC236}">
                <a16:creationId xmlns:a16="http://schemas.microsoft.com/office/drawing/2014/main" id="{35E1CE2A-1EB6-34A5-BA91-5E3C61742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718" y="0"/>
            <a:ext cx="4512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8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E8F0-C128-134D-9DB1-CB195B77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87935F-AA77-45F6-BC83-8EBD95CAD8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9459"/>
              </p:ext>
            </p:extLst>
          </p:nvPr>
        </p:nvGraphicFramePr>
        <p:xfrm>
          <a:off x="838200" y="1624907"/>
          <a:ext cx="10515600" cy="427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0DDA16-7685-5742-9A28-4E1F6497F8E2}"/>
              </a:ext>
            </a:extLst>
          </p:cNvPr>
          <p:cNvSpPr txBox="1"/>
          <p:nvPr/>
        </p:nvSpPr>
        <p:spPr>
          <a:xfrm flipH="1">
            <a:off x="838200" y="6099124"/>
            <a:ext cx="9907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Use VIEW OPTIONS/Annotate/STAMP to stamp your objective</a:t>
            </a:r>
          </a:p>
        </p:txBody>
      </p:sp>
    </p:spTree>
    <p:extLst>
      <p:ext uri="{BB962C8B-B14F-4D97-AF65-F5344CB8AC3E}">
        <p14:creationId xmlns:p14="http://schemas.microsoft.com/office/powerpoint/2010/main" val="200741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AF20BCB-8E98-8040-9BA3-9E5A54A48FE3}"/>
              </a:ext>
            </a:extLst>
          </p:cNvPr>
          <p:cNvGrpSpPr/>
          <p:nvPr/>
        </p:nvGrpSpPr>
        <p:grpSpPr>
          <a:xfrm rot="21588733">
            <a:off x="1323661" y="522495"/>
            <a:ext cx="8881249" cy="6174237"/>
            <a:chOff x="914406" y="609601"/>
            <a:chExt cx="7747534" cy="5486399"/>
          </a:xfrm>
        </p:grpSpPr>
        <p:sp>
          <p:nvSpPr>
            <p:cNvPr id="49" name="Rectangle 95">
              <a:extLst>
                <a:ext uri="{FF2B5EF4-FFF2-40B4-BE49-F238E27FC236}">
                  <a16:creationId xmlns:a16="http://schemas.microsoft.com/office/drawing/2014/main" id="{D325C9C1-A147-754B-A50A-31CA2C01A332}"/>
                </a:ext>
              </a:extLst>
            </p:cNvPr>
            <p:cNvSpPr/>
            <p:nvPr/>
          </p:nvSpPr>
          <p:spPr>
            <a:xfrm>
              <a:off x="914406" y="609601"/>
              <a:ext cx="7747534" cy="5486399"/>
            </a:xfrm>
            <a:custGeom>
              <a:avLst/>
              <a:gdLst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863" h="2487863">
                  <a:moveTo>
                    <a:pt x="0" y="0"/>
                  </a:moveTo>
                  <a:lnTo>
                    <a:pt x="2487863" y="0"/>
                  </a:lnTo>
                  <a:lnTo>
                    <a:pt x="2487863" y="2487863"/>
                  </a:lnTo>
                  <a:cubicBezTo>
                    <a:pt x="1243156" y="2339408"/>
                    <a:pt x="1241059" y="2352572"/>
                    <a:pt x="0" y="24878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37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 Regular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1EE958F-77C2-234C-ACC8-F8728898025A}"/>
                </a:ext>
              </a:extLst>
            </p:cNvPr>
            <p:cNvSpPr/>
            <p:nvPr/>
          </p:nvSpPr>
          <p:spPr>
            <a:xfrm>
              <a:off x="1110559" y="770275"/>
              <a:ext cx="7355228" cy="4908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 Cen MT Regular"/>
              </a:endParaRP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BA273DA-8C97-1940-BF1D-090685FE5712}"/>
              </a:ext>
            </a:extLst>
          </p:cNvPr>
          <p:cNvSpPr/>
          <p:nvPr/>
        </p:nvSpPr>
        <p:spPr>
          <a:xfrm rot="21588733">
            <a:off x="2708871" y="1646553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A7702A-4FE9-3440-A0AD-4665608F9A9D}"/>
              </a:ext>
            </a:extLst>
          </p:cNvPr>
          <p:cNvSpPr/>
          <p:nvPr/>
        </p:nvSpPr>
        <p:spPr>
          <a:xfrm rot="21588733">
            <a:off x="3295707" y="1404577"/>
            <a:ext cx="6495050" cy="40508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Your name.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you do (not in code).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The objective you selected.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Something you are proud of.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do you want learners to do after training?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Are you a Vacationer, Explorer, or Prisoner?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53B2DAE-C4EC-2D4B-8F7B-5D02305FA935}"/>
              </a:ext>
            </a:extLst>
          </p:cNvPr>
          <p:cNvSpPr/>
          <p:nvPr/>
        </p:nvSpPr>
        <p:spPr>
          <a:xfrm rot="21588733">
            <a:off x="2711094" y="2324781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7D3FDE-41FC-884E-AEAD-75FC56CE1A8F}"/>
              </a:ext>
            </a:extLst>
          </p:cNvPr>
          <p:cNvSpPr/>
          <p:nvPr/>
        </p:nvSpPr>
        <p:spPr>
          <a:xfrm rot="21588733">
            <a:off x="2713317" y="3003009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1998DC4-18DD-274C-80CD-44C701C08279}"/>
              </a:ext>
            </a:extLst>
          </p:cNvPr>
          <p:cNvSpPr/>
          <p:nvPr/>
        </p:nvSpPr>
        <p:spPr>
          <a:xfrm rot="21588733">
            <a:off x="2715540" y="3681235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20201D6-0964-3A41-B85A-83D6EA133145}"/>
              </a:ext>
            </a:extLst>
          </p:cNvPr>
          <p:cNvSpPr/>
          <p:nvPr/>
        </p:nvSpPr>
        <p:spPr>
          <a:xfrm rot="21588733">
            <a:off x="2717764" y="4359463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4B040C2-EE45-F64C-A4AF-E02BAE118CA6}"/>
              </a:ext>
            </a:extLst>
          </p:cNvPr>
          <p:cNvSpPr/>
          <p:nvPr/>
        </p:nvSpPr>
        <p:spPr>
          <a:xfrm rot="21588733">
            <a:off x="2719986" y="5037691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CF7ED-98CD-F346-832B-D50583996522}"/>
              </a:ext>
            </a:extLst>
          </p:cNvPr>
          <p:cNvSpPr txBox="1"/>
          <p:nvPr/>
        </p:nvSpPr>
        <p:spPr>
          <a:xfrm rot="21578223">
            <a:off x="2491862" y="893674"/>
            <a:ext cx="5134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 Questions Minus 14</a:t>
            </a:r>
          </a:p>
        </p:txBody>
      </p:sp>
      <p:pic>
        <p:nvPicPr>
          <p:cNvPr id="4" name="Graphic 3" descr="Badge 1">
            <a:extLst>
              <a:ext uri="{FF2B5EF4-FFF2-40B4-BE49-F238E27FC236}">
                <a16:creationId xmlns:a16="http://schemas.microsoft.com/office/drawing/2014/main" id="{395BBB7E-A834-AB4B-AB50-DA5E52063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3330" y="1476914"/>
            <a:ext cx="756146" cy="756146"/>
          </a:xfrm>
          <a:prstGeom prst="rect">
            <a:avLst/>
          </a:prstGeom>
        </p:spPr>
      </p:pic>
      <p:pic>
        <p:nvPicPr>
          <p:cNvPr id="7" name="Graphic 6" descr="Badge">
            <a:extLst>
              <a:ext uri="{FF2B5EF4-FFF2-40B4-BE49-F238E27FC236}">
                <a16:creationId xmlns:a16="http://schemas.microsoft.com/office/drawing/2014/main" id="{C67DE0F9-B18C-0141-A7DD-9459E32CD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3330" y="2158924"/>
            <a:ext cx="756146" cy="756146"/>
          </a:xfrm>
          <a:prstGeom prst="rect">
            <a:avLst/>
          </a:prstGeom>
        </p:spPr>
      </p:pic>
      <p:pic>
        <p:nvPicPr>
          <p:cNvPr id="9" name="Graphic 8" descr="Badge 3">
            <a:extLst>
              <a:ext uri="{FF2B5EF4-FFF2-40B4-BE49-F238E27FC236}">
                <a16:creationId xmlns:a16="http://schemas.microsoft.com/office/drawing/2014/main" id="{C0830DDD-D2BB-A147-AAF9-C399DD97B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3330" y="2840934"/>
            <a:ext cx="756146" cy="756146"/>
          </a:xfrm>
          <a:prstGeom prst="rect">
            <a:avLst/>
          </a:prstGeom>
        </p:spPr>
      </p:pic>
      <p:pic>
        <p:nvPicPr>
          <p:cNvPr id="11" name="Graphic 10" descr="Badge 4">
            <a:extLst>
              <a:ext uri="{FF2B5EF4-FFF2-40B4-BE49-F238E27FC236}">
                <a16:creationId xmlns:a16="http://schemas.microsoft.com/office/drawing/2014/main" id="{FD6B7BE3-BBCD-F944-BC65-A6CBFD26CF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3330" y="3522944"/>
            <a:ext cx="756146" cy="756146"/>
          </a:xfrm>
          <a:prstGeom prst="rect">
            <a:avLst/>
          </a:prstGeom>
        </p:spPr>
      </p:pic>
      <p:pic>
        <p:nvPicPr>
          <p:cNvPr id="13" name="Graphic 12" descr="Badge 5">
            <a:extLst>
              <a:ext uri="{FF2B5EF4-FFF2-40B4-BE49-F238E27FC236}">
                <a16:creationId xmlns:a16="http://schemas.microsoft.com/office/drawing/2014/main" id="{D321A6C2-D53D-394E-AB9E-7D7C30E59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63330" y="4204954"/>
            <a:ext cx="756146" cy="756146"/>
          </a:xfrm>
          <a:prstGeom prst="rect">
            <a:avLst/>
          </a:prstGeom>
        </p:spPr>
      </p:pic>
      <p:pic>
        <p:nvPicPr>
          <p:cNvPr id="15" name="Graphic 14" descr="Badge 6">
            <a:extLst>
              <a:ext uri="{FF2B5EF4-FFF2-40B4-BE49-F238E27FC236}">
                <a16:creationId xmlns:a16="http://schemas.microsoft.com/office/drawing/2014/main" id="{A0A31F9B-403F-B54E-BD0D-F492D375C5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63330" y="4886963"/>
            <a:ext cx="756146" cy="7561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941211-B6C7-52C3-9968-1E3D9736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6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ch chairs on the sand">
            <a:extLst>
              <a:ext uri="{FF2B5EF4-FFF2-40B4-BE49-F238E27FC236}">
                <a16:creationId xmlns:a16="http://schemas.microsoft.com/office/drawing/2014/main" id="{77DB60E0-B52F-EE04-FA30-726225DF6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55" b="-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 descr="Child with a magnifying glass in a forest">
            <a:extLst>
              <a:ext uri="{FF2B5EF4-FFF2-40B4-BE49-F238E27FC236}">
                <a16:creationId xmlns:a16="http://schemas.microsoft.com/office/drawing/2014/main" id="{F45A6165-ABBE-E3C3-DFE7-0168B5B3E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7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 descr="Chicken wire close-up">
            <a:extLst>
              <a:ext uri="{FF2B5EF4-FFF2-40B4-BE49-F238E27FC236}">
                <a16:creationId xmlns:a16="http://schemas.microsoft.com/office/drawing/2014/main" id="{A0ACD455-A51D-896D-F18D-5794186B4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45" r="3" b="2532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E86AC1-C5B8-91FD-2270-652DDEF0FF33}"/>
              </a:ext>
            </a:extLst>
          </p:cNvPr>
          <p:cNvSpPr txBox="1"/>
          <p:nvPr/>
        </p:nvSpPr>
        <p:spPr>
          <a:xfrm>
            <a:off x="211873" y="5921297"/>
            <a:ext cx="1983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Explorer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D4273-58B1-4F60-9B46-413F3350DED7}"/>
              </a:ext>
            </a:extLst>
          </p:cNvPr>
          <p:cNvSpPr txBox="1"/>
          <p:nvPr/>
        </p:nvSpPr>
        <p:spPr>
          <a:xfrm>
            <a:off x="6623824" y="111512"/>
            <a:ext cx="1919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Prisoner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64216-3163-2762-B4A7-8BC81683C949}"/>
              </a:ext>
            </a:extLst>
          </p:cNvPr>
          <p:cNvSpPr txBox="1"/>
          <p:nvPr/>
        </p:nvSpPr>
        <p:spPr>
          <a:xfrm>
            <a:off x="9400478" y="3511597"/>
            <a:ext cx="271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Vacationer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AF6E9-5AFD-8B47-1163-110EB144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1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20 Questions –Minus 14</a:t>
            </a:r>
            <a:br>
              <a:rPr lang="en-US" sz="3600" dirty="0"/>
            </a:br>
            <a:br>
              <a:rPr lang="en-US" sz="3600" dirty="0"/>
            </a:br>
            <a:br>
              <a:rPr lang="en-US" sz="2400" b="0" dirty="0"/>
            </a:br>
            <a:r>
              <a:rPr lang="en-US" sz="2400" b="0" dirty="0"/>
              <a:t>3-4 per group</a:t>
            </a:r>
            <a:br>
              <a:rPr lang="en-US" sz="2400" b="0" dirty="0"/>
            </a:br>
            <a:r>
              <a:rPr lang="en-US" sz="2400" b="0" dirty="0"/>
              <a:t>12 minutes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BA7469-7993-7868-4063-5A726011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0F5F31-41E8-6046-A539-9C11181E1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A25250-C039-1D4A-9097-0341C8B10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1905E3-24D8-984E-B2FF-6D07E511E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A3F67-7EED-0440-B633-9591F7C8A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6AAD72-A1C6-5045-87C0-7C8E23F2F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8FE1D3-93A9-7943-965E-A4CF7869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2EAD38-2DF0-5747-A7A4-B5A3A6F7D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90241C-7A87-7349-AEAC-05E17E49CE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5A562A-AB6C-A744-9BDE-1CCDECF4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Schedule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A5D1767-CCF5-1C48-B27F-932538C0FA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4255471"/>
              </p:ext>
            </p:extLst>
          </p:nvPr>
        </p:nvGraphicFramePr>
        <p:xfrm>
          <a:off x="619292" y="1367028"/>
          <a:ext cx="11029615" cy="448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45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39B89B-93FE-4646-B186-D983A6623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33B4E9-D0D3-B543-94A8-58D39A42E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413CCE-8F78-5E45-9DCB-D0C31A38E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6887F9-EECE-BE4E-BB11-3E66E2C4F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792ECF-C334-8640-8F29-8705C46F4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AF20BCB-8E98-8040-9BA3-9E5A54A48FE3}"/>
              </a:ext>
            </a:extLst>
          </p:cNvPr>
          <p:cNvGrpSpPr/>
          <p:nvPr/>
        </p:nvGrpSpPr>
        <p:grpSpPr>
          <a:xfrm rot="21588733">
            <a:off x="1323661" y="522495"/>
            <a:ext cx="8881249" cy="6174237"/>
            <a:chOff x="914406" y="609601"/>
            <a:chExt cx="7747534" cy="5486399"/>
          </a:xfrm>
        </p:grpSpPr>
        <p:sp>
          <p:nvSpPr>
            <p:cNvPr id="49" name="Rectangle 95">
              <a:extLst>
                <a:ext uri="{FF2B5EF4-FFF2-40B4-BE49-F238E27FC236}">
                  <a16:creationId xmlns:a16="http://schemas.microsoft.com/office/drawing/2014/main" id="{D325C9C1-A147-754B-A50A-31CA2C01A332}"/>
                </a:ext>
              </a:extLst>
            </p:cNvPr>
            <p:cNvSpPr/>
            <p:nvPr/>
          </p:nvSpPr>
          <p:spPr>
            <a:xfrm>
              <a:off x="914406" y="609601"/>
              <a:ext cx="7747534" cy="5486399"/>
            </a:xfrm>
            <a:custGeom>
              <a:avLst/>
              <a:gdLst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863" h="2487863">
                  <a:moveTo>
                    <a:pt x="0" y="0"/>
                  </a:moveTo>
                  <a:lnTo>
                    <a:pt x="2487863" y="0"/>
                  </a:lnTo>
                  <a:lnTo>
                    <a:pt x="2487863" y="2487863"/>
                  </a:lnTo>
                  <a:cubicBezTo>
                    <a:pt x="1243156" y="2339408"/>
                    <a:pt x="1241059" y="2352572"/>
                    <a:pt x="0" y="24878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37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 Regular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1EE958F-77C2-234C-ACC8-F8728898025A}"/>
                </a:ext>
              </a:extLst>
            </p:cNvPr>
            <p:cNvSpPr/>
            <p:nvPr/>
          </p:nvSpPr>
          <p:spPr>
            <a:xfrm>
              <a:off x="1110559" y="770275"/>
              <a:ext cx="7355228" cy="4908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 Cen MT Regular"/>
              </a:endParaRP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BA273DA-8C97-1940-BF1D-090685FE5712}"/>
              </a:ext>
            </a:extLst>
          </p:cNvPr>
          <p:cNvSpPr/>
          <p:nvPr/>
        </p:nvSpPr>
        <p:spPr>
          <a:xfrm rot="21588733">
            <a:off x="2708871" y="1646553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A7702A-4FE9-3440-A0AD-4665608F9A9D}"/>
              </a:ext>
            </a:extLst>
          </p:cNvPr>
          <p:cNvSpPr/>
          <p:nvPr/>
        </p:nvSpPr>
        <p:spPr>
          <a:xfrm rot="21588733">
            <a:off x="3295707" y="1404577"/>
            <a:ext cx="6495050" cy="40508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Your name.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you do (not in code).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The objective you selected.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Something you are proud of.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do you want learners to do after training?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Are you a Vacationer, Explorer, or Prisoner?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53B2DAE-C4EC-2D4B-8F7B-5D02305FA935}"/>
              </a:ext>
            </a:extLst>
          </p:cNvPr>
          <p:cNvSpPr/>
          <p:nvPr/>
        </p:nvSpPr>
        <p:spPr>
          <a:xfrm rot="21588733">
            <a:off x="2711094" y="2324781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7D3FDE-41FC-884E-AEAD-75FC56CE1A8F}"/>
              </a:ext>
            </a:extLst>
          </p:cNvPr>
          <p:cNvSpPr/>
          <p:nvPr/>
        </p:nvSpPr>
        <p:spPr>
          <a:xfrm rot="21588733">
            <a:off x="2713317" y="3003009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1998DC4-18DD-274C-80CD-44C701C08279}"/>
              </a:ext>
            </a:extLst>
          </p:cNvPr>
          <p:cNvSpPr/>
          <p:nvPr/>
        </p:nvSpPr>
        <p:spPr>
          <a:xfrm rot="21588733">
            <a:off x="2715540" y="3681235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20201D6-0964-3A41-B85A-83D6EA133145}"/>
              </a:ext>
            </a:extLst>
          </p:cNvPr>
          <p:cNvSpPr/>
          <p:nvPr/>
        </p:nvSpPr>
        <p:spPr>
          <a:xfrm rot="21588733">
            <a:off x="2717764" y="4359463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4B040C2-EE45-F64C-A4AF-E02BAE118CA6}"/>
              </a:ext>
            </a:extLst>
          </p:cNvPr>
          <p:cNvSpPr/>
          <p:nvPr/>
        </p:nvSpPr>
        <p:spPr>
          <a:xfrm rot="21588733">
            <a:off x="2719986" y="5037691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CF7ED-98CD-F346-832B-D50583996522}"/>
              </a:ext>
            </a:extLst>
          </p:cNvPr>
          <p:cNvSpPr txBox="1"/>
          <p:nvPr/>
        </p:nvSpPr>
        <p:spPr>
          <a:xfrm rot="21578223">
            <a:off x="2491862" y="893674"/>
            <a:ext cx="5134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 Questions Minus 14</a:t>
            </a:r>
          </a:p>
        </p:txBody>
      </p:sp>
      <p:pic>
        <p:nvPicPr>
          <p:cNvPr id="4" name="Graphic 3" descr="Badge 1">
            <a:extLst>
              <a:ext uri="{FF2B5EF4-FFF2-40B4-BE49-F238E27FC236}">
                <a16:creationId xmlns:a16="http://schemas.microsoft.com/office/drawing/2014/main" id="{395BBB7E-A834-AB4B-AB50-DA5E52063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3330" y="1476914"/>
            <a:ext cx="756146" cy="756146"/>
          </a:xfrm>
          <a:prstGeom prst="rect">
            <a:avLst/>
          </a:prstGeom>
        </p:spPr>
      </p:pic>
      <p:pic>
        <p:nvPicPr>
          <p:cNvPr id="7" name="Graphic 6" descr="Badge">
            <a:extLst>
              <a:ext uri="{FF2B5EF4-FFF2-40B4-BE49-F238E27FC236}">
                <a16:creationId xmlns:a16="http://schemas.microsoft.com/office/drawing/2014/main" id="{C67DE0F9-B18C-0141-A7DD-9459E32CD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3330" y="2158924"/>
            <a:ext cx="756146" cy="756146"/>
          </a:xfrm>
          <a:prstGeom prst="rect">
            <a:avLst/>
          </a:prstGeom>
        </p:spPr>
      </p:pic>
      <p:pic>
        <p:nvPicPr>
          <p:cNvPr id="9" name="Graphic 8" descr="Badge 3">
            <a:extLst>
              <a:ext uri="{FF2B5EF4-FFF2-40B4-BE49-F238E27FC236}">
                <a16:creationId xmlns:a16="http://schemas.microsoft.com/office/drawing/2014/main" id="{C0830DDD-D2BB-A147-AAF9-C399DD97B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3330" y="2840934"/>
            <a:ext cx="756146" cy="756146"/>
          </a:xfrm>
          <a:prstGeom prst="rect">
            <a:avLst/>
          </a:prstGeom>
        </p:spPr>
      </p:pic>
      <p:pic>
        <p:nvPicPr>
          <p:cNvPr id="11" name="Graphic 10" descr="Badge 4">
            <a:extLst>
              <a:ext uri="{FF2B5EF4-FFF2-40B4-BE49-F238E27FC236}">
                <a16:creationId xmlns:a16="http://schemas.microsoft.com/office/drawing/2014/main" id="{FD6B7BE3-BBCD-F944-BC65-A6CBFD26CF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3330" y="3522944"/>
            <a:ext cx="756146" cy="756146"/>
          </a:xfrm>
          <a:prstGeom prst="rect">
            <a:avLst/>
          </a:prstGeom>
        </p:spPr>
      </p:pic>
      <p:pic>
        <p:nvPicPr>
          <p:cNvPr id="13" name="Graphic 12" descr="Badge 5">
            <a:extLst>
              <a:ext uri="{FF2B5EF4-FFF2-40B4-BE49-F238E27FC236}">
                <a16:creationId xmlns:a16="http://schemas.microsoft.com/office/drawing/2014/main" id="{D321A6C2-D53D-394E-AB9E-7D7C30E59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63330" y="4204954"/>
            <a:ext cx="756146" cy="756146"/>
          </a:xfrm>
          <a:prstGeom prst="rect">
            <a:avLst/>
          </a:prstGeom>
        </p:spPr>
      </p:pic>
      <p:pic>
        <p:nvPicPr>
          <p:cNvPr id="15" name="Graphic 14" descr="Badge 6">
            <a:extLst>
              <a:ext uri="{FF2B5EF4-FFF2-40B4-BE49-F238E27FC236}">
                <a16:creationId xmlns:a16="http://schemas.microsoft.com/office/drawing/2014/main" id="{A0A31F9B-403F-B54E-BD0D-F492D375C5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63330" y="4886963"/>
            <a:ext cx="756146" cy="7561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941211-B6C7-52C3-9968-1E3D9736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98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29EB-50FC-BC0C-877A-933A31F3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What Makes Training A Great Experience For You</a:t>
            </a:r>
            <a:r>
              <a:rPr lang="en-US" sz="4400" dirty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759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AB83C82-30AD-4DF2-A9AD-CE1547FDE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A1077-16AC-CC4D-B5B2-F12ED331D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Begin with the learner in mind.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79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581193" y="2329132"/>
            <a:ext cx="11029615" cy="2212285"/>
          </a:xfrm>
        </p:spPr>
        <p:txBody>
          <a:bodyPr>
            <a:normAutofit/>
          </a:bodyPr>
          <a:lstStyle/>
          <a:p>
            <a:r>
              <a:rPr lang="en-US" sz="6000" b="1" cap="none" dirty="0">
                <a:solidFill>
                  <a:srgbClr val="0070C0"/>
                </a:solidFill>
              </a:rPr>
              <a:t>How do we learn?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B76491-C9FF-E244-B10C-7DD09E47C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189118753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8" name="pasted-image.pdf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r="-1" b="13100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95" name="Arc 94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97615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25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7ABDFF-7D8C-004E-95DC-B248564449A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40613630"/>
              </p:ext>
            </p:extLst>
          </p:nvPr>
        </p:nvGraphicFramePr>
        <p:xfrm>
          <a:off x="0" y="-2"/>
          <a:ext cx="12192000" cy="6858000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Connect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2. Make It Visual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3. Build Structure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4. Expend Effort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5. Change Things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6. Vary Practice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7. Move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8. Retrieve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9. Reflect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10. Solve Problems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11. Test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12. Fail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13. Take A Break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14. Write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15. Sleep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16. Feedback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663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t">
            <a:normAutofit/>
          </a:bodyPr>
          <a:lstStyle/>
          <a:p>
            <a:r>
              <a:rPr lang="en-US" sz="3600" dirty="0"/>
              <a:t>Read Your Learning Principle</a:t>
            </a:r>
            <a:br>
              <a:rPr lang="en-US" sz="3600" dirty="0"/>
            </a:br>
            <a:br>
              <a:rPr lang="en-US" sz="3600" dirty="0"/>
            </a:br>
            <a:endParaRPr lang="en-US" sz="3600" b="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098547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63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743490-6808-9B45-BF0C-9B4AD7FCBD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7497F5-385E-9544-90DC-FBA0B05A0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85665E-56D3-D642-A696-5F54E9C78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18D34D-02DC-1E4D-88D1-A8268EA7C6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F1147F-6505-AF4D-92DE-87349909A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A6DB60-5C27-884D-80CE-0B3C0F2039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12A2A6-BBDD-174B-91B5-AF660675F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E33471-994B-C94F-8070-E574F421D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Learning Principles Room Hop</a:t>
            </a:r>
            <a:br>
              <a:rPr lang="en-US" sz="3600" dirty="0"/>
            </a:br>
            <a:br>
              <a:rPr lang="en-US" sz="3600" dirty="0"/>
            </a:br>
            <a:r>
              <a:rPr lang="en-US" sz="2400" b="0" dirty="0"/>
              <a:t>18 minutes</a:t>
            </a:r>
            <a:br>
              <a:rPr lang="en-US" sz="2400" b="0" dirty="0"/>
            </a:br>
            <a:r>
              <a:rPr lang="en-US" sz="2400" b="0" dirty="0"/>
              <a:t>3 per room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096542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93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0F5F31-41E8-6046-A539-9C11181E1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A25250-C039-1D4A-9097-0341C8B10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1905E3-24D8-984E-B2FF-6D07E511E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A3F67-7EED-0440-B633-9591F7C8A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6AAD72-A1C6-5045-87C0-7C8E23F2F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8FE1D3-93A9-7943-965E-A4CF7869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D35C32-43DE-924E-90C7-B9C50D31D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D6DD10-82A5-6545-A97D-2844F524E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DCD65-1C18-9B4C-9108-EDB791BA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86813-713B-5249-9332-CE24196C0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3271"/>
            <a:ext cx="12192000" cy="1111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256F71-0EC8-E648-8792-F0AFB3834BCA}"/>
              </a:ext>
            </a:extLst>
          </p:cNvPr>
          <p:cNvSpPr txBox="1"/>
          <p:nvPr/>
        </p:nvSpPr>
        <p:spPr>
          <a:xfrm>
            <a:off x="6779214" y="5279132"/>
            <a:ext cx="45745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 Breakout rooms?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Click the …</a:t>
            </a:r>
          </a:p>
        </p:txBody>
      </p:sp>
    </p:spTree>
    <p:extLst>
      <p:ext uri="{BB962C8B-B14F-4D97-AF65-F5344CB8AC3E}">
        <p14:creationId xmlns:p14="http://schemas.microsoft.com/office/powerpoint/2010/main" val="12706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DCD65-1C18-9B4C-9108-EDB791BA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86813-713B-5249-9332-CE24196C0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75658" y="4347147"/>
            <a:ext cx="30254843" cy="2785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181ED-36D1-3D4B-B2A0-A0CE81720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574" y="0"/>
            <a:ext cx="5398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73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4150C8-F8AB-E949-A82C-C1A8B604B1AD}"/>
              </a:ext>
            </a:extLst>
          </p:cNvPr>
          <p:cNvGrpSpPr/>
          <p:nvPr/>
        </p:nvGrpSpPr>
        <p:grpSpPr>
          <a:xfrm>
            <a:off x="0" y="2693504"/>
            <a:ext cx="12258420" cy="1547192"/>
            <a:chOff x="0" y="2873271"/>
            <a:chExt cx="8806094" cy="1111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A86813-713B-5249-9332-CE24196C0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8163"/>
            <a:stretch/>
          </p:blipFill>
          <p:spPr>
            <a:xfrm>
              <a:off x="0" y="2873271"/>
              <a:ext cx="7539135" cy="11114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9B22C5-8C15-4142-801E-74ED0BD55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347" r="7261"/>
            <a:stretch/>
          </p:blipFill>
          <p:spPr>
            <a:xfrm>
              <a:off x="7539135" y="2873271"/>
              <a:ext cx="1266959" cy="1111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0276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Greet each other! Select your MOVER.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(2.5 minute timer)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7E69A-9305-1D4D-B622-9457481D7007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20974"/>
      </p:ext>
    </p:extLst>
  </p:cSld>
  <p:clrMapOvr>
    <a:masterClrMapping/>
  </p:clrMapOvr>
  <p:transition spd="med" advTm="15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E2F82-777E-AF40-84AF-F95F18DB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your learning principles!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2212E-2C95-7A46-987C-C4D06C8F2EFF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6BF49-D326-FF4E-A7F9-083C34229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(three-minute timer slide)</a:t>
            </a:r>
          </a:p>
        </p:txBody>
      </p:sp>
    </p:spTree>
    <p:extLst>
      <p:ext uri="{BB962C8B-B14F-4D97-AF65-F5344CB8AC3E}">
        <p14:creationId xmlns:p14="http://schemas.microsoft.com/office/powerpoint/2010/main" val="3124348347"/>
      </p:ext>
    </p:extLst>
  </p:cSld>
  <p:clrMapOvr>
    <a:masterClrMapping/>
  </p:clrMapOvr>
  <p:transition spd="med" advTm="18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FA5B-BC6E-EC40-BF40-D3088C1F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0333"/>
            <a:ext cx="10515600" cy="2852737"/>
          </a:xfrm>
        </p:spPr>
        <p:txBody>
          <a:bodyPr anchor="t"/>
          <a:lstStyle/>
          <a:p>
            <a:r>
              <a:rPr lang="en-US" dirty="0"/>
              <a:t>MOVERS! MOVE TO THE NEXT 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2E55C-AAA4-D04F-9383-88057E3B6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57157-11BF-404C-9275-50A73A25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1874" y="4036805"/>
            <a:ext cx="12192000" cy="1111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47CE9-87B8-B446-8D9F-BA4DB098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493" y="1964000"/>
            <a:ext cx="3852723" cy="489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4FA5EC-D19D-4D40-98CD-17F343ECF8B0}"/>
              </a:ext>
            </a:extLst>
          </p:cNvPr>
          <p:cNvSpPr txBox="1"/>
          <p:nvPr/>
        </p:nvSpPr>
        <p:spPr>
          <a:xfrm>
            <a:off x="697788" y="5275490"/>
            <a:ext cx="45745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 Breakout rooms?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Click the …</a:t>
            </a:r>
          </a:p>
        </p:txBody>
      </p:sp>
    </p:spTree>
    <p:extLst>
      <p:ext uri="{BB962C8B-B14F-4D97-AF65-F5344CB8AC3E}">
        <p14:creationId xmlns:p14="http://schemas.microsoft.com/office/powerpoint/2010/main" val="2437375168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Greet each other!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(30 second timer)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7E69A-9305-1D4D-B622-9457481D7007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36450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E2F82-777E-AF40-84AF-F95F18DB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your learning principles!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2212E-2C95-7A46-987C-C4D06C8F2EFF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6BF49-D326-FF4E-A7F9-083C34229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(three-minute timer slide)</a:t>
            </a:r>
          </a:p>
        </p:txBody>
      </p:sp>
    </p:spTree>
    <p:extLst>
      <p:ext uri="{BB962C8B-B14F-4D97-AF65-F5344CB8AC3E}">
        <p14:creationId xmlns:p14="http://schemas.microsoft.com/office/powerpoint/2010/main" val="1741962032"/>
      </p:ext>
    </p:extLst>
  </p:cSld>
  <p:clrMapOvr>
    <a:masterClrMapping/>
  </p:clrMapOvr>
  <p:transition spd="med" advTm="18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FA5B-BC6E-EC40-BF40-D3088C1F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0333"/>
            <a:ext cx="10515600" cy="2852737"/>
          </a:xfrm>
        </p:spPr>
        <p:txBody>
          <a:bodyPr anchor="t"/>
          <a:lstStyle/>
          <a:p>
            <a:r>
              <a:rPr lang="en-US" dirty="0"/>
              <a:t>MOVERS! MOVE TO THE NEXT 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2E55C-AAA4-D04F-9383-88057E3B6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57157-11BF-404C-9275-50A73A25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1874" y="4036805"/>
            <a:ext cx="12192000" cy="1111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47CE9-87B8-B446-8D9F-BA4DB098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493" y="1964000"/>
            <a:ext cx="3852723" cy="48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3828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Greet each other!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(30 second timer)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7E69A-9305-1D4D-B622-9457481D7007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86258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E2F82-777E-AF40-84AF-F95F18DB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your learning principles!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2212E-2C95-7A46-987C-C4D06C8F2EFF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6BF49-D326-FF4E-A7F9-083C34229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(three-minute timer slide)</a:t>
            </a:r>
          </a:p>
        </p:txBody>
      </p:sp>
    </p:spTree>
    <p:extLst>
      <p:ext uri="{BB962C8B-B14F-4D97-AF65-F5344CB8AC3E}">
        <p14:creationId xmlns:p14="http://schemas.microsoft.com/office/powerpoint/2010/main" val="1812471082"/>
      </p:ext>
    </p:extLst>
  </p:cSld>
  <p:clrMapOvr>
    <a:masterClrMapping/>
  </p:clrMapOvr>
  <p:transition spd="med" advTm="18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FA5B-BC6E-EC40-BF40-D3088C1F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0333"/>
            <a:ext cx="10515600" cy="2852737"/>
          </a:xfrm>
        </p:spPr>
        <p:txBody>
          <a:bodyPr anchor="t"/>
          <a:lstStyle/>
          <a:p>
            <a:r>
              <a:rPr lang="en-US" dirty="0"/>
              <a:t>MOVERS! MOVE TO THE NEXT 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2E55C-AAA4-D04F-9383-88057E3B6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57157-11BF-404C-9275-50A73A25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1874" y="4036805"/>
            <a:ext cx="12192000" cy="1111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47CE9-87B8-B446-8D9F-BA4DB098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493" y="1964000"/>
            <a:ext cx="3852723" cy="48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02749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Greet each other!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(30 second timer)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7E69A-9305-1D4D-B622-9457481D7007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26167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4150C8-F8AB-E949-A82C-C1A8B604B1AD}"/>
              </a:ext>
            </a:extLst>
          </p:cNvPr>
          <p:cNvGrpSpPr/>
          <p:nvPr/>
        </p:nvGrpSpPr>
        <p:grpSpPr>
          <a:xfrm>
            <a:off x="509664" y="1890770"/>
            <a:ext cx="24978561" cy="3152660"/>
            <a:chOff x="0" y="2873271"/>
            <a:chExt cx="8806094" cy="1111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A86813-713B-5249-9332-CE24196C0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8163"/>
            <a:stretch/>
          </p:blipFill>
          <p:spPr>
            <a:xfrm>
              <a:off x="0" y="2873271"/>
              <a:ext cx="7539135" cy="11114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9B22C5-8C15-4142-801E-74ED0BD55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347" r="7261"/>
            <a:stretch/>
          </p:blipFill>
          <p:spPr>
            <a:xfrm>
              <a:off x="7539135" y="2873271"/>
              <a:ext cx="1266959" cy="1111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3705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E2F82-777E-AF40-84AF-F95F18DB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your learning principles!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2212E-2C95-7A46-987C-C4D06C8F2EFF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6BF49-D326-FF4E-A7F9-083C34229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(three-minute timer slide)</a:t>
            </a:r>
          </a:p>
        </p:txBody>
      </p:sp>
    </p:spTree>
    <p:extLst>
      <p:ext uri="{BB962C8B-B14F-4D97-AF65-F5344CB8AC3E}">
        <p14:creationId xmlns:p14="http://schemas.microsoft.com/office/powerpoint/2010/main" val="3325062909"/>
      </p:ext>
    </p:extLst>
  </p:cSld>
  <p:clrMapOvr>
    <a:masterClrMapping/>
  </p:clrMapOvr>
  <p:transition spd="med" advTm="18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5E2F82-777E-AF40-84AF-F95F18DB1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42" y="1124988"/>
            <a:ext cx="44259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are closing the rooms!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645E7E-96E5-794A-B2FD-A22DC5FEE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742" y="3633691"/>
            <a:ext cx="4425962" cy="1655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n open white door">
            <a:extLst>
              <a:ext uri="{FF2B5EF4-FFF2-40B4-BE49-F238E27FC236}">
                <a16:creationId xmlns:a16="http://schemas.microsoft.com/office/drawing/2014/main" id="{BCDADDCA-6D12-40C2-A413-F6BDC47B4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86" r="12086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  <p:sp>
        <p:nvSpPr>
          <p:cNvPr id="23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35345"/>
      </p:ext>
    </p:extLst>
  </p:cSld>
  <p:clrMapOvr>
    <a:masterClrMapping/>
  </p:clrMapOvr>
  <p:transition spd="med" advTm="30000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42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7ABDFF-7D8C-004E-95DC-B248564449A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8440263"/>
              </p:ext>
            </p:extLst>
          </p:nvPr>
        </p:nvGraphicFramePr>
        <p:xfrm>
          <a:off x="0" y="-2"/>
          <a:ext cx="12192000" cy="6858000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Connect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2. Make It Visual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3. Build Structure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4. Expend Effort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5. Change Things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6. Vary Practice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7. Move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8. Retrieve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9. Reflect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10. Solve Problems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11. Test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12. Fail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13. Take A Break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14. Write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15. Sleep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16. Feedback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59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43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7ABDFF-7D8C-004E-95DC-B248564449A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55805669"/>
              </p:ext>
            </p:extLst>
          </p:nvPr>
        </p:nvGraphicFramePr>
        <p:xfrm>
          <a:off x="0" y="-2"/>
          <a:ext cx="12192000" cy="6858000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Connect To Learn</a:t>
                      </a:r>
                    </a:p>
                    <a:p>
                      <a:pPr marL="342900" indent="-342900" algn="l">
                        <a:buAutoNum type="arabicPeriod"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2. Make It Visual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3. Build Structure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4. Expend Effort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5. Change Things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6. Vary Practice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7. Move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8. Retrieve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9. Reflect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10. Solve Problems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11. Test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12. Fail To Learn</a:t>
                      </a:r>
                    </a:p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Failed recipe recovery ideas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13. Take A Break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14. Write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15. Sleep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16. Feedback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8782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6187E64-7A77-4D13-A5F4-9AEC282BB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!!Arc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67242-C72B-1643-81ED-3B6020D1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You Wonder About The Learning Principles?</a:t>
            </a:r>
          </a:p>
        </p:txBody>
      </p:sp>
      <p:sp>
        <p:nvSpPr>
          <p:cNvPr id="34" name="!!Oval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56C5BAEF-2576-4C2E-AA3D-FFE65C8EB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5" r="20165" b="1"/>
          <a:stretch/>
        </p:blipFill>
        <p:spPr>
          <a:xfrm>
            <a:off x="6521381" y="773723"/>
            <a:ext cx="5194998" cy="519499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6" name="!!Rectangle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806" y="4790720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5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6187E64-7A77-4D13-A5F4-9AEC282BB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!!Arc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67242-C72B-1643-81ED-3B6020D1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52" y="-1758565"/>
            <a:ext cx="777034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You Wonder About The Learning Principles?</a:t>
            </a:r>
          </a:p>
        </p:txBody>
      </p:sp>
      <p:sp>
        <p:nvSpPr>
          <p:cNvPr id="34" name="!!Oval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56C5BAEF-2576-4C2E-AA3D-FFE65C8EB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5" r="20165" b="1"/>
          <a:stretch/>
        </p:blipFill>
        <p:spPr>
          <a:xfrm>
            <a:off x="8019701" y="773723"/>
            <a:ext cx="3696677" cy="369667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6" name="!!Rectangle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806" y="4790720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riangle 9">
            <a:hlinkClick r:id="rId3" action="ppaction://hlinksldjump"/>
            <a:extLst>
              <a:ext uri="{FF2B5EF4-FFF2-40B4-BE49-F238E27FC236}">
                <a16:creationId xmlns:a16="http://schemas.microsoft.com/office/drawing/2014/main" id="{D1D19D32-A5BD-4142-A697-67BFF6A4DB4D}"/>
              </a:ext>
            </a:extLst>
          </p:cNvPr>
          <p:cNvSpPr/>
          <p:nvPr/>
        </p:nvSpPr>
        <p:spPr>
          <a:xfrm>
            <a:off x="0" y="6175170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2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1030A-E9AE-7141-7786-555E1F9A6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7075"/>
            <a:ext cx="8334079" cy="1325563"/>
          </a:xfrm>
        </p:spPr>
        <p:txBody>
          <a:bodyPr>
            <a:normAutofit/>
          </a:bodyPr>
          <a:lstStyle/>
          <a:p>
            <a:r>
              <a:rPr lang="en-US" sz="2800" dirty="0"/>
              <a:t>We’ll return in </a:t>
            </a:r>
            <a:r>
              <a:rPr lang="en-US" sz="3600" b="1" u="sng" dirty="0"/>
              <a:t>15</a:t>
            </a:r>
            <a:r>
              <a:rPr lang="en-US" sz="2800" dirty="0"/>
              <a:t> minutes.</a:t>
            </a:r>
            <a:br>
              <a:rPr lang="en-US" sz="2800" dirty="0"/>
            </a:br>
            <a:r>
              <a:rPr lang="en-US" sz="2800" dirty="0"/>
              <a:t>Enjoy your break!</a:t>
            </a:r>
          </a:p>
        </p:txBody>
      </p:sp>
      <p:pic>
        <p:nvPicPr>
          <p:cNvPr id="6" name="Picture 5" descr="A stuffed animal next to a bicycle&#10;&#10;Description automatically generated with low confidence">
            <a:extLst>
              <a:ext uri="{FF2B5EF4-FFF2-40B4-BE49-F238E27FC236}">
                <a16:creationId xmlns:a16="http://schemas.microsoft.com/office/drawing/2014/main" id="{DAACF126-C8D6-D25A-07EA-0C19AE1FE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8704" r="258" b="3"/>
          <a:stretch/>
        </p:blipFill>
        <p:spPr>
          <a:xfrm>
            <a:off x="6369931" y="-1144344"/>
            <a:ext cx="6539784" cy="800869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F8CE6798-66F2-505B-2B44-7326039F323E}"/>
              </a:ext>
            </a:extLst>
          </p:cNvPr>
          <p:cNvGraphicFramePr>
            <a:graphicFrameLocks/>
          </p:cNvGraphicFramePr>
          <p:nvPr/>
        </p:nvGraphicFramePr>
        <p:xfrm>
          <a:off x="838201" y="1825625"/>
          <a:ext cx="509219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5C2C46B-E644-D2F8-71FC-4608B87726B3}"/>
              </a:ext>
            </a:extLst>
          </p:cNvPr>
          <p:cNvSpPr txBox="1"/>
          <p:nvPr/>
        </p:nvSpPr>
        <p:spPr>
          <a:xfrm>
            <a:off x="6789364" y="6870700"/>
            <a:ext cx="285045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astalio.info/episodio-71-bruno-rocha-quokka-cm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56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1AE3D-BB79-8617-71F8-54F9D980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Instructions Clear</a:t>
            </a:r>
            <a:r>
              <a:rPr lang="en-US" sz="5400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E26C2-B032-CEE0-D6C5-AC1FE8AB3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89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296D2-FD9C-6540-9CB6-F0DC45969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Clear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9041B-80EE-197A-AE11-FA51D84E4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Are visual</a:t>
            </a:r>
          </a:p>
          <a:p>
            <a:r>
              <a:rPr lang="en-US" dirty="0"/>
              <a:t>Begin with a verb</a:t>
            </a:r>
          </a:p>
          <a:p>
            <a:r>
              <a:rPr lang="en-US" dirty="0"/>
              <a:t>Are Specific</a:t>
            </a:r>
          </a:p>
          <a:p>
            <a:r>
              <a:rPr lang="en-US" dirty="0"/>
              <a:t>Use clear language</a:t>
            </a:r>
          </a:p>
          <a:p>
            <a:r>
              <a:rPr lang="en-US" dirty="0"/>
              <a:t>Include time</a:t>
            </a:r>
          </a:p>
          <a:p>
            <a:r>
              <a:rPr lang="en-US" dirty="0"/>
              <a:t>Are chunked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23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Phrases to Say, Phrases to Avoid</a:t>
            </a:r>
            <a:br>
              <a:rPr lang="en-US" sz="3600" dirty="0"/>
            </a:br>
            <a:br>
              <a:rPr lang="en-US" sz="2400" b="0" dirty="0"/>
            </a:br>
            <a:r>
              <a:rPr lang="en-US" sz="2400" b="0" dirty="0"/>
              <a:t>3 per room</a:t>
            </a:r>
            <a:br>
              <a:rPr lang="en-US" sz="2400" b="0" dirty="0"/>
            </a:br>
            <a:r>
              <a:rPr lang="en-US" sz="2400" b="0" dirty="0"/>
              <a:t>12 minutes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817678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22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9055FA-76C2-9C4A-8A1C-1DB9AD1E67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CBFD91-A567-684D-A23D-FD5390239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EDD5DC-AECC-4143-9394-9417CD5A0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A0840E-0A4C-8A4E-AB8F-BA43045EC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8E30A2-56C0-EC4A-9AB3-9DCC907E7A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B29D1-5A3C-E04B-95B4-CD6AD1666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4F592D-FD08-5D4B-9AE6-23D3576D1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63852D-C415-5E4B-BB74-06827823A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4150C8-F8AB-E949-A82C-C1A8B604B1AD}"/>
              </a:ext>
            </a:extLst>
          </p:cNvPr>
          <p:cNvGrpSpPr/>
          <p:nvPr/>
        </p:nvGrpSpPr>
        <p:grpSpPr>
          <a:xfrm>
            <a:off x="-9758595" y="1890770"/>
            <a:ext cx="24978561" cy="3152660"/>
            <a:chOff x="0" y="2873271"/>
            <a:chExt cx="8806094" cy="1111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A86813-713B-5249-9332-CE24196C0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8163"/>
            <a:stretch/>
          </p:blipFill>
          <p:spPr>
            <a:xfrm>
              <a:off x="0" y="2873271"/>
              <a:ext cx="7539135" cy="11114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9B22C5-8C15-4142-801E-74ED0BD55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347" r="7261"/>
            <a:stretch/>
          </p:blipFill>
          <p:spPr>
            <a:xfrm>
              <a:off x="7539135" y="2873271"/>
              <a:ext cx="1266959" cy="1111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038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50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Which phrases stood out for you?</a:t>
            </a:r>
            <a:endParaRPr lang="en-US" sz="6600" b="1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38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51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Which phrases were easy to identify?</a:t>
            </a:r>
            <a:endParaRPr lang="en-US" sz="6600" b="1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012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52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Which phrases were more difficult to identify?</a:t>
            </a:r>
            <a:endParaRPr lang="en-US" sz="6600" b="1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066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53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What did you learn from the phrases?</a:t>
            </a:r>
            <a:endParaRPr lang="en-US" sz="6600" b="1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031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54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How will you change your phrases in your next classes?</a:t>
            </a:r>
            <a:endParaRPr lang="en-US" sz="6600" b="1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451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 cap="none" dirty="0"/>
              <a:t>Raise your hand if you’ve asked a question and NO ONE responded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E8FEA7-2B2E-B34E-AF3A-1530DC62C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056485198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2701-9B51-6F49-B128-7444524DB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/>
              <a:t>6 Ways To Get Responses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B2B659-DC66-F240-A951-DD221F253F7F}"/>
              </a:ext>
            </a:extLst>
          </p:cNvPr>
          <p:cNvSpPr/>
          <p:nvPr/>
        </p:nvSpPr>
        <p:spPr>
          <a:xfrm>
            <a:off x="5064034" y="862537"/>
            <a:ext cx="1193546" cy="1193546"/>
          </a:xfrm>
          <a:prstGeom prst="ellipse">
            <a:avLst/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Customer Review">
            <a:extLst>
              <a:ext uri="{FF2B5EF4-FFF2-40B4-BE49-F238E27FC236}">
                <a16:creationId xmlns:a16="http://schemas.microsoft.com/office/drawing/2014/main" id="{5FB77419-1BA3-174E-A0D0-6B3193EAF3D9}"/>
              </a:ext>
            </a:extLst>
          </p:cNvPr>
          <p:cNvSpPr/>
          <p:nvPr/>
        </p:nvSpPr>
        <p:spPr>
          <a:xfrm>
            <a:off x="5318396" y="1116900"/>
            <a:ext cx="684821" cy="68482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15FCDDD-4379-D043-A580-1C74ECCB8BFD}"/>
              </a:ext>
            </a:extLst>
          </p:cNvPr>
          <p:cNvSpPr/>
          <p:nvPr/>
        </p:nvSpPr>
        <p:spPr>
          <a:xfrm>
            <a:off x="4682490" y="2427844"/>
            <a:ext cx="1956633" cy="720000"/>
          </a:xfrm>
          <a:custGeom>
            <a:avLst/>
            <a:gdLst>
              <a:gd name="connsiteX0" fmla="*/ 0 w 1956633"/>
              <a:gd name="connsiteY0" fmla="*/ 0 h 720000"/>
              <a:gd name="connsiteX1" fmla="*/ 1956633 w 1956633"/>
              <a:gd name="connsiteY1" fmla="*/ 0 h 720000"/>
              <a:gd name="connsiteX2" fmla="*/ 1956633 w 1956633"/>
              <a:gd name="connsiteY2" fmla="*/ 720000 h 720000"/>
              <a:gd name="connsiteX3" fmla="*/ 0 w 1956633"/>
              <a:gd name="connsiteY3" fmla="*/ 720000 h 720000"/>
              <a:gd name="connsiteX4" fmla="*/ 0 w 1956633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633" h="720000">
                <a:moveTo>
                  <a:pt x="0" y="0"/>
                </a:moveTo>
                <a:lnTo>
                  <a:pt x="1956633" y="0"/>
                </a:lnTo>
                <a:lnTo>
                  <a:pt x="1956633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kern="1200" dirty="0"/>
              <a:t>”Give me three answers.”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89FD05-6DB6-8040-A8B5-E4D25D515034}"/>
              </a:ext>
            </a:extLst>
          </p:cNvPr>
          <p:cNvSpPr/>
          <p:nvPr/>
        </p:nvSpPr>
        <p:spPr>
          <a:xfrm>
            <a:off x="7363078" y="862537"/>
            <a:ext cx="1193546" cy="1193546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8" name="Rectangle 7" descr="Checkmark with solid fill">
            <a:extLst>
              <a:ext uri="{FF2B5EF4-FFF2-40B4-BE49-F238E27FC236}">
                <a16:creationId xmlns:a16="http://schemas.microsoft.com/office/drawing/2014/main" id="{B3178858-63CC-D545-9860-E5B4A39B00F4}"/>
              </a:ext>
            </a:extLst>
          </p:cNvPr>
          <p:cNvSpPr/>
          <p:nvPr/>
        </p:nvSpPr>
        <p:spPr>
          <a:xfrm>
            <a:off x="7617441" y="1116900"/>
            <a:ext cx="684821" cy="684821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5010502-163F-5D48-86C6-9F7D2F67CB36}"/>
              </a:ext>
            </a:extLst>
          </p:cNvPr>
          <p:cNvSpPr/>
          <p:nvPr/>
        </p:nvSpPr>
        <p:spPr>
          <a:xfrm>
            <a:off x="6981535" y="2427844"/>
            <a:ext cx="1956633" cy="720000"/>
          </a:xfrm>
          <a:custGeom>
            <a:avLst/>
            <a:gdLst>
              <a:gd name="connsiteX0" fmla="*/ 0 w 1956633"/>
              <a:gd name="connsiteY0" fmla="*/ 0 h 720000"/>
              <a:gd name="connsiteX1" fmla="*/ 1956633 w 1956633"/>
              <a:gd name="connsiteY1" fmla="*/ 0 h 720000"/>
              <a:gd name="connsiteX2" fmla="*/ 1956633 w 1956633"/>
              <a:gd name="connsiteY2" fmla="*/ 720000 h 720000"/>
              <a:gd name="connsiteX3" fmla="*/ 0 w 1956633"/>
              <a:gd name="connsiteY3" fmla="*/ 720000 h 720000"/>
              <a:gd name="connsiteX4" fmla="*/ 0 w 1956633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633" h="720000">
                <a:moveTo>
                  <a:pt x="0" y="0"/>
                </a:moveTo>
                <a:lnTo>
                  <a:pt x="1956633" y="0"/>
                </a:lnTo>
                <a:lnTo>
                  <a:pt x="1956633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kern="1200" dirty="0"/>
              <a:t>If ready to move forward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A17FA5-1068-EF4F-B7D6-78F9F7CA2641}"/>
              </a:ext>
            </a:extLst>
          </p:cNvPr>
          <p:cNvGrpSpPr/>
          <p:nvPr/>
        </p:nvGrpSpPr>
        <p:grpSpPr>
          <a:xfrm>
            <a:off x="9280579" y="862537"/>
            <a:ext cx="1956633" cy="2285307"/>
            <a:chOff x="9280579" y="862537"/>
            <a:chExt cx="1956633" cy="228530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C145373-99C6-7349-80D5-253F9B3A50BB}"/>
                </a:ext>
              </a:extLst>
            </p:cNvPr>
            <p:cNvGrpSpPr/>
            <p:nvPr/>
          </p:nvGrpSpPr>
          <p:grpSpPr>
            <a:xfrm>
              <a:off x="9662123" y="862537"/>
              <a:ext cx="1193546" cy="1193546"/>
              <a:chOff x="9662123" y="862537"/>
              <a:chExt cx="1193546" cy="1193546"/>
            </a:xfrm>
          </p:grpSpPr>
          <p:sp>
            <p:nvSpPr>
              <p:cNvPr id="10" name="Oval 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B2C87A2-0D43-2949-888F-60FF3B54E3BD}"/>
                  </a:ext>
                </a:extLst>
              </p:cNvPr>
              <p:cNvSpPr/>
              <p:nvPr/>
            </p:nvSpPr>
            <p:spPr>
              <a:xfrm>
                <a:off x="9662123" y="862537"/>
                <a:ext cx="1193546" cy="1193546"/>
              </a:xfrm>
              <a:prstGeom prst="ellipse">
                <a:avLst/>
              </a:prstGeom>
            </p:spPr>
            <p:style>
              <a:ln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11" name="Rectangle 10" descr="Thought bubble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F5007A1-D28C-9F43-B909-BFDFF8251973}"/>
                  </a:ext>
                </a:extLst>
              </p:cNvPr>
              <p:cNvSpPr/>
              <p:nvPr/>
            </p:nvSpPr>
            <p:spPr>
              <a:xfrm>
                <a:off x="9916485" y="1116900"/>
                <a:ext cx="684821" cy="684821"/>
              </a:xfrm>
              <a:prstGeom prst="rect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863ECB4-66CD-5B45-B3B7-B76F64A97DAD}"/>
                </a:ext>
              </a:extLst>
            </p:cNvPr>
            <p:cNvSpPr/>
            <p:nvPr/>
          </p:nvSpPr>
          <p:spPr>
            <a:xfrm>
              <a:off x="9280579" y="2427844"/>
              <a:ext cx="1956633" cy="720000"/>
            </a:xfrm>
            <a:custGeom>
              <a:avLst/>
              <a:gdLst>
                <a:gd name="connsiteX0" fmla="*/ 0 w 1956633"/>
                <a:gd name="connsiteY0" fmla="*/ 0 h 720000"/>
                <a:gd name="connsiteX1" fmla="*/ 1956633 w 1956633"/>
                <a:gd name="connsiteY1" fmla="*/ 0 h 720000"/>
                <a:gd name="connsiteX2" fmla="*/ 1956633 w 1956633"/>
                <a:gd name="connsiteY2" fmla="*/ 720000 h 720000"/>
                <a:gd name="connsiteX3" fmla="*/ 0 w 1956633"/>
                <a:gd name="connsiteY3" fmla="*/ 720000 h 720000"/>
                <a:gd name="connsiteX4" fmla="*/ 0 w 1956633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6633" h="720000">
                  <a:moveTo>
                    <a:pt x="0" y="0"/>
                  </a:moveTo>
                  <a:lnTo>
                    <a:pt x="1956633" y="0"/>
                  </a:lnTo>
                  <a:lnTo>
                    <a:pt x="1956633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800" kern="1200" dirty="0"/>
                <a:t>Wonder Wall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D8A323B-8480-4B48-8DDB-7F6DBCACFE74}"/>
              </a:ext>
            </a:extLst>
          </p:cNvPr>
          <p:cNvSpPr/>
          <p:nvPr/>
        </p:nvSpPr>
        <p:spPr>
          <a:xfrm>
            <a:off x="5064034" y="3637003"/>
            <a:ext cx="1193546" cy="1193546"/>
          </a:xfrm>
          <a:prstGeom prst="ellipse">
            <a:avLst/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4" name="Rectangle 13" descr="Help">
            <a:extLst>
              <a:ext uri="{FF2B5EF4-FFF2-40B4-BE49-F238E27FC236}">
                <a16:creationId xmlns:a16="http://schemas.microsoft.com/office/drawing/2014/main" id="{B6855292-4900-9F42-BEB4-29A382C973C4}"/>
              </a:ext>
            </a:extLst>
          </p:cNvPr>
          <p:cNvSpPr/>
          <p:nvPr/>
        </p:nvSpPr>
        <p:spPr>
          <a:xfrm>
            <a:off x="5318396" y="3891365"/>
            <a:ext cx="684821" cy="684821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CD17EA3-2531-6442-B2E3-1412C3EF3638}"/>
              </a:ext>
            </a:extLst>
          </p:cNvPr>
          <p:cNvSpPr/>
          <p:nvPr/>
        </p:nvSpPr>
        <p:spPr>
          <a:xfrm>
            <a:off x="4682490" y="5202310"/>
            <a:ext cx="1956633" cy="720000"/>
          </a:xfrm>
          <a:custGeom>
            <a:avLst/>
            <a:gdLst>
              <a:gd name="connsiteX0" fmla="*/ 0 w 1956633"/>
              <a:gd name="connsiteY0" fmla="*/ 0 h 720000"/>
              <a:gd name="connsiteX1" fmla="*/ 1956633 w 1956633"/>
              <a:gd name="connsiteY1" fmla="*/ 0 h 720000"/>
              <a:gd name="connsiteX2" fmla="*/ 1956633 w 1956633"/>
              <a:gd name="connsiteY2" fmla="*/ 720000 h 720000"/>
              <a:gd name="connsiteX3" fmla="*/ 0 w 1956633"/>
              <a:gd name="connsiteY3" fmla="*/ 720000 h 720000"/>
              <a:gd name="connsiteX4" fmla="*/ 0 w 1956633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633" h="720000">
                <a:moveTo>
                  <a:pt x="0" y="0"/>
                </a:moveTo>
                <a:lnTo>
                  <a:pt x="1956633" y="0"/>
                </a:lnTo>
                <a:lnTo>
                  <a:pt x="1956633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kern="1200" dirty="0"/>
              <a:t>Return with 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205B67-82C2-A44D-8092-F5E91E1CC576}"/>
              </a:ext>
            </a:extLst>
          </p:cNvPr>
          <p:cNvSpPr/>
          <p:nvPr/>
        </p:nvSpPr>
        <p:spPr>
          <a:xfrm>
            <a:off x="7363078" y="3637003"/>
            <a:ext cx="1193546" cy="1193546"/>
          </a:xfrm>
          <a:prstGeom prst="ellipse">
            <a:avLst/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7" name="Rectangle 16" descr="Right Brain with solid fill">
            <a:extLst>
              <a:ext uri="{FF2B5EF4-FFF2-40B4-BE49-F238E27FC236}">
                <a16:creationId xmlns:a16="http://schemas.microsoft.com/office/drawing/2014/main" id="{9E16521B-8104-C84D-BAFF-C44FD5C5A8F0}"/>
              </a:ext>
            </a:extLst>
          </p:cNvPr>
          <p:cNvSpPr/>
          <p:nvPr/>
        </p:nvSpPr>
        <p:spPr>
          <a:xfrm>
            <a:off x="7617441" y="3891365"/>
            <a:ext cx="684821" cy="684821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4E18D65-BD48-A84A-911E-7BD5B7E27A83}"/>
              </a:ext>
            </a:extLst>
          </p:cNvPr>
          <p:cNvSpPr/>
          <p:nvPr/>
        </p:nvSpPr>
        <p:spPr>
          <a:xfrm>
            <a:off x="6981535" y="5202310"/>
            <a:ext cx="1956633" cy="720000"/>
          </a:xfrm>
          <a:custGeom>
            <a:avLst/>
            <a:gdLst>
              <a:gd name="connsiteX0" fmla="*/ 0 w 1956633"/>
              <a:gd name="connsiteY0" fmla="*/ 0 h 720000"/>
              <a:gd name="connsiteX1" fmla="*/ 1956633 w 1956633"/>
              <a:gd name="connsiteY1" fmla="*/ 0 h 720000"/>
              <a:gd name="connsiteX2" fmla="*/ 1956633 w 1956633"/>
              <a:gd name="connsiteY2" fmla="*/ 720000 h 720000"/>
              <a:gd name="connsiteX3" fmla="*/ 0 w 1956633"/>
              <a:gd name="connsiteY3" fmla="*/ 720000 h 720000"/>
              <a:gd name="connsiteX4" fmla="*/ 0 w 1956633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633" h="720000">
                <a:moveTo>
                  <a:pt x="0" y="0"/>
                </a:moveTo>
                <a:lnTo>
                  <a:pt x="1956633" y="0"/>
                </a:lnTo>
                <a:lnTo>
                  <a:pt x="1956633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kern="1200" dirty="0"/>
              <a:t>Quiz Them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E604E1-9318-BC46-BF89-361BC93112BD}"/>
              </a:ext>
            </a:extLst>
          </p:cNvPr>
          <p:cNvGrpSpPr/>
          <p:nvPr/>
        </p:nvGrpSpPr>
        <p:grpSpPr>
          <a:xfrm>
            <a:off x="9280579" y="3637003"/>
            <a:ext cx="1956633" cy="2285307"/>
            <a:chOff x="9280579" y="3637003"/>
            <a:chExt cx="1956633" cy="228530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15707B7-4676-7340-A598-46B6B9541850}"/>
                </a:ext>
              </a:extLst>
            </p:cNvPr>
            <p:cNvGrpSpPr/>
            <p:nvPr/>
          </p:nvGrpSpPr>
          <p:grpSpPr>
            <a:xfrm>
              <a:off x="9662123" y="3637003"/>
              <a:ext cx="1193546" cy="1193546"/>
              <a:chOff x="9662123" y="3637003"/>
              <a:chExt cx="1193546" cy="1193546"/>
            </a:xfrm>
          </p:grpSpPr>
          <p:sp>
            <p:nvSpPr>
              <p:cNvPr id="19" name="Oval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640963F-7157-9B41-BF44-334C21B49547}"/>
                  </a:ext>
                </a:extLst>
              </p:cNvPr>
              <p:cNvSpPr/>
              <p:nvPr/>
            </p:nvSpPr>
            <p:spPr>
              <a:xfrm>
                <a:off x="9662123" y="3637003"/>
                <a:ext cx="1193546" cy="1193546"/>
              </a:xfrm>
              <a:prstGeom prst="ellipse">
                <a:avLst/>
              </a:prstGeom>
            </p:spPr>
            <p:style>
              <a:ln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Document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4A9BD0DA-E91A-9D40-80FB-EF30CB55E3E9}"/>
                  </a:ext>
                </a:extLst>
              </p:cNvPr>
              <p:cNvSpPr/>
              <p:nvPr/>
            </p:nvSpPr>
            <p:spPr>
              <a:xfrm>
                <a:off x="9916485" y="3891365"/>
                <a:ext cx="684821" cy="684821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456BBC-48F8-C542-B8CF-9407CFB20F0D}"/>
                </a:ext>
              </a:extLst>
            </p:cNvPr>
            <p:cNvSpPr/>
            <p:nvPr/>
          </p:nvSpPr>
          <p:spPr>
            <a:xfrm>
              <a:off x="9280579" y="5202310"/>
              <a:ext cx="1956633" cy="720000"/>
            </a:xfrm>
            <a:custGeom>
              <a:avLst/>
              <a:gdLst>
                <a:gd name="connsiteX0" fmla="*/ 0 w 1956633"/>
                <a:gd name="connsiteY0" fmla="*/ 0 h 720000"/>
                <a:gd name="connsiteX1" fmla="*/ 1956633 w 1956633"/>
                <a:gd name="connsiteY1" fmla="*/ 0 h 720000"/>
                <a:gd name="connsiteX2" fmla="*/ 1956633 w 1956633"/>
                <a:gd name="connsiteY2" fmla="*/ 720000 h 720000"/>
                <a:gd name="connsiteX3" fmla="*/ 0 w 1956633"/>
                <a:gd name="connsiteY3" fmla="*/ 720000 h 720000"/>
                <a:gd name="connsiteX4" fmla="*/ 0 w 1956633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6633" h="720000">
                  <a:moveTo>
                    <a:pt x="0" y="0"/>
                  </a:moveTo>
                  <a:lnTo>
                    <a:pt x="1956633" y="0"/>
                  </a:lnTo>
                  <a:lnTo>
                    <a:pt x="1956633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800" kern="1200" dirty="0"/>
                <a:t>Annotate FAQs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1199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9631-4FE3-D84C-2F0F-B62F7529A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Ask Questions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20D7E779-D911-CE3E-16B8-A2543ADC0E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964431"/>
              </p:ext>
            </p:extLst>
          </p:nvPr>
        </p:nvGraphicFramePr>
        <p:xfrm>
          <a:off x="838200" y="1825625"/>
          <a:ext cx="10515600" cy="385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39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5D0F71-3659-4991-9757-01D041CF4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87C705-9AC4-4499-A4F2-F5162CFFF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A0DD7F-2479-41F7-9B3A-BC8EDBC36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BFB3CC-BFBD-4860-B1D0-22FE58A09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2A0CB5-3158-4F10-99A0-F248036748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4E5CCC-07ED-401F-9EDB-6AF736EA0E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5E28E0-11FB-4D1B-85A0-8D5684706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FEDEAA-C0C9-4E10-8368-E1F988503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7B5B72-B959-40C1-8E38-F0B9888D7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39017E-C4C3-4606-BADB-D80E0198E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668FEC-C7CD-499E-BCFD-409C1B49F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ACB6F6-C7B2-4420-97E3-AC2F5019A0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9631-4FE3-D84C-2F0F-B62F7529A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Answer Questions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FCAD356-34FD-5892-340F-CAE4BB4FAA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85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89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C8DE4E-8950-4E68-A626-29F857FC8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79D9DF-1ED9-427B-A6BD-770907BAE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7D6A38-C382-4C89-9E3D-68ACF9A1E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45C8A6-8263-4B4C-9ABC-2B099C69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5DB718D-35D3-4B4E-962A-B7B7524C71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482331-F5E2-4327-983D-5E224E982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2928444-2770-4868-86D3-E7141B56A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567C33-5C01-46E3-8958-4353B4CE5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CC0027-D7C9-49DE-9111-7A194096D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4454D3-2FEF-42ED-913F-D63EEFC58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D53846-B551-4F41-A5D6-A6E4616E94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44B64E-7CCE-492E-8F8A-D0C2727C6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59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7ABDFF-7D8C-004E-95DC-B248564449A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77105243"/>
              </p:ext>
            </p:extLst>
          </p:nvPr>
        </p:nvGraphicFramePr>
        <p:xfrm>
          <a:off x="0" y="-2"/>
          <a:ext cx="12192000" cy="6858000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02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4150C8-F8AB-E949-A82C-C1A8B604B1AD}"/>
              </a:ext>
            </a:extLst>
          </p:cNvPr>
          <p:cNvGrpSpPr/>
          <p:nvPr/>
        </p:nvGrpSpPr>
        <p:grpSpPr>
          <a:xfrm>
            <a:off x="-15604758" y="1852670"/>
            <a:ext cx="24977358" cy="3152660"/>
            <a:chOff x="0" y="2873271"/>
            <a:chExt cx="8805670" cy="1111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A86813-713B-5249-9332-CE24196C0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8351"/>
            <a:stretch/>
          </p:blipFill>
          <p:spPr>
            <a:xfrm>
              <a:off x="0" y="2873271"/>
              <a:ext cx="7516197" cy="11114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9B22C5-8C15-4142-801E-74ED0BD55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127" r="7261"/>
            <a:stretch/>
          </p:blipFill>
          <p:spPr>
            <a:xfrm>
              <a:off x="7511847" y="2873271"/>
              <a:ext cx="1293823" cy="1111457"/>
            </a:xfrm>
            <a:prstGeom prst="rect">
              <a:avLst/>
            </a:prstGeom>
          </p:spPr>
        </p:pic>
      </p:grp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31AED7-0D9B-1948-A171-78DBC6AAD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3" y="410669"/>
            <a:ext cx="3556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4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0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FB2532-1379-79B6-48B8-34017DD12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n-US"/>
              <a:t>What’s A Signpost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43DAA7-5644-4AAF-688B-088837F6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 sign giving direction &amp; distance</a:t>
            </a:r>
          </a:p>
          <a:p>
            <a:r>
              <a:rPr lang="en-US"/>
              <a:t>Found at crossroads</a:t>
            </a:r>
            <a:endParaRPr lang="en-US" dirty="0"/>
          </a:p>
        </p:txBody>
      </p:sp>
      <p:pic>
        <p:nvPicPr>
          <p:cNvPr id="13" name="Picture 11" descr="Blank road sign">
            <a:extLst>
              <a:ext uri="{FF2B5EF4-FFF2-40B4-BE49-F238E27FC236}">
                <a16:creationId xmlns:a16="http://schemas.microsoft.com/office/drawing/2014/main" id="{4705D7FB-670B-1D8D-617D-D799604ED8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2" r="2" b="2"/>
          <a:stretch/>
        </p:blipFill>
        <p:spPr>
          <a:xfrm>
            <a:off x="6642525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23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44A34-D94C-09D5-8555-03119670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854181D-6920-4594-9A5D-6CE56DC9F8B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382F841F-E7E8-6E58-5EB7-CD7CB0BA78E5}"/>
              </a:ext>
            </a:extLst>
          </p:cNvPr>
          <p:cNvSpPr/>
          <p:nvPr/>
        </p:nvSpPr>
        <p:spPr>
          <a:xfrm>
            <a:off x="8169611" y="1690688"/>
            <a:ext cx="3625178" cy="3371092"/>
          </a:xfrm>
          <a:prstGeom prst="diamond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Now, I’d like to talk about...</a:t>
            </a:r>
          </a:p>
        </p:txBody>
      </p:sp>
    </p:spTree>
    <p:extLst>
      <p:ext uri="{BB962C8B-B14F-4D97-AF65-F5344CB8AC3E}">
        <p14:creationId xmlns:p14="http://schemas.microsoft.com/office/powerpoint/2010/main" val="316139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44A34-D94C-09D5-8555-03119670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854181D-6920-4594-9A5D-6CE56DC9F8B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382F841F-E7E8-6E58-5EB7-CD7CB0BA78E5}"/>
              </a:ext>
            </a:extLst>
          </p:cNvPr>
          <p:cNvSpPr/>
          <p:nvPr/>
        </p:nvSpPr>
        <p:spPr>
          <a:xfrm>
            <a:off x="1280160" y="1561514"/>
            <a:ext cx="4298838" cy="3865391"/>
          </a:xfrm>
          <a:prstGeom prst="diamond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I’d like to change the subject…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702B57DA-EAB0-2027-72E6-2ACAB5ECFEA5}"/>
              </a:ext>
            </a:extLst>
          </p:cNvPr>
          <p:cNvSpPr/>
          <p:nvPr/>
        </p:nvSpPr>
        <p:spPr>
          <a:xfrm>
            <a:off x="5939343" y="1561514"/>
            <a:ext cx="4298838" cy="3865391"/>
          </a:xfrm>
          <a:prstGeom prst="diamond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Let’s move forward to …</a:t>
            </a:r>
          </a:p>
        </p:txBody>
      </p:sp>
    </p:spTree>
    <p:extLst>
      <p:ext uri="{BB962C8B-B14F-4D97-AF65-F5344CB8AC3E}">
        <p14:creationId xmlns:p14="http://schemas.microsoft.com/office/powerpoint/2010/main" val="8906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Breakout:</a:t>
            </a:r>
            <a:br>
              <a:rPr lang="en-US" sz="3600" dirty="0"/>
            </a:br>
            <a:r>
              <a:rPr lang="en-US" sz="3600" dirty="0"/>
              <a:t>Signpost</a:t>
            </a:r>
            <a:br>
              <a:rPr lang="en-US" sz="3600" dirty="0"/>
            </a:br>
            <a:br>
              <a:rPr lang="en-US" sz="2400" b="0" dirty="0"/>
            </a:br>
            <a:r>
              <a:rPr lang="en-US" sz="2800" b="0" dirty="0"/>
              <a:t>12 minutes</a:t>
            </a:r>
            <a:br>
              <a:rPr lang="en-US" sz="2800" b="0" dirty="0"/>
            </a:br>
            <a:br>
              <a:rPr lang="en-US" sz="2800" b="0" dirty="0"/>
            </a:br>
            <a:endParaRPr lang="en-US" sz="2400" b="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D21382-F8D8-2B4B-B930-31248BED7C70}"/>
              </a:ext>
            </a:extLst>
          </p:cNvPr>
          <p:cNvSpPr txBox="1"/>
          <p:nvPr/>
        </p:nvSpPr>
        <p:spPr>
          <a:xfrm>
            <a:off x="5096933" y="790786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557FA-57F6-01D4-E4F2-2FDBFC3ED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9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040323-5C37-264C-8C21-258A33C5B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47748F-983C-2846-8502-6498DB745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56420-4BEE-7D4F-AEE4-A89383D285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C5605B-4D73-B540-86E6-52868F5774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12C0D2-3D9B-D947-A932-0BB7C14279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2D5912-C5CF-4346-8C40-688D55C8C1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605810-A15A-E643-866A-40B55BFC8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BE20A1-683F-C24F-85A2-FE272B4A0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24940-DD44-5539-C456-23245FB6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D13AA-85C2-B8FD-1534-F51828B9D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Anything work related! </a:t>
            </a:r>
          </a:p>
          <a:p>
            <a:r>
              <a:rPr lang="en-US" dirty="0"/>
              <a:t>Your first pet</a:t>
            </a:r>
          </a:p>
          <a:p>
            <a:r>
              <a:rPr lang="en-US" dirty="0"/>
              <a:t>Your favorite pet</a:t>
            </a:r>
          </a:p>
          <a:p>
            <a:r>
              <a:rPr lang="en-US" dirty="0"/>
              <a:t>Your last vacation</a:t>
            </a:r>
          </a:p>
          <a:p>
            <a:r>
              <a:rPr lang="en-US" dirty="0"/>
              <a:t>Your next vacation</a:t>
            </a:r>
          </a:p>
          <a:p>
            <a:r>
              <a:rPr lang="en-US" dirty="0"/>
              <a:t>A favorite food</a:t>
            </a:r>
          </a:p>
          <a:p>
            <a:r>
              <a:rPr lang="en-US" dirty="0"/>
              <a:t>A least favorite food</a:t>
            </a:r>
          </a:p>
          <a:p>
            <a:r>
              <a:rPr lang="en-US" dirty="0"/>
              <a:t>How you became a trainer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2AAF7-AB20-15C5-D159-DC45D72D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124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Take a deep breath. </a:t>
            </a: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Decide who will go first.</a:t>
            </a: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Wait until the slide transitions to begin.</a:t>
            </a:r>
            <a:endParaRPr lang="en-US" sz="4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35032"/>
            <a:ext cx="10515600" cy="679223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(30-second timer)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A9EBA8B6-844B-33EA-7FE3-AE11C51AAC47}"/>
              </a:ext>
            </a:extLst>
          </p:cNvPr>
          <p:cNvSpPr/>
          <p:nvPr/>
        </p:nvSpPr>
        <p:spPr>
          <a:xfrm>
            <a:off x="0" y="5418667"/>
            <a:ext cx="12192000" cy="79315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4248"/>
            <a:ext cx="10515600" cy="2578227"/>
          </a:xfrm>
        </p:spPr>
        <p:txBody>
          <a:bodyPr anchor="t">
            <a:no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Share your story.</a:t>
            </a: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At the halfway point, signpost!</a:t>
            </a:r>
            <a:endParaRPr lang="en-US" sz="4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35032"/>
            <a:ext cx="10515600" cy="679223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(1-minute timer)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A9EBA8B6-844B-33EA-7FE3-AE11C51AAC47}"/>
              </a:ext>
            </a:extLst>
          </p:cNvPr>
          <p:cNvSpPr/>
          <p:nvPr/>
        </p:nvSpPr>
        <p:spPr>
          <a:xfrm>
            <a:off x="0" y="5418667"/>
            <a:ext cx="12192000" cy="79315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F87EFCED-8386-772E-7B52-ADF65259B91D}"/>
              </a:ext>
            </a:extLst>
          </p:cNvPr>
          <p:cNvSpPr/>
          <p:nvPr/>
        </p:nvSpPr>
        <p:spPr>
          <a:xfrm>
            <a:off x="5385510" y="5010912"/>
            <a:ext cx="1573380" cy="1356362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signpost</a:t>
            </a:r>
          </a:p>
        </p:txBody>
      </p:sp>
    </p:spTree>
    <p:extLst>
      <p:ext uri="{BB962C8B-B14F-4D97-AF65-F5344CB8AC3E}">
        <p14:creationId xmlns:p14="http://schemas.microsoft.com/office/powerpoint/2010/main" val="26324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1709738"/>
            <a:ext cx="10049002" cy="2852737"/>
          </a:xfrm>
        </p:spPr>
        <p:txBody>
          <a:bodyPr anchor="t">
            <a:no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Discuss what you noticed.</a:t>
            </a:r>
            <a:br>
              <a:rPr lang="en-US" sz="4400" dirty="0">
                <a:latin typeface="Century Gothic" panose="020B0502020202020204" pitchFamily="34" charset="0"/>
              </a:rPr>
            </a:b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Next person be ready when the slide transitions.</a:t>
            </a:r>
            <a:endParaRPr lang="en-US" sz="4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35032"/>
            <a:ext cx="10515600" cy="679223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(1-minute timer)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A9EBA8B6-844B-33EA-7FE3-AE11C51AAC47}"/>
              </a:ext>
            </a:extLst>
          </p:cNvPr>
          <p:cNvSpPr/>
          <p:nvPr/>
        </p:nvSpPr>
        <p:spPr>
          <a:xfrm>
            <a:off x="0" y="5418667"/>
            <a:ext cx="12192000" cy="79315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Share your story.</a:t>
            </a: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At the halfway point, signpost!</a:t>
            </a:r>
            <a:endParaRPr lang="en-US" sz="4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35032"/>
            <a:ext cx="10515600" cy="679223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(1-minute timer)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A9EBA8B6-844B-33EA-7FE3-AE11C51AAC47}"/>
              </a:ext>
            </a:extLst>
          </p:cNvPr>
          <p:cNvSpPr/>
          <p:nvPr/>
        </p:nvSpPr>
        <p:spPr>
          <a:xfrm>
            <a:off x="0" y="5418667"/>
            <a:ext cx="12192000" cy="79315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0BDA3501-F1B8-D8F1-11EA-BB79D1F427D9}"/>
              </a:ext>
            </a:extLst>
          </p:cNvPr>
          <p:cNvSpPr/>
          <p:nvPr/>
        </p:nvSpPr>
        <p:spPr>
          <a:xfrm>
            <a:off x="5385510" y="5010912"/>
            <a:ext cx="1573380" cy="1356362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signpost</a:t>
            </a:r>
          </a:p>
        </p:txBody>
      </p:sp>
    </p:spTree>
    <p:extLst>
      <p:ext uri="{BB962C8B-B14F-4D97-AF65-F5344CB8AC3E}">
        <p14:creationId xmlns:p14="http://schemas.microsoft.com/office/powerpoint/2010/main" val="40468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1709738"/>
            <a:ext cx="10049002" cy="2852737"/>
          </a:xfrm>
        </p:spPr>
        <p:txBody>
          <a:bodyPr anchor="t">
            <a:no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Discuss what you noticed.</a:t>
            </a:r>
            <a:br>
              <a:rPr lang="en-US" sz="4400" dirty="0">
                <a:latin typeface="Century Gothic" panose="020B0502020202020204" pitchFamily="34" charset="0"/>
              </a:rPr>
            </a:b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Next person be ready when the slide transitions.</a:t>
            </a:r>
            <a:endParaRPr lang="en-US" sz="4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35032"/>
            <a:ext cx="10515600" cy="679223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(1-minute timer)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A9EBA8B6-844B-33EA-7FE3-AE11C51AAC47}"/>
              </a:ext>
            </a:extLst>
          </p:cNvPr>
          <p:cNvSpPr/>
          <p:nvPr/>
        </p:nvSpPr>
        <p:spPr>
          <a:xfrm>
            <a:off x="0" y="5418667"/>
            <a:ext cx="12192000" cy="79315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0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Share your story.</a:t>
            </a: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At the halfway point, signpost!</a:t>
            </a:r>
            <a:endParaRPr lang="en-US" sz="4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35032"/>
            <a:ext cx="10515600" cy="679223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(1-minute timer)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A9EBA8B6-844B-33EA-7FE3-AE11C51AAC47}"/>
              </a:ext>
            </a:extLst>
          </p:cNvPr>
          <p:cNvSpPr/>
          <p:nvPr/>
        </p:nvSpPr>
        <p:spPr>
          <a:xfrm>
            <a:off x="0" y="5418667"/>
            <a:ext cx="12192000" cy="79315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3FBE1D9E-052C-A708-C98C-638224631F0E}"/>
              </a:ext>
            </a:extLst>
          </p:cNvPr>
          <p:cNvSpPr/>
          <p:nvPr/>
        </p:nvSpPr>
        <p:spPr>
          <a:xfrm>
            <a:off x="5385510" y="5010912"/>
            <a:ext cx="1573380" cy="1356362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signpost</a:t>
            </a:r>
          </a:p>
        </p:txBody>
      </p:sp>
    </p:spTree>
    <p:extLst>
      <p:ext uri="{BB962C8B-B14F-4D97-AF65-F5344CB8AC3E}">
        <p14:creationId xmlns:p14="http://schemas.microsoft.com/office/powerpoint/2010/main" val="278256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Navigating Zoom! Scavenger Hunt</a:t>
            </a:r>
            <a:endParaRPr lang="en-US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E647014-8128-6249-B3EB-450697EC6E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97496"/>
          <a:ext cx="10515600" cy="4995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F12D40-460B-D77D-C0C5-0D0945C8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7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86F61B-0142-5D46-AABD-3252F77CD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D586F61B-0142-5D46-AABD-3252F77CD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D586F61B-0142-5D46-AABD-3252F77CD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D586F61B-0142-5D46-AABD-3252F77CD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94D0A01-877C-8043-87AE-D0EEFA08C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994D0A01-877C-8043-87AE-D0EEFA08CE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994D0A01-877C-8043-87AE-D0EEFA08C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994D0A01-877C-8043-87AE-D0EEFA08C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F293A0E-8EF5-0949-BDA6-EEFC5E702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graphicEl>
                                              <a:dgm id="{FF293A0E-8EF5-0949-BDA6-EEFC5E702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graphicEl>
                                              <a:dgm id="{FF293A0E-8EF5-0949-BDA6-EEFC5E702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FF293A0E-8EF5-0949-BDA6-EEFC5E702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E55252-1AAD-5440-90AF-D32639D6E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DEE55252-1AAD-5440-90AF-D32639D6E0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DEE55252-1AAD-5440-90AF-D32639D6E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DEE55252-1AAD-5440-90AF-D32639D6E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BC5292-2E97-DE49-9D19-6B446D547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B0BC5292-2E97-DE49-9D19-6B446D547D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B0BC5292-2E97-DE49-9D19-6B446D547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B0BC5292-2E97-DE49-9D19-6B446D547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3070EC9-C495-8246-8515-6AF01461D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53070EC9-C495-8246-8515-6AF01461D9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53070EC9-C495-8246-8515-6AF01461D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53070EC9-C495-8246-8515-6AF01461D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D492EE0-DFAB-8B42-87B9-8C8318FF20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graphicEl>
                                              <a:dgm id="{8D492EE0-DFAB-8B42-87B9-8C8318FF20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8D492EE0-DFAB-8B42-87B9-8C8318FF20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8D492EE0-DFAB-8B42-87B9-8C8318FF20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662725-6CFC-184B-9111-49897922C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02662725-6CFC-184B-9111-49897922C4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02662725-6CFC-184B-9111-49897922C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02662725-6CFC-184B-9111-49897922C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286E91-D335-4C47-AEFE-54CD6198F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graphicEl>
                                              <a:dgm id="{9B286E91-D335-4C47-AEFE-54CD6198F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9B286E91-D335-4C47-AEFE-54CD6198F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9B286E91-D335-4C47-AEFE-54CD6198F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308025-98C4-A244-8142-BC6521198A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C0308025-98C4-A244-8142-BC6521198A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C0308025-98C4-A244-8142-BC6521198A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C0308025-98C4-A244-8142-BC6521198A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56FC97-04B4-C248-821A-0B3C0898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A656FC97-04B4-C248-821A-0B3C0898F4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graphicEl>
                                              <a:dgm id="{A656FC97-04B4-C248-821A-0B3C0898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A656FC97-04B4-C248-821A-0B3C0898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1709738"/>
            <a:ext cx="10049002" cy="2852737"/>
          </a:xfrm>
        </p:spPr>
        <p:txBody>
          <a:bodyPr anchor="t">
            <a:noAutofit/>
          </a:bodyPr>
          <a:lstStyle/>
          <a:p>
            <a:r>
              <a:rPr lang="en-US" sz="4400" dirty="0">
                <a:latin typeface="Century Gothic" panose="020B0502020202020204" pitchFamily="34" charset="0"/>
              </a:rPr>
              <a:t>Discuss what you noticed.</a:t>
            </a:r>
            <a:br>
              <a:rPr lang="en-US" sz="4400" dirty="0">
                <a:latin typeface="Century Gothic" panose="020B0502020202020204" pitchFamily="34" charset="0"/>
              </a:rPr>
            </a:br>
            <a:br>
              <a:rPr lang="en-US" sz="4400" dirty="0">
                <a:latin typeface="Century Gothic" panose="020B0502020202020204" pitchFamily="34" charset="0"/>
              </a:rPr>
            </a:br>
            <a:r>
              <a:rPr lang="en-US" sz="4400" dirty="0">
                <a:latin typeface="Century Gothic" panose="020B0502020202020204" pitchFamily="34" charset="0"/>
              </a:rPr>
              <a:t>What can you take away from this activity?</a:t>
            </a:r>
            <a:endParaRPr lang="en-US" sz="4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35032"/>
            <a:ext cx="10515600" cy="679223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(1-minute timer)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A9EBA8B6-844B-33EA-7FE3-AE11C51AAC47}"/>
              </a:ext>
            </a:extLst>
          </p:cNvPr>
          <p:cNvSpPr/>
          <p:nvPr/>
        </p:nvSpPr>
        <p:spPr>
          <a:xfrm>
            <a:off x="0" y="5418667"/>
            <a:ext cx="12192000" cy="79315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6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E2F82-777E-AF40-84AF-F95F18DB1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2" y="1124988"/>
            <a:ext cx="4425962" cy="23876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5100" b="1" kern="1200">
                <a:latin typeface="+mj-lt"/>
                <a:ea typeface="+mj-ea"/>
                <a:cs typeface="+mj-cs"/>
              </a:rPr>
              <a:t>We are closing the rooms!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48C136D-D3AC-4192-AD55-06233C9A8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633691"/>
            <a:ext cx="4425962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You have one minute to continue your discussion</a:t>
            </a:r>
          </a:p>
        </p:txBody>
      </p:sp>
      <p:pic>
        <p:nvPicPr>
          <p:cNvPr id="8" name="Picture 7" descr="An open white door">
            <a:extLst>
              <a:ext uri="{FF2B5EF4-FFF2-40B4-BE49-F238E27FC236}">
                <a16:creationId xmlns:a16="http://schemas.microsoft.com/office/drawing/2014/main" id="{BCDADDCA-6D12-40C2-A413-F6BDC47B4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6" r="14686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22980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cap="none" dirty="0"/>
              <a:t>5 </a:t>
            </a:r>
            <a:r>
              <a:rPr lang="en-US" sz="5400" cap="none" dirty="0"/>
              <a:t>Ways You Were Engaged Today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E8FEA7-2B2E-B34E-AF3A-1530DC62C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none" dirty="0"/>
              <a:t>Take two minutes</a:t>
            </a:r>
          </a:p>
          <a:p>
            <a:r>
              <a:rPr lang="en-US" dirty="0"/>
              <a:t>Write down ways you were engaged today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7139226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8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16" y="6659062"/>
            <a:ext cx="820768" cy="180000"/>
            <a:chOff x="5464435" y="6630924"/>
            <a:chExt cx="820768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2" y="72756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One thing you learned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85000" lnSpcReduction="1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word to describe your experience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activity you loved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thing you’ll start doing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thing you’ll stop doing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85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74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7ABDFF-7D8C-004E-95DC-B248564449A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14623801"/>
              </p:ext>
            </p:extLst>
          </p:nvPr>
        </p:nvGraphicFramePr>
        <p:xfrm>
          <a:off x="0" y="-2"/>
          <a:ext cx="12192000" cy="6858004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Jennifer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Kelly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Marie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1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Brianne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Kelly M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Jeff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Andrew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1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Zac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Shola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Kim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Shannon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1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Lynn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Christopher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0667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Paired Reflection</a:t>
            </a:r>
            <a:br>
              <a:rPr lang="en-US" sz="3600" dirty="0"/>
            </a:br>
            <a:br>
              <a:rPr lang="en-US" sz="2400" b="0" dirty="0"/>
            </a:br>
            <a:r>
              <a:rPr lang="en-US" sz="3200" b="0" dirty="0"/>
              <a:t>2 per room</a:t>
            </a:r>
            <a:br>
              <a:rPr lang="en-US" sz="3200" b="0" dirty="0"/>
            </a:br>
            <a:r>
              <a:rPr lang="en-US" sz="3200" b="0" dirty="0"/>
              <a:t>5 minutes</a:t>
            </a:r>
            <a:endParaRPr lang="en-US" sz="2400" b="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113850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40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9055FA-76C2-9C4A-8A1C-1DB9AD1E67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CBFD91-A567-684D-A23D-FD5390239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5AC962-78BD-6143-8BA1-0ED58173A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245A2D-4821-9445-AC21-26FA33DC2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b="1" cap="none" dirty="0">
                <a:solidFill>
                  <a:srgbClr val="FFFFFF"/>
                </a:solidFill>
              </a:rPr>
              <a:t>Discuss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59F479D-7533-4EEF-A06F-7CD2FE3DB90D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76</a:t>
            </a:fld>
            <a:endParaRPr lang="en-US" sz="1200" noProof="0">
              <a:solidFill>
                <a:srgbClr val="FFFFFF"/>
              </a:solidFill>
            </a:endParaRPr>
          </a:p>
        </p:txBody>
      </p:sp>
      <p:graphicFrame>
        <p:nvGraphicFramePr>
          <p:cNvPr id="10" name="Content Placeholder 1">
            <a:extLst>
              <a:ext uri="{FF2B5EF4-FFF2-40B4-BE49-F238E27FC236}">
                <a16:creationId xmlns:a16="http://schemas.microsoft.com/office/drawing/2014/main" id="{B65A2324-CD6E-45D5-BEFA-B7959C529F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2893461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92412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9" descr="Notebook and ballpen">
            <a:extLst>
              <a:ext uri="{FF2B5EF4-FFF2-40B4-BE49-F238E27FC236}">
                <a16:creationId xmlns:a16="http://schemas.microsoft.com/office/drawing/2014/main" id="{C9604009-2DF1-473D-B07D-2DCA4FC2D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20" b="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992EF1-2BC8-3741-9ED6-76E030CD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2"/>
            <a:ext cx="6672328" cy="4483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Use page </a:t>
            </a:r>
            <a:r>
              <a:rPr lang="en-US" sz="6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to write notes you want to remember.</a:t>
            </a:r>
            <a:b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794F-066C-5149-9BD7-7128CA297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396935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159F479D-7533-4EEF-A06F-7CD2FE3DB90D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77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6516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See you tomorrow for practice!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231214-2C7A-6B3D-6832-D6087B2D3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Be ready with a 3-5 minute portion of a training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Think about:</a:t>
            </a:r>
            <a:br>
              <a:rPr lang="en-US" sz="3200" dirty="0"/>
            </a:br>
            <a:r>
              <a:rPr lang="en-US" sz="3200" dirty="0"/>
              <a:t>1.Connecting to learners</a:t>
            </a:r>
            <a:br>
              <a:rPr lang="en-US" sz="3200" dirty="0"/>
            </a:br>
            <a:r>
              <a:rPr lang="en-US" sz="3200" dirty="0"/>
              <a:t>2. Using learning principles</a:t>
            </a:r>
            <a:br>
              <a:rPr lang="en-US" sz="3200" dirty="0"/>
            </a:br>
            <a:r>
              <a:rPr lang="en-US" sz="3200" dirty="0"/>
              <a:t>3.Expressing a clear purpose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79C0FC-6A53-48FD-A2FB-DC1F7E6C6B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786" r="24104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</p:spPr>
      </p:pic>
      <p:sp>
        <p:nvSpPr>
          <p:cNvPr id="19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F79D3-1A1F-0146-9E3B-85544104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A98EE3D-8CD1-4C3F-BD1C-C98C9596463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54423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64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37" descr="Red toy person in front of two lines of white figures">
            <a:extLst>
              <a:ext uri="{FF2B5EF4-FFF2-40B4-BE49-F238E27FC236}">
                <a16:creationId xmlns:a16="http://schemas.microsoft.com/office/drawing/2014/main" id="{91B247ED-B7E6-4C7C-9FF7-1522AB2D6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2" r="2476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2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814E95-383C-464E-B9F1-37A39566A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7 </a:t>
            </a:r>
            <a:r>
              <a:rPr lang="en-US" kern="1200" dirty="0">
                <a:latin typeface="+mj-lt"/>
                <a:ea typeface="+mj-ea"/>
                <a:cs typeface="+mj-cs"/>
              </a:rPr>
              <a:t>Methods For Managing Behavior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BA0430-4366-A547-AA2B-FDC3655A1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Create a positive environment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connection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clear expectations</a:t>
            </a:r>
          </a:p>
          <a:p>
            <a:pPr lvl="1"/>
            <a:r>
              <a:rPr lang="en-US" dirty="0"/>
              <a:t>Schedule</a:t>
            </a:r>
          </a:p>
          <a:p>
            <a:pPr lvl="1"/>
            <a:r>
              <a:rPr lang="en-US" dirty="0"/>
              <a:t>Response method</a:t>
            </a:r>
          </a:p>
          <a:p>
            <a:pPr lvl="1"/>
            <a:r>
              <a:rPr lang="en-US" dirty="0"/>
              <a:t>Cameras/Mics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Provide clear instructions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Engage, engage, engage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Assume the best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Address problems quickly</a:t>
            </a:r>
          </a:p>
        </p:txBody>
      </p:sp>
    </p:spTree>
    <p:extLst>
      <p:ext uri="{BB962C8B-B14F-4D97-AF65-F5344CB8AC3E}">
        <p14:creationId xmlns:p14="http://schemas.microsoft.com/office/powerpoint/2010/main" val="21113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E7E7C2-CB3D-28E0-79EC-E2704422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are you wondering…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F76A75-A280-E4FB-5D5D-ACB3D2543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FF43F9-885B-3B8F-1329-6E6D13B2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0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73260A20-CF58-3241-8DDC-94DEEE3D6B9B}"/>
              </a:ext>
            </a:extLst>
          </p:cNvPr>
          <p:cNvSpPr/>
          <p:nvPr/>
        </p:nvSpPr>
        <p:spPr>
          <a:xfrm>
            <a:off x="10842171" y="61632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925BD256-8356-5349-9F2C-9A76C11D18D0}"/>
              </a:ext>
            </a:extLst>
          </p:cNvPr>
          <p:cNvSpPr/>
          <p:nvPr/>
        </p:nvSpPr>
        <p:spPr>
          <a:xfrm>
            <a:off x="0" y="3474721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How long have I been doing this?</a:t>
            </a:r>
          </a:p>
        </p:txBody>
      </p:sp>
      <p:sp>
        <p:nvSpPr>
          <p:cNvPr id="23" name="Rectangle 22">
            <a:hlinkClick r:id="rId5" action="ppaction://hlinksldjump"/>
            <a:extLst>
              <a:ext uri="{FF2B5EF4-FFF2-40B4-BE49-F238E27FC236}">
                <a16:creationId xmlns:a16="http://schemas.microsoft.com/office/drawing/2014/main" id="{675BBA31-2F66-494D-8018-277CE7CEC55A}"/>
              </a:ext>
            </a:extLst>
          </p:cNvPr>
          <p:cNvSpPr/>
          <p:nvPr/>
        </p:nvSpPr>
        <p:spPr>
          <a:xfrm>
            <a:off x="8180520" y="3474721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What’s the last book I read?</a:t>
            </a:r>
          </a:p>
        </p:txBody>
      </p:sp>
      <p:sp>
        <p:nvSpPr>
          <p:cNvPr id="24" name="Rectangle 23">
            <a:hlinkClick r:id="rId6" action="ppaction://hlinksldjump"/>
            <a:extLst>
              <a:ext uri="{FF2B5EF4-FFF2-40B4-BE49-F238E27FC236}">
                <a16:creationId xmlns:a16="http://schemas.microsoft.com/office/drawing/2014/main" id="{EDC9B4E9-EA26-2B41-BD11-7BFB4897115C}"/>
              </a:ext>
            </a:extLst>
          </p:cNvPr>
          <p:cNvSpPr/>
          <p:nvPr/>
        </p:nvSpPr>
        <p:spPr>
          <a:xfrm>
            <a:off x="4084322" y="3474721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What’s my favorite…?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BC9E78-D3FE-2F40-9060-36E479AEDEE2}"/>
              </a:ext>
            </a:extLst>
          </p:cNvPr>
          <p:cNvSpPr/>
          <p:nvPr/>
        </p:nvSpPr>
        <p:spPr>
          <a:xfrm>
            <a:off x="-11879" y="0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Do I have any pets?</a:t>
            </a:r>
          </a:p>
        </p:txBody>
      </p:sp>
      <p:sp>
        <p:nvSpPr>
          <p:cNvPr id="26" name="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B2A14D19-EEC4-0F43-BD70-1A83744F20E3}"/>
              </a:ext>
            </a:extLst>
          </p:cNvPr>
          <p:cNvSpPr/>
          <p:nvPr/>
        </p:nvSpPr>
        <p:spPr>
          <a:xfrm>
            <a:off x="8180520" y="2967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Do I have any hobbies?</a:t>
            </a:r>
          </a:p>
        </p:txBody>
      </p:sp>
      <p:sp>
        <p:nvSpPr>
          <p:cNvPr id="27" name="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DF29EED0-A749-614A-9393-2C13A48FC47A}"/>
              </a:ext>
            </a:extLst>
          </p:cNvPr>
          <p:cNvSpPr/>
          <p:nvPr/>
        </p:nvSpPr>
        <p:spPr>
          <a:xfrm>
            <a:off x="4096198" y="5938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Do I have children?</a:t>
            </a:r>
          </a:p>
        </p:txBody>
      </p:sp>
      <p:sp>
        <p:nvSpPr>
          <p:cNvPr id="9" name="Triangle 8">
            <a:hlinkClick r:id="rId9" action="ppaction://hlinksldjump"/>
            <a:extLst>
              <a:ext uri="{FF2B5EF4-FFF2-40B4-BE49-F238E27FC236}">
                <a16:creationId xmlns:a16="http://schemas.microsoft.com/office/drawing/2014/main" id="{11E28583-1B87-E543-A497-2561648B4F56}"/>
              </a:ext>
            </a:extLst>
          </p:cNvPr>
          <p:cNvSpPr/>
          <p:nvPr/>
        </p:nvSpPr>
        <p:spPr>
          <a:xfrm>
            <a:off x="0" y="6175170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3517</TotalTime>
  <Words>1630</Words>
  <Application>Microsoft Macintosh PowerPoint</Application>
  <PresentationFormat>Widescreen</PresentationFormat>
  <Paragraphs>391</Paragraphs>
  <Slides>79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Aharoni</vt:lpstr>
      <vt:lpstr>Arial</vt:lpstr>
      <vt:lpstr>Avenir Next LT Pro</vt:lpstr>
      <vt:lpstr>Calibri</vt:lpstr>
      <vt:lpstr>Century Gothic</vt:lpstr>
      <vt:lpstr>Tw Cen MT Regular</vt:lpstr>
      <vt:lpstr>ShapesVTI</vt:lpstr>
      <vt:lpstr>How To Facilitate ONLINE Learning</vt:lpstr>
      <vt:lpstr>Today’s Schedule</vt:lpstr>
      <vt:lpstr>PowerPoint Presentation</vt:lpstr>
      <vt:lpstr>PowerPoint Presentation</vt:lpstr>
      <vt:lpstr>PowerPoint Presentation</vt:lpstr>
      <vt:lpstr>PowerPoint Presentation</vt:lpstr>
      <vt:lpstr>Navigating Zoom! Scavenger Hunt</vt:lpstr>
      <vt:lpstr>What are you wondering…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PowerPoint Presentation</vt:lpstr>
      <vt:lpstr>PowerPoint Presentation</vt:lpstr>
      <vt:lpstr>20 Questions –Minus 14   3-4 per group 12 minutes</vt:lpstr>
      <vt:lpstr>PowerPoint Presentation</vt:lpstr>
      <vt:lpstr>What Makes Training A Great Experience For You?</vt:lpstr>
      <vt:lpstr>Begin with the learner in mind.</vt:lpstr>
      <vt:lpstr>How do we learn?</vt:lpstr>
      <vt:lpstr>PowerPoint Presentation</vt:lpstr>
      <vt:lpstr>PowerPoint Presentation</vt:lpstr>
      <vt:lpstr>Read Your Learning Principle  </vt:lpstr>
      <vt:lpstr>Learning Principles Room Hop  18 minutes 3 per room</vt:lpstr>
      <vt:lpstr>PowerPoint Presentation</vt:lpstr>
      <vt:lpstr>PowerPoint Presentation</vt:lpstr>
      <vt:lpstr>Greet each other! Select your MOVER.</vt:lpstr>
      <vt:lpstr>Share your learning principles!</vt:lpstr>
      <vt:lpstr>MOVERS! MOVE TO THE NEXT ROOM</vt:lpstr>
      <vt:lpstr>Greet each other!</vt:lpstr>
      <vt:lpstr>Share your learning principles!</vt:lpstr>
      <vt:lpstr>MOVERS! MOVE TO THE NEXT ROOM</vt:lpstr>
      <vt:lpstr>Greet each other!</vt:lpstr>
      <vt:lpstr>Share your learning principles!</vt:lpstr>
      <vt:lpstr>MOVERS! MOVE TO THE NEXT ROOM</vt:lpstr>
      <vt:lpstr>Greet each other!</vt:lpstr>
      <vt:lpstr>Share your learning principles!</vt:lpstr>
      <vt:lpstr>We are closing the rooms!</vt:lpstr>
      <vt:lpstr>PowerPoint Presentation</vt:lpstr>
      <vt:lpstr>PowerPoint Presentation</vt:lpstr>
      <vt:lpstr>What Do You Wonder About The Learning Principles?</vt:lpstr>
      <vt:lpstr>What Do You Wonder About The Learning Principles?</vt:lpstr>
      <vt:lpstr>We’ll return in 15 minutes. Enjoy your break!</vt:lpstr>
      <vt:lpstr>What Makes Instructions Clear?</vt:lpstr>
      <vt:lpstr>Clear Instructions</vt:lpstr>
      <vt:lpstr>Phrases to Say, Phrases to Avoid  3 per room 12 minutes</vt:lpstr>
      <vt:lpstr>Which phrases stood out for you?</vt:lpstr>
      <vt:lpstr>Which phrases were easy to identify?</vt:lpstr>
      <vt:lpstr>Which phrases were more difficult to identify?</vt:lpstr>
      <vt:lpstr>What did you learn from the phrases?</vt:lpstr>
      <vt:lpstr>How will you change your phrases in your next classes?</vt:lpstr>
      <vt:lpstr>Raise your hand if you’ve asked a question and NO ONE responded</vt:lpstr>
      <vt:lpstr>6 Ways To Get Responses</vt:lpstr>
      <vt:lpstr>How To Ask Questions</vt:lpstr>
      <vt:lpstr>How To Answer Questions</vt:lpstr>
      <vt:lpstr>PowerPoint Presentation</vt:lpstr>
      <vt:lpstr>What’s A Signpost</vt:lpstr>
      <vt:lpstr>PowerPoint Presentation</vt:lpstr>
      <vt:lpstr>Breakout: Signpost  12 minutes  </vt:lpstr>
      <vt:lpstr>Possible Stories</vt:lpstr>
      <vt:lpstr>Take a deep breath.  Decide who will go first. Wait until the slide transitions to begin.</vt:lpstr>
      <vt:lpstr>Share your story. At the halfway point, signpost!</vt:lpstr>
      <vt:lpstr>Discuss what you noticed.  Next person be ready when the slide transitions.</vt:lpstr>
      <vt:lpstr>Share your story. At the halfway point, signpost!</vt:lpstr>
      <vt:lpstr>Discuss what you noticed.  Next person be ready when the slide transitions.</vt:lpstr>
      <vt:lpstr>Share your story. At the halfway point, signpost!</vt:lpstr>
      <vt:lpstr>Discuss what you noticed.  What can you take away from this activity?</vt:lpstr>
      <vt:lpstr>We are closing the rooms!</vt:lpstr>
      <vt:lpstr>5 Ways You Were Engaged Today</vt:lpstr>
      <vt:lpstr>PowerPoint Presentation</vt:lpstr>
      <vt:lpstr>PowerPoint Presentation</vt:lpstr>
      <vt:lpstr>Paired Reflection  2 per room 5 minutes</vt:lpstr>
      <vt:lpstr>Discuss</vt:lpstr>
      <vt:lpstr>Use page 3 to write notes you want to remember. </vt:lpstr>
      <vt:lpstr>See you tomorrow for practice!</vt:lpstr>
      <vt:lpstr>7 Methods For Managing Behavior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Facilitate Learning</dc:title>
  <dc:creator>Microsoft Office User</dc:creator>
  <cp:lastModifiedBy>Microsoft Office User</cp:lastModifiedBy>
  <cp:revision>47</cp:revision>
  <dcterms:created xsi:type="dcterms:W3CDTF">2022-02-07T20:11:17Z</dcterms:created>
  <dcterms:modified xsi:type="dcterms:W3CDTF">2023-05-30T00:12:46Z</dcterms:modified>
</cp:coreProperties>
</file>