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4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16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notesSlides/notesSlide19.xml" ContentType="application/vnd.openxmlformats-officedocument.presentationml.notesSlide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diagrams/data20.xml" ContentType="application/vnd.openxmlformats-officedocument.drawingml.diagramData+xml"/>
  <Override PartName="/ppt/diagrams/layout20.xml" ContentType="application/vnd.openxmlformats-officedocument.drawingml.diagramLayout+xml"/>
  <Override PartName="/ppt/diagrams/quickStyle20.xml" ContentType="application/vnd.openxmlformats-officedocument.drawingml.diagramStyle+xml"/>
  <Override PartName="/ppt/diagrams/colors20.xml" ContentType="application/vnd.openxmlformats-officedocument.drawingml.diagramColors+xml"/>
  <Override PartName="/ppt/diagrams/drawing20.xml" ContentType="application/vnd.ms-office.drawingml.diagramDrawing+xml"/>
  <Override PartName="/ppt/notesSlides/notesSlide20.xml" ContentType="application/vnd.openxmlformats-officedocument.presentationml.notesSlide+xml"/>
  <Override PartName="/ppt/diagrams/data21.xml" ContentType="application/vnd.openxmlformats-officedocument.drawingml.diagramData+xml"/>
  <Override PartName="/ppt/diagrams/layout21.xml" ContentType="application/vnd.openxmlformats-officedocument.drawingml.diagramLayout+xml"/>
  <Override PartName="/ppt/diagrams/quickStyle21.xml" ContentType="application/vnd.openxmlformats-officedocument.drawingml.diagramStyle+xml"/>
  <Override PartName="/ppt/diagrams/colors21.xml" ContentType="application/vnd.openxmlformats-officedocument.drawingml.diagramColors+xml"/>
  <Override PartName="/ppt/diagrams/drawing21.xml" ContentType="application/vnd.ms-office.drawingml.diagramDrawing+xml"/>
  <Override PartName="/ppt/diagrams/data22.xml" ContentType="application/vnd.openxmlformats-officedocument.drawingml.diagramData+xml"/>
  <Override PartName="/ppt/diagrams/layout22.xml" ContentType="application/vnd.openxmlformats-officedocument.drawingml.diagramLayout+xml"/>
  <Override PartName="/ppt/diagrams/quickStyle22.xml" ContentType="application/vnd.openxmlformats-officedocument.drawingml.diagramStyle+xml"/>
  <Override PartName="/ppt/diagrams/colors22.xml" ContentType="application/vnd.openxmlformats-officedocument.drawingml.diagramColors+xml"/>
  <Override PartName="/ppt/diagrams/drawing22.xml" ContentType="application/vnd.ms-office.drawingml.diagramDrawing+xml"/>
  <Override PartName="/ppt/diagrams/data23.xml" ContentType="application/vnd.openxmlformats-officedocument.drawingml.diagramData+xml"/>
  <Override PartName="/ppt/diagrams/layout23.xml" ContentType="application/vnd.openxmlformats-officedocument.drawingml.diagramLayout+xml"/>
  <Override PartName="/ppt/diagrams/quickStyle23.xml" ContentType="application/vnd.openxmlformats-officedocument.drawingml.diagramStyle+xml"/>
  <Override PartName="/ppt/diagrams/colors23.xml" ContentType="application/vnd.openxmlformats-officedocument.drawingml.diagramColors+xml"/>
  <Override PartName="/ppt/diagrams/drawing23.xml" ContentType="application/vnd.ms-office.drawingml.diagramDrawing+xml"/>
  <Override PartName="/ppt/diagrams/data24.xml" ContentType="application/vnd.openxmlformats-officedocument.drawingml.diagramData+xml"/>
  <Override PartName="/ppt/diagrams/layout24.xml" ContentType="application/vnd.openxmlformats-officedocument.drawingml.diagramLayout+xml"/>
  <Override PartName="/ppt/diagrams/quickStyle24.xml" ContentType="application/vnd.openxmlformats-officedocument.drawingml.diagramStyle+xml"/>
  <Override PartName="/ppt/diagrams/colors24.xml" ContentType="application/vnd.openxmlformats-officedocument.drawingml.diagramColors+xml"/>
  <Override PartName="/ppt/diagrams/drawing24.xml" ContentType="application/vnd.ms-office.drawingml.diagramDrawing+xml"/>
  <Override PartName="/ppt/notesSlides/notesSlide21.xml" ContentType="application/vnd.openxmlformats-officedocument.presentationml.notesSlide+xml"/>
  <Override PartName="/ppt/diagrams/data25.xml" ContentType="application/vnd.openxmlformats-officedocument.drawingml.diagramData+xml"/>
  <Override PartName="/ppt/diagrams/layout25.xml" ContentType="application/vnd.openxmlformats-officedocument.drawingml.diagramLayout+xml"/>
  <Override PartName="/ppt/diagrams/quickStyle25.xml" ContentType="application/vnd.openxmlformats-officedocument.drawingml.diagramStyle+xml"/>
  <Override PartName="/ppt/diagrams/colors25.xml" ContentType="application/vnd.openxmlformats-officedocument.drawingml.diagramColors+xml"/>
  <Override PartName="/ppt/diagrams/drawing25.xml" ContentType="application/vnd.ms-office.drawingml.diagramDrawing+xml"/>
  <Override PartName="/ppt/diagrams/data26.xml" ContentType="application/vnd.openxmlformats-officedocument.drawingml.diagramData+xml"/>
  <Override PartName="/ppt/diagrams/layout26.xml" ContentType="application/vnd.openxmlformats-officedocument.drawingml.diagramLayout+xml"/>
  <Override PartName="/ppt/diagrams/quickStyle26.xml" ContentType="application/vnd.openxmlformats-officedocument.drawingml.diagramStyle+xml"/>
  <Override PartName="/ppt/diagrams/colors26.xml" ContentType="application/vnd.openxmlformats-officedocument.drawingml.diagramColors+xml"/>
  <Override PartName="/ppt/diagrams/drawing26.xml" ContentType="application/vnd.ms-office.drawingml.diagramDrawing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diagrams/data27.xml" ContentType="application/vnd.openxmlformats-officedocument.drawingml.diagramData+xml"/>
  <Override PartName="/ppt/diagrams/layout27.xml" ContentType="application/vnd.openxmlformats-officedocument.drawingml.diagramLayout+xml"/>
  <Override PartName="/ppt/diagrams/quickStyle27.xml" ContentType="application/vnd.openxmlformats-officedocument.drawingml.diagramStyle+xml"/>
  <Override PartName="/ppt/diagrams/colors27.xml" ContentType="application/vnd.openxmlformats-officedocument.drawingml.diagramColors+xml"/>
  <Override PartName="/ppt/diagrams/drawing27.xml" ContentType="application/vnd.ms-office.drawingml.diagramDrawing+xml"/>
  <Override PartName="/ppt/diagrams/data28.xml" ContentType="application/vnd.openxmlformats-officedocument.drawingml.diagramData+xml"/>
  <Override PartName="/ppt/diagrams/layout28.xml" ContentType="application/vnd.openxmlformats-officedocument.drawingml.diagramLayout+xml"/>
  <Override PartName="/ppt/diagrams/quickStyle28.xml" ContentType="application/vnd.openxmlformats-officedocument.drawingml.diagramStyle+xml"/>
  <Override PartName="/ppt/diagrams/colors28.xml" ContentType="application/vnd.openxmlformats-officedocument.drawingml.diagramColors+xml"/>
  <Override PartName="/ppt/diagrams/drawing28.xml" ContentType="application/vnd.ms-office.drawingml.diagramDrawing+xml"/>
  <Override PartName="/ppt/diagrams/data29.xml" ContentType="application/vnd.openxmlformats-officedocument.drawingml.diagramData+xml"/>
  <Override PartName="/ppt/diagrams/layout29.xml" ContentType="application/vnd.openxmlformats-officedocument.drawingml.diagramLayout+xml"/>
  <Override PartName="/ppt/diagrams/quickStyle29.xml" ContentType="application/vnd.openxmlformats-officedocument.drawingml.diagramStyle+xml"/>
  <Override PartName="/ppt/diagrams/colors29.xml" ContentType="application/vnd.openxmlformats-officedocument.drawingml.diagramColors+xml"/>
  <Override PartName="/ppt/diagrams/drawing29.xml" ContentType="application/vnd.ms-office.drawingml.diagramDrawing+xml"/>
  <Override PartName="/ppt/diagrams/data30.xml" ContentType="application/vnd.openxmlformats-officedocument.drawingml.diagramData+xml"/>
  <Override PartName="/ppt/diagrams/layout30.xml" ContentType="application/vnd.openxmlformats-officedocument.drawingml.diagramLayout+xml"/>
  <Override PartName="/ppt/diagrams/quickStyle30.xml" ContentType="application/vnd.openxmlformats-officedocument.drawingml.diagramStyle+xml"/>
  <Override PartName="/ppt/diagrams/colors30.xml" ContentType="application/vnd.openxmlformats-officedocument.drawingml.diagramColors+xml"/>
  <Override PartName="/ppt/diagrams/drawing30.xml" ContentType="application/vnd.ms-office.drawingml.diagramDrawing+xml"/>
  <Override PartName="/ppt/diagrams/data31.xml" ContentType="application/vnd.openxmlformats-officedocument.drawingml.diagramData+xml"/>
  <Override PartName="/ppt/diagrams/layout31.xml" ContentType="application/vnd.openxmlformats-officedocument.drawingml.diagramLayout+xml"/>
  <Override PartName="/ppt/diagrams/quickStyle31.xml" ContentType="application/vnd.openxmlformats-officedocument.drawingml.diagramStyle+xml"/>
  <Override PartName="/ppt/diagrams/colors31.xml" ContentType="application/vnd.openxmlformats-officedocument.drawingml.diagramColors+xml"/>
  <Override PartName="/ppt/diagrams/drawing31.xml" ContentType="application/vnd.ms-office.drawingml.diagramDrawing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25" r:id="rId4"/>
  </p:sldMasterIdLst>
  <p:notesMasterIdLst>
    <p:notesMasterId r:id="rId114"/>
  </p:notesMasterIdLst>
  <p:handoutMasterIdLst>
    <p:handoutMasterId r:id="rId115"/>
  </p:handoutMasterIdLst>
  <p:sldIdLst>
    <p:sldId id="756" r:id="rId5"/>
    <p:sldId id="256" r:id="rId6"/>
    <p:sldId id="323" r:id="rId7"/>
    <p:sldId id="926" r:id="rId8"/>
    <p:sldId id="740" r:id="rId9"/>
    <p:sldId id="908" r:id="rId10"/>
    <p:sldId id="912" r:id="rId11"/>
    <p:sldId id="928" r:id="rId12"/>
    <p:sldId id="929" r:id="rId13"/>
    <p:sldId id="763" r:id="rId14"/>
    <p:sldId id="613" r:id="rId15"/>
    <p:sldId id="614" r:id="rId16"/>
    <p:sldId id="615" r:id="rId17"/>
    <p:sldId id="616" r:id="rId18"/>
    <p:sldId id="617" r:id="rId19"/>
    <p:sldId id="618" r:id="rId20"/>
    <p:sldId id="621" r:id="rId21"/>
    <p:sldId id="619" r:id="rId22"/>
    <p:sldId id="620" r:id="rId23"/>
    <p:sldId id="276" r:id="rId24"/>
    <p:sldId id="499" r:id="rId25"/>
    <p:sldId id="689" r:id="rId26"/>
    <p:sldId id="911" r:id="rId27"/>
    <p:sldId id="931" r:id="rId28"/>
    <p:sldId id="933" r:id="rId29"/>
    <p:sldId id="932" r:id="rId30"/>
    <p:sldId id="768" r:id="rId31"/>
    <p:sldId id="770" r:id="rId32"/>
    <p:sldId id="748" r:id="rId33"/>
    <p:sldId id="716" r:id="rId34"/>
    <p:sldId id="787" r:id="rId35"/>
    <p:sldId id="750" r:id="rId36"/>
    <p:sldId id="751" r:id="rId37"/>
    <p:sldId id="744" r:id="rId38"/>
    <p:sldId id="752" r:id="rId39"/>
    <p:sldId id="694" r:id="rId40"/>
    <p:sldId id="755" r:id="rId41"/>
    <p:sldId id="934" r:id="rId42"/>
    <p:sldId id="935" r:id="rId43"/>
    <p:sldId id="846" r:id="rId44"/>
    <p:sldId id="812" r:id="rId45"/>
    <p:sldId id="813" r:id="rId46"/>
    <p:sldId id="814" r:id="rId47"/>
    <p:sldId id="815" r:id="rId48"/>
    <p:sldId id="554" r:id="rId49"/>
    <p:sldId id="816" r:id="rId50"/>
    <p:sldId id="257" r:id="rId51"/>
    <p:sldId id="817" r:id="rId52"/>
    <p:sldId id="818" r:id="rId53"/>
    <p:sldId id="819" r:id="rId54"/>
    <p:sldId id="820" r:id="rId55"/>
    <p:sldId id="821" r:id="rId56"/>
    <p:sldId id="786" r:id="rId57"/>
    <p:sldId id="915" r:id="rId58"/>
    <p:sldId id="829" r:id="rId59"/>
    <p:sldId id="623" r:id="rId60"/>
    <p:sldId id="864" r:id="rId61"/>
    <p:sldId id="822" r:id="rId62"/>
    <p:sldId id="307" r:id="rId63"/>
    <p:sldId id="306" r:id="rId64"/>
    <p:sldId id="827" r:id="rId65"/>
    <p:sldId id="831" r:id="rId66"/>
    <p:sldId id="832" r:id="rId67"/>
    <p:sldId id="849" r:id="rId68"/>
    <p:sldId id="650" r:id="rId69"/>
    <p:sldId id="622" r:id="rId70"/>
    <p:sldId id="848" r:id="rId71"/>
    <p:sldId id="851" r:id="rId72"/>
    <p:sldId id="938" r:id="rId73"/>
    <p:sldId id="290" r:id="rId74"/>
    <p:sldId id="860" r:id="rId75"/>
    <p:sldId id="862" r:id="rId76"/>
    <p:sldId id="693" r:id="rId77"/>
    <p:sldId id="289" r:id="rId78"/>
    <p:sldId id="859" r:id="rId79"/>
    <p:sldId id="588" r:id="rId80"/>
    <p:sldId id="587" r:id="rId81"/>
    <p:sldId id="324" r:id="rId82"/>
    <p:sldId id="854" r:id="rId83"/>
    <p:sldId id="853" r:id="rId84"/>
    <p:sldId id="861" r:id="rId85"/>
    <p:sldId id="870" r:id="rId86"/>
    <p:sldId id="863" r:id="rId87"/>
    <p:sldId id="872" r:id="rId88"/>
    <p:sldId id="876" r:id="rId89"/>
    <p:sldId id="877" r:id="rId90"/>
    <p:sldId id="878" r:id="rId91"/>
    <p:sldId id="879" r:id="rId92"/>
    <p:sldId id="403" r:id="rId93"/>
    <p:sldId id="880" r:id="rId94"/>
    <p:sldId id="884" r:id="rId95"/>
    <p:sldId id="897" r:id="rId96"/>
    <p:sldId id="892" r:id="rId97"/>
    <p:sldId id="891" r:id="rId98"/>
    <p:sldId id="574" r:id="rId99"/>
    <p:sldId id="573" r:id="rId100"/>
    <p:sldId id="898" r:id="rId101"/>
    <p:sldId id="885" r:id="rId102"/>
    <p:sldId id="867" r:id="rId103"/>
    <p:sldId id="279" r:id="rId104"/>
    <p:sldId id="868" r:id="rId105"/>
    <p:sldId id="282" r:id="rId106"/>
    <p:sldId id="575" r:id="rId107"/>
    <p:sldId id="899" r:id="rId108"/>
    <p:sldId id="939" r:id="rId109"/>
    <p:sldId id="677" r:id="rId110"/>
    <p:sldId id="900" r:id="rId111"/>
    <p:sldId id="901" r:id="rId112"/>
    <p:sldId id="301" r:id="rId1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3E38ED80-AD6C-3D4E-91B6-32BB262A5A7A}">
          <p14:sldIdLst>
            <p14:sldId id="756"/>
            <p14:sldId id="256"/>
            <p14:sldId id="323"/>
            <p14:sldId id="926"/>
            <p14:sldId id="740"/>
            <p14:sldId id="908"/>
            <p14:sldId id="912"/>
            <p14:sldId id="928"/>
            <p14:sldId id="929"/>
            <p14:sldId id="763"/>
            <p14:sldId id="613"/>
            <p14:sldId id="614"/>
            <p14:sldId id="615"/>
            <p14:sldId id="616"/>
            <p14:sldId id="617"/>
            <p14:sldId id="618"/>
            <p14:sldId id="621"/>
            <p14:sldId id="619"/>
            <p14:sldId id="620"/>
            <p14:sldId id="276"/>
            <p14:sldId id="499"/>
            <p14:sldId id="689"/>
            <p14:sldId id="911"/>
            <p14:sldId id="931"/>
            <p14:sldId id="933"/>
            <p14:sldId id="932"/>
            <p14:sldId id="768"/>
            <p14:sldId id="770"/>
            <p14:sldId id="748"/>
            <p14:sldId id="716"/>
            <p14:sldId id="787"/>
            <p14:sldId id="750"/>
            <p14:sldId id="751"/>
            <p14:sldId id="744"/>
            <p14:sldId id="752"/>
            <p14:sldId id="694"/>
            <p14:sldId id="755"/>
            <p14:sldId id="934"/>
            <p14:sldId id="935"/>
            <p14:sldId id="846"/>
            <p14:sldId id="812"/>
            <p14:sldId id="813"/>
            <p14:sldId id="814"/>
            <p14:sldId id="815"/>
            <p14:sldId id="554"/>
            <p14:sldId id="816"/>
            <p14:sldId id="257"/>
            <p14:sldId id="817"/>
            <p14:sldId id="818"/>
            <p14:sldId id="819"/>
            <p14:sldId id="820"/>
            <p14:sldId id="821"/>
            <p14:sldId id="786"/>
            <p14:sldId id="915"/>
            <p14:sldId id="829"/>
            <p14:sldId id="623"/>
            <p14:sldId id="864"/>
            <p14:sldId id="822"/>
            <p14:sldId id="307"/>
            <p14:sldId id="306"/>
            <p14:sldId id="827"/>
            <p14:sldId id="831"/>
            <p14:sldId id="832"/>
            <p14:sldId id="849"/>
            <p14:sldId id="650"/>
            <p14:sldId id="622"/>
            <p14:sldId id="848"/>
            <p14:sldId id="851"/>
            <p14:sldId id="938"/>
            <p14:sldId id="290"/>
            <p14:sldId id="860"/>
            <p14:sldId id="862"/>
            <p14:sldId id="693"/>
            <p14:sldId id="289"/>
            <p14:sldId id="859"/>
            <p14:sldId id="588"/>
            <p14:sldId id="587"/>
            <p14:sldId id="324"/>
            <p14:sldId id="854"/>
            <p14:sldId id="853"/>
            <p14:sldId id="861"/>
            <p14:sldId id="870"/>
            <p14:sldId id="863"/>
            <p14:sldId id="872"/>
            <p14:sldId id="876"/>
            <p14:sldId id="877"/>
            <p14:sldId id="878"/>
            <p14:sldId id="879"/>
            <p14:sldId id="403"/>
            <p14:sldId id="880"/>
            <p14:sldId id="884"/>
            <p14:sldId id="897"/>
            <p14:sldId id="892"/>
            <p14:sldId id="891"/>
            <p14:sldId id="574"/>
            <p14:sldId id="573"/>
            <p14:sldId id="898"/>
            <p14:sldId id="885"/>
            <p14:sldId id="867"/>
            <p14:sldId id="279"/>
            <p14:sldId id="868"/>
            <p14:sldId id="282"/>
            <p14:sldId id="575"/>
            <p14:sldId id="899"/>
            <p14:sldId id="939"/>
            <p14:sldId id="677"/>
            <p14:sldId id="900"/>
            <p14:sldId id="901"/>
            <p14:sldId id="301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84" userDrawn="1">
          <p15:clr>
            <a:srgbClr val="A4A3A4"/>
          </p15:clr>
        </p15:guide>
        <p15:guide id="2" pos="379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hor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6535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06799F8-075E-4A3A-A7F6-7FBC6576F1A4}" styleName="Themed Style 2 - Accent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8588" autoAdjust="0"/>
    <p:restoredTop sz="95100" autoAdjust="0"/>
  </p:normalViewPr>
  <p:slideViewPr>
    <p:cSldViewPr>
      <p:cViewPr varScale="1">
        <p:scale>
          <a:sx n="91" d="100"/>
          <a:sy n="91" d="100"/>
        </p:scale>
        <p:origin x="688" y="176"/>
      </p:cViewPr>
      <p:guideLst>
        <p:guide orient="horz" pos="2184"/>
        <p:guide pos="379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>
      <p:cViewPr varScale="1">
        <p:scale>
          <a:sx n="60" d="100"/>
          <a:sy n="60" d="100"/>
        </p:scale>
        <p:origin x="3187" y="3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117" Type="http://schemas.openxmlformats.org/officeDocument/2006/relationships/presProps" Target="presProps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84" Type="http://schemas.openxmlformats.org/officeDocument/2006/relationships/slide" Target="slides/slide80.xml"/><Relationship Id="rId89" Type="http://schemas.openxmlformats.org/officeDocument/2006/relationships/slide" Target="slides/slide85.xml"/><Relationship Id="rId112" Type="http://schemas.openxmlformats.org/officeDocument/2006/relationships/slide" Target="slides/slide108.xml"/><Relationship Id="rId16" Type="http://schemas.openxmlformats.org/officeDocument/2006/relationships/slide" Target="slides/slide12.xml"/><Relationship Id="rId107" Type="http://schemas.openxmlformats.org/officeDocument/2006/relationships/slide" Target="slides/slide103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102" Type="http://schemas.openxmlformats.org/officeDocument/2006/relationships/slide" Target="slides/slide98.xml"/><Relationship Id="rId5" Type="http://schemas.openxmlformats.org/officeDocument/2006/relationships/slide" Target="slides/slide1.xml"/><Relationship Id="rId90" Type="http://schemas.openxmlformats.org/officeDocument/2006/relationships/slide" Target="slides/slide86.xml"/><Relationship Id="rId95" Type="http://schemas.openxmlformats.org/officeDocument/2006/relationships/slide" Target="slides/slide91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113" Type="http://schemas.openxmlformats.org/officeDocument/2006/relationships/slide" Target="slides/slide109.xml"/><Relationship Id="rId118" Type="http://schemas.openxmlformats.org/officeDocument/2006/relationships/viewProps" Target="viewProps.xml"/><Relationship Id="rId80" Type="http://schemas.openxmlformats.org/officeDocument/2006/relationships/slide" Target="slides/slide76.xml"/><Relationship Id="rId85" Type="http://schemas.openxmlformats.org/officeDocument/2006/relationships/slide" Target="slides/slide81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59" Type="http://schemas.openxmlformats.org/officeDocument/2006/relationships/slide" Target="slides/slide55.xml"/><Relationship Id="rId103" Type="http://schemas.openxmlformats.org/officeDocument/2006/relationships/slide" Target="slides/slide99.xml"/><Relationship Id="rId108" Type="http://schemas.openxmlformats.org/officeDocument/2006/relationships/slide" Target="slides/slide104.xml"/><Relationship Id="rId54" Type="http://schemas.openxmlformats.org/officeDocument/2006/relationships/slide" Target="slides/slide50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91" Type="http://schemas.openxmlformats.org/officeDocument/2006/relationships/slide" Target="slides/slide87.xml"/><Relationship Id="rId96" Type="http://schemas.openxmlformats.org/officeDocument/2006/relationships/slide" Target="slides/slide9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49" Type="http://schemas.openxmlformats.org/officeDocument/2006/relationships/slide" Target="slides/slide45.xml"/><Relationship Id="rId114" Type="http://schemas.openxmlformats.org/officeDocument/2006/relationships/notesMaster" Target="notesMasters/notesMaster1.xml"/><Relationship Id="rId119" Type="http://schemas.openxmlformats.org/officeDocument/2006/relationships/theme" Target="theme/theme1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81" Type="http://schemas.openxmlformats.org/officeDocument/2006/relationships/slide" Target="slides/slide77.xml"/><Relationship Id="rId86" Type="http://schemas.openxmlformats.org/officeDocument/2006/relationships/slide" Target="slides/slide82.xml"/><Relationship Id="rId94" Type="http://schemas.openxmlformats.org/officeDocument/2006/relationships/slide" Target="slides/slide90.xml"/><Relationship Id="rId99" Type="http://schemas.openxmlformats.org/officeDocument/2006/relationships/slide" Target="slides/slide95.xml"/><Relationship Id="rId101" Type="http://schemas.openxmlformats.org/officeDocument/2006/relationships/slide" Target="slides/slide9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109" Type="http://schemas.openxmlformats.org/officeDocument/2006/relationships/slide" Target="slides/slide10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97" Type="http://schemas.openxmlformats.org/officeDocument/2006/relationships/slide" Target="slides/slide93.xml"/><Relationship Id="rId104" Type="http://schemas.openxmlformats.org/officeDocument/2006/relationships/slide" Target="slides/slide100.xml"/><Relationship Id="rId120" Type="http://schemas.openxmlformats.org/officeDocument/2006/relationships/tableStyles" Target="tableStyles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92" Type="http://schemas.openxmlformats.org/officeDocument/2006/relationships/slide" Target="slides/slide88.xml"/><Relationship Id="rId2" Type="http://schemas.openxmlformats.org/officeDocument/2006/relationships/customXml" Target="../customXml/item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87" Type="http://schemas.openxmlformats.org/officeDocument/2006/relationships/slide" Target="slides/slide83.xml"/><Relationship Id="rId110" Type="http://schemas.openxmlformats.org/officeDocument/2006/relationships/slide" Target="slides/slide106.xml"/><Relationship Id="rId115" Type="http://schemas.openxmlformats.org/officeDocument/2006/relationships/handoutMaster" Target="handoutMasters/handoutMaster1.xml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56" Type="http://schemas.openxmlformats.org/officeDocument/2006/relationships/slide" Target="slides/slide52.xml"/><Relationship Id="rId77" Type="http://schemas.openxmlformats.org/officeDocument/2006/relationships/slide" Target="slides/slide73.xml"/><Relationship Id="rId100" Type="http://schemas.openxmlformats.org/officeDocument/2006/relationships/slide" Target="slides/slide96.xml"/><Relationship Id="rId105" Type="http://schemas.openxmlformats.org/officeDocument/2006/relationships/slide" Target="slides/slide10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93" Type="http://schemas.openxmlformats.org/officeDocument/2006/relationships/slide" Target="slides/slide89.xml"/><Relationship Id="rId98" Type="http://schemas.openxmlformats.org/officeDocument/2006/relationships/slide" Target="slides/slide94.xml"/><Relationship Id="rId3" Type="http://schemas.openxmlformats.org/officeDocument/2006/relationships/customXml" Target="../customXml/item3.xml"/><Relationship Id="rId25" Type="http://schemas.openxmlformats.org/officeDocument/2006/relationships/slide" Target="slides/slide21.xml"/><Relationship Id="rId46" Type="http://schemas.openxmlformats.org/officeDocument/2006/relationships/slide" Target="slides/slide42.xml"/><Relationship Id="rId67" Type="http://schemas.openxmlformats.org/officeDocument/2006/relationships/slide" Target="slides/slide63.xml"/><Relationship Id="rId116" Type="http://schemas.openxmlformats.org/officeDocument/2006/relationships/commentAuthors" Target="commentAuthor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62" Type="http://schemas.openxmlformats.org/officeDocument/2006/relationships/slide" Target="slides/slide58.xml"/><Relationship Id="rId83" Type="http://schemas.openxmlformats.org/officeDocument/2006/relationships/slide" Target="slides/slide79.xml"/><Relationship Id="rId88" Type="http://schemas.openxmlformats.org/officeDocument/2006/relationships/slide" Target="slides/slide84.xml"/><Relationship Id="rId111" Type="http://schemas.openxmlformats.org/officeDocument/2006/relationships/slide" Target="slides/slide107.xml"/><Relationship Id="rId15" Type="http://schemas.openxmlformats.org/officeDocument/2006/relationships/slide" Target="slides/slide11.xml"/><Relationship Id="rId36" Type="http://schemas.openxmlformats.org/officeDocument/2006/relationships/slide" Target="slides/slide32.xml"/><Relationship Id="rId57" Type="http://schemas.openxmlformats.org/officeDocument/2006/relationships/slide" Target="slides/slide53.xml"/><Relationship Id="rId106" Type="http://schemas.openxmlformats.org/officeDocument/2006/relationships/slide" Target="slides/slide102.xml"/></Relationships>
</file>

<file path=ppt/diagrams/_rels/data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image" Target="../media/image14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image" Target="../media/image14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diagrams/_rels/drawing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image" Target="../media/image14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image" Target="../media/image14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6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F11811B-83A3-724F-9523-547488ED88F2}" type="doc">
      <dgm:prSet loTypeId="urn:microsoft.com/office/officeart/2008/layout/VerticalCurvedList" loCatId="list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4BBD2856-8471-5B43-8969-213BD822CDCA}">
      <dgm:prSet/>
      <dgm:spPr/>
      <dgm:t>
        <a:bodyPr/>
        <a:lstStyle/>
        <a:p>
          <a:r>
            <a:rPr lang="en-US" dirty="0"/>
            <a:t>Open the Participants Box</a:t>
          </a:r>
        </a:p>
      </dgm:t>
    </dgm:pt>
    <dgm:pt modelId="{05EFC350-4571-B340-B0F3-B3DCFEF2F73F}" type="parTrans" cxnId="{C526EF3C-8332-824C-9488-93D742FA8D25}">
      <dgm:prSet/>
      <dgm:spPr/>
      <dgm:t>
        <a:bodyPr/>
        <a:lstStyle/>
        <a:p>
          <a:endParaRPr lang="en-US"/>
        </a:p>
      </dgm:t>
    </dgm:pt>
    <dgm:pt modelId="{F154BC8B-4565-1C4D-A297-73FD36730F6B}" type="sibTrans" cxnId="{C526EF3C-8332-824C-9488-93D742FA8D25}">
      <dgm:prSet/>
      <dgm:spPr/>
      <dgm:t>
        <a:bodyPr/>
        <a:lstStyle/>
        <a:p>
          <a:endParaRPr lang="en-US"/>
        </a:p>
      </dgm:t>
    </dgm:pt>
    <dgm:pt modelId="{DEDCCB7F-60A5-DF4C-9A56-6A908A0E6FC8}">
      <dgm:prSet/>
      <dgm:spPr/>
      <dgm:t>
        <a:bodyPr/>
        <a:lstStyle/>
        <a:p>
          <a:r>
            <a:rPr lang="en-US" dirty="0"/>
            <a:t>Raise your hand</a:t>
          </a:r>
        </a:p>
      </dgm:t>
    </dgm:pt>
    <dgm:pt modelId="{5A779547-2D09-364C-B02C-5C596D9063CC}" type="parTrans" cxnId="{42A6B7EC-AE67-644E-B478-667A51FE61B6}">
      <dgm:prSet/>
      <dgm:spPr/>
      <dgm:t>
        <a:bodyPr/>
        <a:lstStyle/>
        <a:p>
          <a:endParaRPr lang="en-US"/>
        </a:p>
      </dgm:t>
    </dgm:pt>
    <dgm:pt modelId="{2279BE51-B075-0341-887A-A9CB89899934}" type="sibTrans" cxnId="{42A6B7EC-AE67-644E-B478-667A51FE61B6}">
      <dgm:prSet/>
      <dgm:spPr/>
      <dgm:t>
        <a:bodyPr/>
        <a:lstStyle/>
        <a:p>
          <a:endParaRPr lang="en-US"/>
        </a:p>
      </dgm:t>
    </dgm:pt>
    <dgm:pt modelId="{83C18373-4E32-BE46-8C91-7A30548AD5E8}">
      <dgm:prSet/>
      <dgm:spPr/>
      <dgm:t>
        <a:bodyPr/>
        <a:lstStyle/>
        <a:p>
          <a:r>
            <a:rPr lang="en-US" dirty="0"/>
            <a:t>In the chat box type,  “I want to learn to _________.” (insert your response)</a:t>
          </a:r>
        </a:p>
      </dgm:t>
    </dgm:pt>
    <dgm:pt modelId="{F10CB136-394A-8E44-9954-032B85831507}" type="parTrans" cxnId="{F266CAA7-AFE5-AE45-B8F5-216313221AE6}">
      <dgm:prSet/>
      <dgm:spPr/>
      <dgm:t>
        <a:bodyPr/>
        <a:lstStyle/>
        <a:p>
          <a:endParaRPr lang="en-US"/>
        </a:p>
      </dgm:t>
    </dgm:pt>
    <dgm:pt modelId="{26EAFAD7-CC4C-D944-96D5-24094BFD4D1B}" type="sibTrans" cxnId="{F266CAA7-AFE5-AE45-B8F5-216313221AE6}">
      <dgm:prSet/>
      <dgm:spPr/>
      <dgm:t>
        <a:bodyPr/>
        <a:lstStyle/>
        <a:p>
          <a:endParaRPr lang="en-US"/>
        </a:p>
      </dgm:t>
    </dgm:pt>
    <dgm:pt modelId="{FEF36C43-B880-8F49-A871-8BC0725013FA}">
      <dgm:prSet/>
      <dgm:spPr/>
      <dgm:t>
        <a:bodyPr/>
        <a:lstStyle/>
        <a:p>
          <a:r>
            <a:rPr lang="en-US" dirty="0"/>
            <a:t>Send a private chat to Katrina with an obstacle you might have today</a:t>
          </a:r>
        </a:p>
      </dgm:t>
    </dgm:pt>
    <dgm:pt modelId="{5D51457D-0EEA-5E47-A645-E6A717E8E104}" type="parTrans" cxnId="{FA196397-AE96-2B4D-9A81-18773395C72D}">
      <dgm:prSet/>
      <dgm:spPr/>
      <dgm:t>
        <a:bodyPr/>
        <a:lstStyle/>
        <a:p>
          <a:endParaRPr lang="en-US"/>
        </a:p>
      </dgm:t>
    </dgm:pt>
    <dgm:pt modelId="{25BBCB0E-9410-D148-8D92-D1B904AAD16A}" type="sibTrans" cxnId="{FA196397-AE96-2B4D-9A81-18773395C72D}">
      <dgm:prSet/>
      <dgm:spPr/>
      <dgm:t>
        <a:bodyPr/>
        <a:lstStyle/>
        <a:p>
          <a:endParaRPr lang="en-US"/>
        </a:p>
      </dgm:t>
    </dgm:pt>
    <dgm:pt modelId="{2ED56F75-79AD-CF46-9A3A-22007CB5CC7A}">
      <dgm:prSet/>
      <dgm:spPr/>
      <dgm:t>
        <a:bodyPr/>
        <a:lstStyle/>
        <a:p>
          <a:r>
            <a:rPr lang="en-US" dirty="0"/>
            <a:t>Give a thumbs up reaction when you are done</a:t>
          </a:r>
        </a:p>
      </dgm:t>
    </dgm:pt>
    <dgm:pt modelId="{33B0DC0D-D27D-7346-B564-2C8533AB2DC5}" type="parTrans" cxnId="{21359A1D-8066-444B-9B3E-A63EEACF09C1}">
      <dgm:prSet/>
      <dgm:spPr/>
      <dgm:t>
        <a:bodyPr/>
        <a:lstStyle/>
        <a:p>
          <a:endParaRPr lang="en-US"/>
        </a:p>
      </dgm:t>
    </dgm:pt>
    <dgm:pt modelId="{8308BC6E-CDEB-7B4A-A787-E9BF23642A21}" type="sibTrans" cxnId="{21359A1D-8066-444B-9B3E-A63EEACF09C1}">
      <dgm:prSet/>
      <dgm:spPr/>
      <dgm:t>
        <a:bodyPr/>
        <a:lstStyle/>
        <a:p>
          <a:endParaRPr lang="en-US"/>
        </a:p>
      </dgm:t>
    </dgm:pt>
    <dgm:pt modelId="{C0BA382F-B611-7745-AC10-EFA1B85D04D5}">
      <dgm:prSet/>
      <dgm:spPr/>
      <dgm:t>
        <a:bodyPr/>
        <a:lstStyle/>
        <a:p>
          <a:r>
            <a:rPr lang="en-US" dirty="0"/>
            <a:t>Lower your hand</a:t>
          </a:r>
        </a:p>
      </dgm:t>
    </dgm:pt>
    <dgm:pt modelId="{2FE40B67-16CA-A142-96A8-E2127A00536D}" type="parTrans" cxnId="{DAB974B0-826F-B745-9729-2185C6517F91}">
      <dgm:prSet/>
      <dgm:spPr/>
      <dgm:t>
        <a:bodyPr/>
        <a:lstStyle/>
        <a:p>
          <a:endParaRPr lang="en-US"/>
        </a:p>
      </dgm:t>
    </dgm:pt>
    <dgm:pt modelId="{37499ECD-9A78-1D43-AEAA-15CF719ACDEC}" type="sibTrans" cxnId="{DAB974B0-826F-B745-9729-2185C6517F91}">
      <dgm:prSet/>
      <dgm:spPr/>
      <dgm:t>
        <a:bodyPr/>
        <a:lstStyle/>
        <a:p>
          <a:endParaRPr lang="en-US"/>
        </a:p>
      </dgm:t>
    </dgm:pt>
    <dgm:pt modelId="{C2468D04-A12D-9543-B327-CB983B369C9D}" type="pres">
      <dgm:prSet presAssocID="{5F11811B-83A3-724F-9523-547488ED88F2}" presName="Name0" presStyleCnt="0">
        <dgm:presLayoutVars>
          <dgm:chMax val="7"/>
          <dgm:chPref val="7"/>
          <dgm:dir/>
        </dgm:presLayoutVars>
      </dgm:prSet>
      <dgm:spPr/>
    </dgm:pt>
    <dgm:pt modelId="{5AD68E00-F5F2-F547-9297-3DB088FF404D}" type="pres">
      <dgm:prSet presAssocID="{5F11811B-83A3-724F-9523-547488ED88F2}" presName="Name1" presStyleCnt="0"/>
      <dgm:spPr/>
    </dgm:pt>
    <dgm:pt modelId="{0CC6BA94-B404-004E-8B13-2ACA55AF87B9}" type="pres">
      <dgm:prSet presAssocID="{5F11811B-83A3-724F-9523-547488ED88F2}" presName="cycle" presStyleCnt="0"/>
      <dgm:spPr/>
    </dgm:pt>
    <dgm:pt modelId="{CA7150F8-92EE-9349-9C42-D81323810E18}" type="pres">
      <dgm:prSet presAssocID="{5F11811B-83A3-724F-9523-547488ED88F2}" presName="srcNode" presStyleLbl="node1" presStyleIdx="0" presStyleCnt="6"/>
      <dgm:spPr/>
    </dgm:pt>
    <dgm:pt modelId="{D586F61B-0142-5D46-AABD-3252F77CDD4C}" type="pres">
      <dgm:prSet presAssocID="{5F11811B-83A3-724F-9523-547488ED88F2}" presName="conn" presStyleLbl="parChTrans1D2" presStyleIdx="0" presStyleCnt="1"/>
      <dgm:spPr/>
    </dgm:pt>
    <dgm:pt modelId="{4DBEE3F2-C4E0-7B41-9EA5-FCA0D0B92CFB}" type="pres">
      <dgm:prSet presAssocID="{5F11811B-83A3-724F-9523-547488ED88F2}" presName="extraNode" presStyleLbl="node1" presStyleIdx="0" presStyleCnt="6"/>
      <dgm:spPr/>
    </dgm:pt>
    <dgm:pt modelId="{1CF43B6D-C210-6644-9543-EEB26D9C1C5E}" type="pres">
      <dgm:prSet presAssocID="{5F11811B-83A3-724F-9523-547488ED88F2}" presName="dstNode" presStyleLbl="node1" presStyleIdx="0" presStyleCnt="6"/>
      <dgm:spPr/>
    </dgm:pt>
    <dgm:pt modelId="{F471C07A-6C57-7748-9BD0-DAD1F54BFDCD}" type="pres">
      <dgm:prSet presAssocID="{4BBD2856-8471-5B43-8969-213BD822CDCA}" presName="text_1" presStyleLbl="node1" presStyleIdx="0" presStyleCnt="6">
        <dgm:presLayoutVars>
          <dgm:bulletEnabled val="1"/>
        </dgm:presLayoutVars>
      </dgm:prSet>
      <dgm:spPr/>
    </dgm:pt>
    <dgm:pt modelId="{6198472C-3691-2141-9D1B-7C46E4B5B63B}" type="pres">
      <dgm:prSet presAssocID="{4BBD2856-8471-5B43-8969-213BD822CDCA}" presName="accent_1" presStyleCnt="0"/>
      <dgm:spPr/>
    </dgm:pt>
    <dgm:pt modelId="{2C7900C2-EEC5-E745-B2D4-8AB98129CBB3}" type="pres">
      <dgm:prSet presAssocID="{4BBD2856-8471-5B43-8969-213BD822CDCA}" presName="accentRepeatNode" presStyleLbl="solidFgAcc1" presStyleIdx="0" presStyleCnt="6"/>
      <dgm:spPr/>
    </dgm:pt>
    <dgm:pt modelId="{17E0CCDC-CD89-724E-9230-912043ED8C03}" type="pres">
      <dgm:prSet presAssocID="{DEDCCB7F-60A5-DF4C-9A56-6A908A0E6FC8}" presName="text_2" presStyleLbl="node1" presStyleIdx="1" presStyleCnt="6">
        <dgm:presLayoutVars>
          <dgm:bulletEnabled val="1"/>
        </dgm:presLayoutVars>
      </dgm:prSet>
      <dgm:spPr/>
    </dgm:pt>
    <dgm:pt modelId="{B2521A85-FA79-C64C-8A0A-4E5CBECEE6FD}" type="pres">
      <dgm:prSet presAssocID="{DEDCCB7F-60A5-DF4C-9A56-6A908A0E6FC8}" presName="accent_2" presStyleCnt="0"/>
      <dgm:spPr/>
    </dgm:pt>
    <dgm:pt modelId="{994D0A01-877C-8043-87AE-D0EEFA08CE2C}" type="pres">
      <dgm:prSet presAssocID="{DEDCCB7F-60A5-DF4C-9A56-6A908A0E6FC8}" presName="accentRepeatNode" presStyleLbl="solidFgAcc1" presStyleIdx="1" presStyleCnt="6"/>
      <dgm:spPr/>
    </dgm:pt>
    <dgm:pt modelId="{5B6C51C3-F175-E64E-B907-9F66C66533CF}" type="pres">
      <dgm:prSet presAssocID="{83C18373-4E32-BE46-8C91-7A30548AD5E8}" presName="text_3" presStyleLbl="node1" presStyleIdx="2" presStyleCnt="6">
        <dgm:presLayoutVars>
          <dgm:bulletEnabled val="1"/>
        </dgm:presLayoutVars>
      </dgm:prSet>
      <dgm:spPr/>
    </dgm:pt>
    <dgm:pt modelId="{55A5EDAC-5FE7-0642-9A2A-FEEFDAC0C402}" type="pres">
      <dgm:prSet presAssocID="{83C18373-4E32-BE46-8C91-7A30548AD5E8}" presName="accent_3" presStyleCnt="0"/>
      <dgm:spPr/>
    </dgm:pt>
    <dgm:pt modelId="{DEE55252-1AAD-5440-90AF-D32639D6E01C}" type="pres">
      <dgm:prSet presAssocID="{83C18373-4E32-BE46-8C91-7A30548AD5E8}" presName="accentRepeatNode" presStyleLbl="solidFgAcc1" presStyleIdx="2" presStyleCnt="6"/>
      <dgm:spPr/>
    </dgm:pt>
    <dgm:pt modelId="{6889631A-DCE2-5540-880E-AB70B91AA3F8}" type="pres">
      <dgm:prSet presAssocID="{FEF36C43-B880-8F49-A871-8BC0725013FA}" presName="text_4" presStyleLbl="node1" presStyleIdx="3" presStyleCnt="6">
        <dgm:presLayoutVars>
          <dgm:bulletEnabled val="1"/>
        </dgm:presLayoutVars>
      </dgm:prSet>
      <dgm:spPr/>
    </dgm:pt>
    <dgm:pt modelId="{8346D0F0-4A02-FC4C-9AB8-AD2AC4CB68E0}" type="pres">
      <dgm:prSet presAssocID="{FEF36C43-B880-8F49-A871-8BC0725013FA}" presName="accent_4" presStyleCnt="0"/>
      <dgm:spPr/>
    </dgm:pt>
    <dgm:pt modelId="{C9664C22-F754-B74B-8A9D-C59BF48F250C}" type="pres">
      <dgm:prSet presAssocID="{FEF36C43-B880-8F49-A871-8BC0725013FA}" presName="accentRepeatNode" presStyleLbl="solidFgAcc1" presStyleIdx="3" presStyleCnt="6"/>
      <dgm:spPr/>
    </dgm:pt>
    <dgm:pt modelId="{9BA3B481-83A5-C246-8F97-F53CB3D58E12}" type="pres">
      <dgm:prSet presAssocID="{C0BA382F-B611-7745-AC10-EFA1B85D04D5}" presName="text_5" presStyleLbl="node1" presStyleIdx="4" presStyleCnt="6">
        <dgm:presLayoutVars>
          <dgm:bulletEnabled val="1"/>
        </dgm:presLayoutVars>
      </dgm:prSet>
      <dgm:spPr/>
    </dgm:pt>
    <dgm:pt modelId="{CB14DCF1-227D-6E4A-AF30-6C39ABBF6B37}" type="pres">
      <dgm:prSet presAssocID="{C0BA382F-B611-7745-AC10-EFA1B85D04D5}" presName="accent_5" presStyleCnt="0"/>
      <dgm:spPr/>
    </dgm:pt>
    <dgm:pt modelId="{53070EC9-C495-8246-8515-6AF01461D947}" type="pres">
      <dgm:prSet presAssocID="{C0BA382F-B611-7745-AC10-EFA1B85D04D5}" presName="accentRepeatNode" presStyleLbl="solidFgAcc1" presStyleIdx="4" presStyleCnt="6"/>
      <dgm:spPr/>
    </dgm:pt>
    <dgm:pt modelId="{F6E78DED-1E5C-DB4E-83EE-2B43713819B8}" type="pres">
      <dgm:prSet presAssocID="{2ED56F75-79AD-CF46-9A3A-22007CB5CC7A}" presName="text_6" presStyleLbl="node1" presStyleIdx="5" presStyleCnt="6">
        <dgm:presLayoutVars>
          <dgm:bulletEnabled val="1"/>
        </dgm:presLayoutVars>
      </dgm:prSet>
      <dgm:spPr/>
    </dgm:pt>
    <dgm:pt modelId="{256EB818-2F24-DC4D-8B43-D5F1816EB534}" type="pres">
      <dgm:prSet presAssocID="{2ED56F75-79AD-CF46-9A3A-22007CB5CC7A}" presName="accent_6" presStyleCnt="0"/>
      <dgm:spPr/>
    </dgm:pt>
    <dgm:pt modelId="{C0308025-98C4-A244-8142-BC6521198AB3}" type="pres">
      <dgm:prSet presAssocID="{2ED56F75-79AD-CF46-9A3A-22007CB5CC7A}" presName="accentRepeatNode" presStyleLbl="solidFgAcc1" presStyleIdx="5" presStyleCnt="6"/>
      <dgm:spPr/>
    </dgm:pt>
  </dgm:ptLst>
  <dgm:cxnLst>
    <dgm:cxn modelId="{D57F491C-9060-3F41-8B49-F4AB415CBAA0}" type="presOf" srcId="{83C18373-4E32-BE46-8C91-7A30548AD5E8}" destId="{5B6C51C3-F175-E64E-B907-9F66C66533CF}" srcOrd="0" destOrd="0" presId="urn:microsoft.com/office/officeart/2008/layout/VerticalCurvedList"/>
    <dgm:cxn modelId="{21359A1D-8066-444B-9B3E-A63EEACF09C1}" srcId="{5F11811B-83A3-724F-9523-547488ED88F2}" destId="{2ED56F75-79AD-CF46-9A3A-22007CB5CC7A}" srcOrd="5" destOrd="0" parTransId="{33B0DC0D-D27D-7346-B564-2C8533AB2DC5}" sibTransId="{8308BC6E-CDEB-7B4A-A787-E9BF23642A21}"/>
    <dgm:cxn modelId="{8D500020-E87E-824E-95AF-B69C401C7D1B}" type="presOf" srcId="{2ED56F75-79AD-CF46-9A3A-22007CB5CC7A}" destId="{F6E78DED-1E5C-DB4E-83EE-2B43713819B8}" srcOrd="0" destOrd="0" presId="urn:microsoft.com/office/officeart/2008/layout/VerticalCurvedList"/>
    <dgm:cxn modelId="{D5A9BF28-E6B7-0447-AD32-FE75408C9D3D}" type="presOf" srcId="{DEDCCB7F-60A5-DF4C-9A56-6A908A0E6FC8}" destId="{17E0CCDC-CD89-724E-9230-912043ED8C03}" srcOrd="0" destOrd="0" presId="urn:microsoft.com/office/officeart/2008/layout/VerticalCurvedList"/>
    <dgm:cxn modelId="{C526EF3C-8332-824C-9488-93D742FA8D25}" srcId="{5F11811B-83A3-724F-9523-547488ED88F2}" destId="{4BBD2856-8471-5B43-8969-213BD822CDCA}" srcOrd="0" destOrd="0" parTransId="{05EFC350-4571-B340-B0F3-B3DCFEF2F73F}" sibTransId="{F154BC8B-4565-1C4D-A297-73FD36730F6B}"/>
    <dgm:cxn modelId="{02EC146D-5A51-C94D-A954-E2632DBA5810}" type="presOf" srcId="{C0BA382F-B611-7745-AC10-EFA1B85D04D5}" destId="{9BA3B481-83A5-C246-8F97-F53CB3D58E12}" srcOrd="0" destOrd="0" presId="urn:microsoft.com/office/officeart/2008/layout/VerticalCurvedList"/>
    <dgm:cxn modelId="{0C2D4C7E-7FB1-AD4F-8617-E7DE38BE7207}" type="presOf" srcId="{5F11811B-83A3-724F-9523-547488ED88F2}" destId="{C2468D04-A12D-9543-B327-CB983B369C9D}" srcOrd="0" destOrd="0" presId="urn:microsoft.com/office/officeart/2008/layout/VerticalCurvedList"/>
    <dgm:cxn modelId="{6D440387-FEB6-B140-8D27-5E4662E104D8}" type="presOf" srcId="{F154BC8B-4565-1C4D-A297-73FD36730F6B}" destId="{D586F61B-0142-5D46-AABD-3252F77CDD4C}" srcOrd="0" destOrd="0" presId="urn:microsoft.com/office/officeart/2008/layout/VerticalCurvedList"/>
    <dgm:cxn modelId="{FA196397-AE96-2B4D-9A81-18773395C72D}" srcId="{5F11811B-83A3-724F-9523-547488ED88F2}" destId="{FEF36C43-B880-8F49-A871-8BC0725013FA}" srcOrd="3" destOrd="0" parTransId="{5D51457D-0EEA-5E47-A645-E6A717E8E104}" sibTransId="{25BBCB0E-9410-D148-8D92-D1B904AAD16A}"/>
    <dgm:cxn modelId="{F266CAA7-AFE5-AE45-B8F5-216313221AE6}" srcId="{5F11811B-83A3-724F-9523-547488ED88F2}" destId="{83C18373-4E32-BE46-8C91-7A30548AD5E8}" srcOrd="2" destOrd="0" parTransId="{F10CB136-394A-8E44-9954-032B85831507}" sibTransId="{26EAFAD7-CC4C-D944-96D5-24094BFD4D1B}"/>
    <dgm:cxn modelId="{DAB974B0-826F-B745-9729-2185C6517F91}" srcId="{5F11811B-83A3-724F-9523-547488ED88F2}" destId="{C0BA382F-B611-7745-AC10-EFA1B85D04D5}" srcOrd="4" destOrd="0" parTransId="{2FE40B67-16CA-A142-96A8-E2127A00536D}" sibTransId="{37499ECD-9A78-1D43-AEAA-15CF719ACDEC}"/>
    <dgm:cxn modelId="{CED7B5E4-6728-5043-96AD-74D9E13F7728}" type="presOf" srcId="{FEF36C43-B880-8F49-A871-8BC0725013FA}" destId="{6889631A-DCE2-5540-880E-AB70B91AA3F8}" srcOrd="0" destOrd="0" presId="urn:microsoft.com/office/officeart/2008/layout/VerticalCurvedList"/>
    <dgm:cxn modelId="{42A6B7EC-AE67-644E-B478-667A51FE61B6}" srcId="{5F11811B-83A3-724F-9523-547488ED88F2}" destId="{DEDCCB7F-60A5-DF4C-9A56-6A908A0E6FC8}" srcOrd="1" destOrd="0" parTransId="{5A779547-2D09-364C-B02C-5C596D9063CC}" sibTransId="{2279BE51-B075-0341-887A-A9CB89899934}"/>
    <dgm:cxn modelId="{48093EF0-7397-AE43-8C3F-AE6E22BE5E5F}" type="presOf" srcId="{4BBD2856-8471-5B43-8969-213BD822CDCA}" destId="{F471C07A-6C57-7748-9BD0-DAD1F54BFDCD}" srcOrd="0" destOrd="0" presId="urn:microsoft.com/office/officeart/2008/layout/VerticalCurvedList"/>
    <dgm:cxn modelId="{DEF11E7A-58E2-D649-BF88-3AF613FD6259}" type="presParOf" srcId="{C2468D04-A12D-9543-B327-CB983B369C9D}" destId="{5AD68E00-F5F2-F547-9297-3DB088FF404D}" srcOrd="0" destOrd="0" presId="urn:microsoft.com/office/officeart/2008/layout/VerticalCurvedList"/>
    <dgm:cxn modelId="{D546035E-8FC1-B94C-AC5B-C07D3923E32E}" type="presParOf" srcId="{5AD68E00-F5F2-F547-9297-3DB088FF404D}" destId="{0CC6BA94-B404-004E-8B13-2ACA55AF87B9}" srcOrd="0" destOrd="0" presId="urn:microsoft.com/office/officeart/2008/layout/VerticalCurvedList"/>
    <dgm:cxn modelId="{85601475-5EE3-494A-8220-180AB9DC6D28}" type="presParOf" srcId="{0CC6BA94-B404-004E-8B13-2ACA55AF87B9}" destId="{CA7150F8-92EE-9349-9C42-D81323810E18}" srcOrd="0" destOrd="0" presId="urn:microsoft.com/office/officeart/2008/layout/VerticalCurvedList"/>
    <dgm:cxn modelId="{06B1A732-1950-1C4F-ADCE-F0CFE2F6C35F}" type="presParOf" srcId="{0CC6BA94-B404-004E-8B13-2ACA55AF87B9}" destId="{D586F61B-0142-5D46-AABD-3252F77CDD4C}" srcOrd="1" destOrd="0" presId="urn:microsoft.com/office/officeart/2008/layout/VerticalCurvedList"/>
    <dgm:cxn modelId="{9E3BB56C-3BC7-3842-AF30-56E885972B62}" type="presParOf" srcId="{0CC6BA94-B404-004E-8B13-2ACA55AF87B9}" destId="{4DBEE3F2-C4E0-7B41-9EA5-FCA0D0B92CFB}" srcOrd="2" destOrd="0" presId="urn:microsoft.com/office/officeart/2008/layout/VerticalCurvedList"/>
    <dgm:cxn modelId="{B39D8483-8785-BB46-B814-EB4EBDE77CE6}" type="presParOf" srcId="{0CC6BA94-B404-004E-8B13-2ACA55AF87B9}" destId="{1CF43B6D-C210-6644-9543-EEB26D9C1C5E}" srcOrd="3" destOrd="0" presId="urn:microsoft.com/office/officeart/2008/layout/VerticalCurvedList"/>
    <dgm:cxn modelId="{E250954F-2D94-8646-BD99-3FC61CC93710}" type="presParOf" srcId="{5AD68E00-F5F2-F547-9297-3DB088FF404D}" destId="{F471C07A-6C57-7748-9BD0-DAD1F54BFDCD}" srcOrd="1" destOrd="0" presId="urn:microsoft.com/office/officeart/2008/layout/VerticalCurvedList"/>
    <dgm:cxn modelId="{31A2F252-8EBB-8341-8429-1FF1072401DF}" type="presParOf" srcId="{5AD68E00-F5F2-F547-9297-3DB088FF404D}" destId="{6198472C-3691-2141-9D1B-7C46E4B5B63B}" srcOrd="2" destOrd="0" presId="urn:microsoft.com/office/officeart/2008/layout/VerticalCurvedList"/>
    <dgm:cxn modelId="{99CCD43C-BDF4-9A46-9038-5545B2E7BC60}" type="presParOf" srcId="{6198472C-3691-2141-9D1B-7C46E4B5B63B}" destId="{2C7900C2-EEC5-E745-B2D4-8AB98129CBB3}" srcOrd="0" destOrd="0" presId="urn:microsoft.com/office/officeart/2008/layout/VerticalCurvedList"/>
    <dgm:cxn modelId="{96B7A76A-2D2B-4E46-A1C7-7B944C6A54E1}" type="presParOf" srcId="{5AD68E00-F5F2-F547-9297-3DB088FF404D}" destId="{17E0CCDC-CD89-724E-9230-912043ED8C03}" srcOrd="3" destOrd="0" presId="urn:microsoft.com/office/officeart/2008/layout/VerticalCurvedList"/>
    <dgm:cxn modelId="{0BF1126A-D14A-AC41-A588-E0DDC097351A}" type="presParOf" srcId="{5AD68E00-F5F2-F547-9297-3DB088FF404D}" destId="{B2521A85-FA79-C64C-8A0A-4E5CBECEE6FD}" srcOrd="4" destOrd="0" presId="urn:microsoft.com/office/officeart/2008/layout/VerticalCurvedList"/>
    <dgm:cxn modelId="{7440BF0D-C94B-FC4C-AB4E-BCF008E98F34}" type="presParOf" srcId="{B2521A85-FA79-C64C-8A0A-4E5CBECEE6FD}" destId="{994D0A01-877C-8043-87AE-D0EEFA08CE2C}" srcOrd="0" destOrd="0" presId="urn:microsoft.com/office/officeart/2008/layout/VerticalCurvedList"/>
    <dgm:cxn modelId="{16C1423C-59B4-7E43-A8F2-D3073ABFEC2A}" type="presParOf" srcId="{5AD68E00-F5F2-F547-9297-3DB088FF404D}" destId="{5B6C51C3-F175-E64E-B907-9F66C66533CF}" srcOrd="5" destOrd="0" presId="urn:microsoft.com/office/officeart/2008/layout/VerticalCurvedList"/>
    <dgm:cxn modelId="{AA2E5986-C7A4-9040-A334-84C072399EFB}" type="presParOf" srcId="{5AD68E00-F5F2-F547-9297-3DB088FF404D}" destId="{55A5EDAC-5FE7-0642-9A2A-FEEFDAC0C402}" srcOrd="6" destOrd="0" presId="urn:microsoft.com/office/officeart/2008/layout/VerticalCurvedList"/>
    <dgm:cxn modelId="{BF688814-9A28-0F45-80C9-EADB3C724A1C}" type="presParOf" srcId="{55A5EDAC-5FE7-0642-9A2A-FEEFDAC0C402}" destId="{DEE55252-1AAD-5440-90AF-D32639D6E01C}" srcOrd="0" destOrd="0" presId="urn:microsoft.com/office/officeart/2008/layout/VerticalCurvedList"/>
    <dgm:cxn modelId="{66E84C02-03FA-A74C-942C-8B8DDE742126}" type="presParOf" srcId="{5AD68E00-F5F2-F547-9297-3DB088FF404D}" destId="{6889631A-DCE2-5540-880E-AB70B91AA3F8}" srcOrd="7" destOrd="0" presId="urn:microsoft.com/office/officeart/2008/layout/VerticalCurvedList"/>
    <dgm:cxn modelId="{6D0E206A-BD2B-EF4E-B945-65C2B10DCDDB}" type="presParOf" srcId="{5AD68E00-F5F2-F547-9297-3DB088FF404D}" destId="{8346D0F0-4A02-FC4C-9AB8-AD2AC4CB68E0}" srcOrd="8" destOrd="0" presId="urn:microsoft.com/office/officeart/2008/layout/VerticalCurvedList"/>
    <dgm:cxn modelId="{57CD8912-A529-694A-B829-D46100A46CC8}" type="presParOf" srcId="{8346D0F0-4A02-FC4C-9AB8-AD2AC4CB68E0}" destId="{C9664C22-F754-B74B-8A9D-C59BF48F250C}" srcOrd="0" destOrd="0" presId="urn:microsoft.com/office/officeart/2008/layout/VerticalCurvedList"/>
    <dgm:cxn modelId="{01E147A7-E460-B241-952F-FC3C230A7F69}" type="presParOf" srcId="{5AD68E00-F5F2-F547-9297-3DB088FF404D}" destId="{9BA3B481-83A5-C246-8F97-F53CB3D58E12}" srcOrd="9" destOrd="0" presId="urn:microsoft.com/office/officeart/2008/layout/VerticalCurvedList"/>
    <dgm:cxn modelId="{FEF6F420-CE22-B94F-8001-677B05EDA5C8}" type="presParOf" srcId="{5AD68E00-F5F2-F547-9297-3DB088FF404D}" destId="{CB14DCF1-227D-6E4A-AF30-6C39ABBF6B37}" srcOrd="10" destOrd="0" presId="urn:microsoft.com/office/officeart/2008/layout/VerticalCurvedList"/>
    <dgm:cxn modelId="{F6745AB8-E719-C740-A18A-19E0BF5A110A}" type="presParOf" srcId="{CB14DCF1-227D-6E4A-AF30-6C39ABBF6B37}" destId="{53070EC9-C495-8246-8515-6AF01461D947}" srcOrd="0" destOrd="0" presId="urn:microsoft.com/office/officeart/2008/layout/VerticalCurvedList"/>
    <dgm:cxn modelId="{7BB695CF-89D6-E249-9FC7-C49A21928DDD}" type="presParOf" srcId="{5AD68E00-F5F2-F547-9297-3DB088FF404D}" destId="{F6E78DED-1E5C-DB4E-83EE-2B43713819B8}" srcOrd="11" destOrd="0" presId="urn:microsoft.com/office/officeart/2008/layout/VerticalCurvedList"/>
    <dgm:cxn modelId="{234493BD-5FE6-0D40-A9B3-74AD3D0EC0BA}" type="presParOf" srcId="{5AD68E00-F5F2-F547-9297-3DB088FF404D}" destId="{256EB818-2F24-DC4D-8B43-D5F1816EB534}" srcOrd="12" destOrd="0" presId="urn:microsoft.com/office/officeart/2008/layout/VerticalCurvedList"/>
    <dgm:cxn modelId="{42143A94-8F33-7945-B8D2-229C8E47D18F}" type="presParOf" srcId="{256EB818-2F24-DC4D-8B43-D5F1816EB534}" destId="{C0308025-98C4-A244-8142-BC6521198AB3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6BF68AED-8591-914F-BDE7-957E041B9939}" type="doc">
      <dgm:prSet loTypeId="urn:microsoft.com/office/officeart/2005/8/layout/default" loCatId="list" qsTypeId="urn:microsoft.com/office/officeart/2005/8/quickstyle/simple4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1B23BA87-C495-C244-ADF2-8EA40A7135F6}">
      <dgm:prSet phldrT="[Text]"/>
      <dgm:spPr/>
      <dgm:t>
        <a:bodyPr/>
        <a:lstStyle/>
        <a:p>
          <a:r>
            <a:rPr lang="en-US" b="1" dirty="0">
              <a:latin typeface="Century Gothic" charset="0"/>
              <a:ea typeface="Century Gothic" charset="0"/>
              <a:cs typeface="Century Gothic" charset="0"/>
            </a:rPr>
            <a:t>Alignment</a:t>
          </a:r>
        </a:p>
      </dgm:t>
    </dgm:pt>
    <dgm:pt modelId="{C53E355B-3636-3044-A111-5AE39D43E9FC}" type="parTrans" cxnId="{F4204B35-63ED-E643-9335-43C10865F9AF}">
      <dgm:prSet/>
      <dgm:spPr/>
      <dgm:t>
        <a:bodyPr/>
        <a:lstStyle/>
        <a:p>
          <a:endParaRPr lang="en-US" b="1">
            <a:latin typeface="Century Gothic" charset="0"/>
            <a:ea typeface="Century Gothic" charset="0"/>
            <a:cs typeface="Century Gothic" charset="0"/>
          </a:endParaRPr>
        </a:p>
      </dgm:t>
    </dgm:pt>
    <dgm:pt modelId="{D6708F03-BD86-6448-AFD4-964FC7FEFE80}" type="sibTrans" cxnId="{F4204B35-63ED-E643-9335-43C10865F9AF}">
      <dgm:prSet/>
      <dgm:spPr/>
      <dgm:t>
        <a:bodyPr/>
        <a:lstStyle/>
        <a:p>
          <a:endParaRPr lang="en-US" b="1">
            <a:latin typeface="Century Gothic" charset="0"/>
            <a:ea typeface="Century Gothic" charset="0"/>
            <a:cs typeface="Century Gothic" charset="0"/>
          </a:endParaRPr>
        </a:p>
      </dgm:t>
    </dgm:pt>
    <dgm:pt modelId="{013CFAFA-D949-E242-9782-5E2C30EBC949}">
      <dgm:prSet phldrT="[Text]"/>
      <dgm:spPr/>
      <dgm:t>
        <a:bodyPr/>
        <a:lstStyle/>
        <a:p>
          <a:r>
            <a:rPr lang="en-US" b="1" dirty="0">
              <a:latin typeface="Century Gothic" charset="0"/>
              <a:ea typeface="Century Gothic" charset="0"/>
              <a:cs typeface="Century Gothic" charset="0"/>
            </a:rPr>
            <a:t>Hierarchy</a:t>
          </a:r>
        </a:p>
      </dgm:t>
    </dgm:pt>
    <dgm:pt modelId="{DF73E059-D29B-BA40-A1E2-AFE537C275B5}" type="parTrans" cxnId="{B4400986-5545-FE4A-86EF-6A0BF5F2F620}">
      <dgm:prSet/>
      <dgm:spPr/>
      <dgm:t>
        <a:bodyPr/>
        <a:lstStyle/>
        <a:p>
          <a:endParaRPr lang="en-US" b="1">
            <a:latin typeface="Century Gothic" charset="0"/>
            <a:ea typeface="Century Gothic" charset="0"/>
            <a:cs typeface="Century Gothic" charset="0"/>
          </a:endParaRPr>
        </a:p>
      </dgm:t>
    </dgm:pt>
    <dgm:pt modelId="{10062A18-B892-9B45-883F-E26A285E1A62}" type="sibTrans" cxnId="{B4400986-5545-FE4A-86EF-6A0BF5F2F620}">
      <dgm:prSet/>
      <dgm:spPr/>
      <dgm:t>
        <a:bodyPr/>
        <a:lstStyle/>
        <a:p>
          <a:endParaRPr lang="en-US" b="1">
            <a:latin typeface="Century Gothic" charset="0"/>
            <a:ea typeface="Century Gothic" charset="0"/>
            <a:cs typeface="Century Gothic" charset="0"/>
          </a:endParaRPr>
        </a:p>
      </dgm:t>
    </dgm:pt>
    <dgm:pt modelId="{BD0A108A-684C-0442-9BFC-EEBE518957F2}">
      <dgm:prSet phldrT="[Text]"/>
      <dgm:spPr/>
      <dgm:t>
        <a:bodyPr/>
        <a:lstStyle/>
        <a:p>
          <a:r>
            <a:rPr lang="en-US" b="1" dirty="0">
              <a:latin typeface="Century Gothic" charset="0"/>
              <a:ea typeface="Century Gothic" charset="0"/>
              <a:cs typeface="Century Gothic" charset="0"/>
            </a:rPr>
            <a:t>Contrast</a:t>
          </a:r>
        </a:p>
      </dgm:t>
    </dgm:pt>
    <dgm:pt modelId="{1ADF3993-14B5-6A4C-96B4-0C363463450B}" type="parTrans" cxnId="{9F5370FA-DDCD-054E-8CA3-6E58CA8B1CE1}">
      <dgm:prSet/>
      <dgm:spPr/>
      <dgm:t>
        <a:bodyPr/>
        <a:lstStyle/>
        <a:p>
          <a:endParaRPr lang="en-US" b="1">
            <a:latin typeface="Century Gothic" charset="0"/>
            <a:ea typeface="Century Gothic" charset="0"/>
            <a:cs typeface="Century Gothic" charset="0"/>
          </a:endParaRPr>
        </a:p>
      </dgm:t>
    </dgm:pt>
    <dgm:pt modelId="{0150BE93-B9A1-2C48-888D-586BF9E0145C}" type="sibTrans" cxnId="{9F5370FA-DDCD-054E-8CA3-6E58CA8B1CE1}">
      <dgm:prSet/>
      <dgm:spPr/>
      <dgm:t>
        <a:bodyPr/>
        <a:lstStyle/>
        <a:p>
          <a:endParaRPr lang="en-US" b="1">
            <a:latin typeface="Century Gothic" charset="0"/>
            <a:ea typeface="Century Gothic" charset="0"/>
            <a:cs typeface="Century Gothic" charset="0"/>
          </a:endParaRPr>
        </a:p>
      </dgm:t>
    </dgm:pt>
    <dgm:pt modelId="{FB61BF9A-5D87-B04F-90A4-33C4CF4082E2}">
      <dgm:prSet phldrT="[Text]"/>
      <dgm:spPr/>
      <dgm:t>
        <a:bodyPr/>
        <a:lstStyle/>
        <a:p>
          <a:r>
            <a:rPr lang="en-US" b="1" dirty="0">
              <a:latin typeface="Century Gothic" charset="0"/>
              <a:ea typeface="Century Gothic" charset="0"/>
              <a:cs typeface="Century Gothic" charset="0"/>
            </a:rPr>
            <a:t>Repetition</a:t>
          </a:r>
        </a:p>
      </dgm:t>
    </dgm:pt>
    <dgm:pt modelId="{D042B6B5-520F-F74F-BB92-563D19F99A5B}" type="parTrans" cxnId="{AF29B093-A6FD-664C-8D31-0B33664157F6}">
      <dgm:prSet/>
      <dgm:spPr/>
      <dgm:t>
        <a:bodyPr/>
        <a:lstStyle/>
        <a:p>
          <a:endParaRPr lang="en-US" b="1">
            <a:latin typeface="Century Gothic" charset="0"/>
            <a:ea typeface="Century Gothic" charset="0"/>
            <a:cs typeface="Century Gothic" charset="0"/>
          </a:endParaRPr>
        </a:p>
      </dgm:t>
    </dgm:pt>
    <dgm:pt modelId="{9A0FB6F2-9A9D-6341-ACA6-45252652449D}" type="sibTrans" cxnId="{AF29B093-A6FD-664C-8D31-0B33664157F6}">
      <dgm:prSet/>
      <dgm:spPr/>
      <dgm:t>
        <a:bodyPr/>
        <a:lstStyle/>
        <a:p>
          <a:endParaRPr lang="en-US" b="1">
            <a:latin typeface="Century Gothic" charset="0"/>
            <a:ea typeface="Century Gothic" charset="0"/>
            <a:cs typeface="Century Gothic" charset="0"/>
          </a:endParaRPr>
        </a:p>
      </dgm:t>
    </dgm:pt>
    <dgm:pt modelId="{85423743-B452-B947-8690-E06DE6909F79}">
      <dgm:prSet phldrT="[Text]"/>
      <dgm:spPr/>
      <dgm:t>
        <a:bodyPr/>
        <a:lstStyle/>
        <a:p>
          <a:r>
            <a:rPr lang="en-US" b="1" dirty="0">
              <a:latin typeface="Century Gothic" charset="0"/>
              <a:ea typeface="Century Gothic" charset="0"/>
              <a:cs typeface="Century Gothic" charset="0"/>
            </a:rPr>
            <a:t>Proximity</a:t>
          </a:r>
        </a:p>
      </dgm:t>
    </dgm:pt>
    <dgm:pt modelId="{4C27B6FE-1066-7143-8793-67370AEDF6B0}" type="parTrans" cxnId="{5A1B6E10-73A7-1848-A62A-588962A780A5}">
      <dgm:prSet/>
      <dgm:spPr/>
      <dgm:t>
        <a:bodyPr/>
        <a:lstStyle/>
        <a:p>
          <a:endParaRPr lang="en-US" b="1">
            <a:latin typeface="Century Gothic" charset="0"/>
            <a:ea typeface="Century Gothic" charset="0"/>
            <a:cs typeface="Century Gothic" charset="0"/>
          </a:endParaRPr>
        </a:p>
      </dgm:t>
    </dgm:pt>
    <dgm:pt modelId="{47395CB7-1573-714C-94ED-5BD90154FA61}" type="sibTrans" cxnId="{5A1B6E10-73A7-1848-A62A-588962A780A5}">
      <dgm:prSet/>
      <dgm:spPr/>
      <dgm:t>
        <a:bodyPr/>
        <a:lstStyle/>
        <a:p>
          <a:endParaRPr lang="en-US" b="1">
            <a:latin typeface="Century Gothic" charset="0"/>
            <a:ea typeface="Century Gothic" charset="0"/>
            <a:cs typeface="Century Gothic" charset="0"/>
          </a:endParaRPr>
        </a:p>
      </dgm:t>
    </dgm:pt>
    <dgm:pt modelId="{63BD1430-BB8C-5445-AAF4-42C3520E34D9}">
      <dgm:prSet/>
      <dgm:spPr/>
      <dgm:t>
        <a:bodyPr/>
        <a:lstStyle/>
        <a:p>
          <a:r>
            <a:rPr lang="en-US" b="1" dirty="0">
              <a:latin typeface="Century Gothic" charset="0"/>
              <a:ea typeface="Century Gothic" charset="0"/>
              <a:cs typeface="Century Gothic" charset="0"/>
            </a:rPr>
            <a:t>Balance</a:t>
          </a:r>
        </a:p>
      </dgm:t>
    </dgm:pt>
    <dgm:pt modelId="{09580227-973D-3B4F-BC16-A66431E1A7F6}" type="parTrans" cxnId="{2F961298-8943-9E40-8ED7-41F115459627}">
      <dgm:prSet/>
      <dgm:spPr/>
      <dgm:t>
        <a:bodyPr/>
        <a:lstStyle/>
        <a:p>
          <a:endParaRPr lang="en-US" b="1">
            <a:latin typeface="Century Gothic" charset="0"/>
            <a:ea typeface="Century Gothic" charset="0"/>
            <a:cs typeface="Century Gothic" charset="0"/>
          </a:endParaRPr>
        </a:p>
      </dgm:t>
    </dgm:pt>
    <dgm:pt modelId="{C274B024-C58E-8748-AF22-F85DD37B23C4}" type="sibTrans" cxnId="{2F961298-8943-9E40-8ED7-41F115459627}">
      <dgm:prSet/>
      <dgm:spPr/>
      <dgm:t>
        <a:bodyPr/>
        <a:lstStyle/>
        <a:p>
          <a:endParaRPr lang="en-US" b="1">
            <a:latin typeface="Century Gothic" charset="0"/>
            <a:ea typeface="Century Gothic" charset="0"/>
            <a:cs typeface="Century Gothic" charset="0"/>
          </a:endParaRPr>
        </a:p>
      </dgm:t>
    </dgm:pt>
    <dgm:pt modelId="{AEAC97B3-751A-DC44-A189-15EDBA9E1D45}">
      <dgm:prSet/>
      <dgm:spPr/>
      <dgm:t>
        <a:bodyPr/>
        <a:lstStyle/>
        <a:p>
          <a:r>
            <a:rPr lang="en-US" b="1" dirty="0">
              <a:latin typeface="Century Gothic" charset="0"/>
              <a:ea typeface="Century Gothic" charset="0"/>
              <a:cs typeface="Century Gothic" charset="0"/>
            </a:rPr>
            <a:t>Color</a:t>
          </a:r>
        </a:p>
      </dgm:t>
    </dgm:pt>
    <dgm:pt modelId="{2C2A543E-C2B3-CA4F-965C-7B4A25C63594}" type="parTrans" cxnId="{3A5C730B-A382-9B40-8C7F-C245FD2D269C}">
      <dgm:prSet/>
      <dgm:spPr/>
      <dgm:t>
        <a:bodyPr/>
        <a:lstStyle/>
        <a:p>
          <a:endParaRPr lang="en-US" b="1">
            <a:latin typeface="Century Gothic" charset="0"/>
            <a:ea typeface="Century Gothic" charset="0"/>
            <a:cs typeface="Century Gothic" charset="0"/>
          </a:endParaRPr>
        </a:p>
      </dgm:t>
    </dgm:pt>
    <dgm:pt modelId="{695992FA-BD13-BC44-A243-FEB6C6E69744}" type="sibTrans" cxnId="{3A5C730B-A382-9B40-8C7F-C245FD2D269C}">
      <dgm:prSet/>
      <dgm:spPr/>
      <dgm:t>
        <a:bodyPr/>
        <a:lstStyle/>
        <a:p>
          <a:endParaRPr lang="en-US" b="1">
            <a:latin typeface="Century Gothic" charset="0"/>
            <a:ea typeface="Century Gothic" charset="0"/>
            <a:cs typeface="Century Gothic" charset="0"/>
          </a:endParaRPr>
        </a:p>
      </dgm:t>
    </dgm:pt>
    <dgm:pt modelId="{5987F4B4-F5C1-D848-9736-8902AAF747F8}">
      <dgm:prSet/>
      <dgm:spPr/>
      <dgm:t>
        <a:bodyPr/>
        <a:lstStyle/>
        <a:p>
          <a:r>
            <a:rPr lang="en-US" b="1" dirty="0">
              <a:latin typeface="Century Gothic" charset="0"/>
              <a:ea typeface="Century Gothic" charset="0"/>
              <a:cs typeface="Century Gothic" charset="0"/>
            </a:rPr>
            <a:t>Space</a:t>
          </a:r>
        </a:p>
      </dgm:t>
    </dgm:pt>
    <dgm:pt modelId="{A8304FCE-D804-694B-986C-4E6A4818B08B}" type="parTrans" cxnId="{2CC8EB52-FA3F-824D-AB60-1DDD998DD772}">
      <dgm:prSet/>
      <dgm:spPr/>
      <dgm:t>
        <a:bodyPr/>
        <a:lstStyle/>
        <a:p>
          <a:endParaRPr lang="en-US" b="1">
            <a:latin typeface="Century Gothic" charset="0"/>
            <a:ea typeface="Century Gothic" charset="0"/>
            <a:cs typeface="Century Gothic" charset="0"/>
          </a:endParaRPr>
        </a:p>
      </dgm:t>
    </dgm:pt>
    <dgm:pt modelId="{BC686959-AD44-F242-A35B-EC43E7DA0445}" type="sibTrans" cxnId="{2CC8EB52-FA3F-824D-AB60-1DDD998DD772}">
      <dgm:prSet/>
      <dgm:spPr/>
      <dgm:t>
        <a:bodyPr/>
        <a:lstStyle/>
        <a:p>
          <a:endParaRPr lang="en-US" b="1">
            <a:latin typeface="Century Gothic" charset="0"/>
            <a:ea typeface="Century Gothic" charset="0"/>
            <a:cs typeface="Century Gothic" charset="0"/>
          </a:endParaRPr>
        </a:p>
      </dgm:t>
    </dgm:pt>
    <dgm:pt modelId="{670681FE-A69D-6747-984A-AD93927ABAAE}">
      <dgm:prSet/>
      <dgm:spPr/>
      <dgm:t>
        <a:bodyPr/>
        <a:lstStyle/>
        <a:p>
          <a:r>
            <a:rPr lang="en-US" b="1" dirty="0">
              <a:latin typeface="Century Gothic" charset="0"/>
              <a:ea typeface="Century Gothic" charset="0"/>
              <a:cs typeface="Century Gothic" charset="0"/>
            </a:rPr>
            <a:t>Unity</a:t>
          </a:r>
        </a:p>
      </dgm:t>
    </dgm:pt>
    <dgm:pt modelId="{D41D9448-81E2-3C44-9DE0-839338C8B463}" type="parTrans" cxnId="{85BC7EC0-3E3D-AC45-86BE-81E769967DB1}">
      <dgm:prSet/>
      <dgm:spPr/>
      <dgm:t>
        <a:bodyPr/>
        <a:lstStyle/>
        <a:p>
          <a:endParaRPr lang="en-US"/>
        </a:p>
      </dgm:t>
    </dgm:pt>
    <dgm:pt modelId="{AAA7C158-A346-C94D-A5F9-630C677A0EEB}" type="sibTrans" cxnId="{85BC7EC0-3E3D-AC45-86BE-81E769967DB1}">
      <dgm:prSet/>
      <dgm:spPr/>
      <dgm:t>
        <a:bodyPr/>
        <a:lstStyle/>
        <a:p>
          <a:endParaRPr lang="en-US"/>
        </a:p>
      </dgm:t>
    </dgm:pt>
    <dgm:pt modelId="{AFC2800C-1099-4CE8-B8F8-1D8C3A01DAE5}" type="pres">
      <dgm:prSet presAssocID="{6BF68AED-8591-914F-BDE7-957E041B9939}" presName="diagram" presStyleCnt="0">
        <dgm:presLayoutVars>
          <dgm:dir/>
          <dgm:resizeHandles val="exact"/>
        </dgm:presLayoutVars>
      </dgm:prSet>
      <dgm:spPr/>
    </dgm:pt>
    <dgm:pt modelId="{8E662DC6-1A00-45D2-917B-1E569A1A8790}" type="pres">
      <dgm:prSet presAssocID="{1B23BA87-C495-C244-ADF2-8EA40A7135F6}" presName="node" presStyleLbl="node1" presStyleIdx="0" presStyleCnt="9">
        <dgm:presLayoutVars>
          <dgm:bulletEnabled val="1"/>
        </dgm:presLayoutVars>
      </dgm:prSet>
      <dgm:spPr/>
    </dgm:pt>
    <dgm:pt modelId="{2A5649AA-4AB8-4572-A46A-F7D9F9FC5617}" type="pres">
      <dgm:prSet presAssocID="{D6708F03-BD86-6448-AFD4-964FC7FEFE80}" presName="sibTrans" presStyleCnt="0"/>
      <dgm:spPr/>
    </dgm:pt>
    <dgm:pt modelId="{3183CC23-336E-4F95-B825-88CC464B7C11}" type="pres">
      <dgm:prSet presAssocID="{013CFAFA-D949-E242-9782-5E2C30EBC949}" presName="node" presStyleLbl="node1" presStyleIdx="1" presStyleCnt="9">
        <dgm:presLayoutVars>
          <dgm:bulletEnabled val="1"/>
        </dgm:presLayoutVars>
      </dgm:prSet>
      <dgm:spPr/>
    </dgm:pt>
    <dgm:pt modelId="{B39B549D-793C-4F63-B022-25D483B8BD25}" type="pres">
      <dgm:prSet presAssocID="{10062A18-B892-9B45-883F-E26A285E1A62}" presName="sibTrans" presStyleCnt="0"/>
      <dgm:spPr/>
    </dgm:pt>
    <dgm:pt modelId="{8B66D381-DCF7-4718-BB90-6ED60039F3D0}" type="pres">
      <dgm:prSet presAssocID="{BD0A108A-684C-0442-9BFC-EEBE518957F2}" presName="node" presStyleLbl="node1" presStyleIdx="2" presStyleCnt="9">
        <dgm:presLayoutVars>
          <dgm:bulletEnabled val="1"/>
        </dgm:presLayoutVars>
      </dgm:prSet>
      <dgm:spPr/>
    </dgm:pt>
    <dgm:pt modelId="{F9BEF865-545D-4C0E-9CDF-C6BFAD69DB7A}" type="pres">
      <dgm:prSet presAssocID="{0150BE93-B9A1-2C48-888D-586BF9E0145C}" presName="sibTrans" presStyleCnt="0"/>
      <dgm:spPr/>
    </dgm:pt>
    <dgm:pt modelId="{4AF604DA-8C30-4AE1-9A5B-C71BE4AEE037}" type="pres">
      <dgm:prSet presAssocID="{FB61BF9A-5D87-B04F-90A4-33C4CF4082E2}" presName="node" presStyleLbl="node1" presStyleIdx="3" presStyleCnt="9">
        <dgm:presLayoutVars>
          <dgm:bulletEnabled val="1"/>
        </dgm:presLayoutVars>
      </dgm:prSet>
      <dgm:spPr/>
    </dgm:pt>
    <dgm:pt modelId="{4700D16F-9C78-44A0-AB38-65A358E24BF2}" type="pres">
      <dgm:prSet presAssocID="{9A0FB6F2-9A9D-6341-ACA6-45252652449D}" presName="sibTrans" presStyleCnt="0"/>
      <dgm:spPr/>
    </dgm:pt>
    <dgm:pt modelId="{ED304059-CC6F-44FD-8A6F-D623ED9485EA}" type="pres">
      <dgm:prSet presAssocID="{85423743-B452-B947-8690-E06DE6909F79}" presName="node" presStyleLbl="node1" presStyleIdx="4" presStyleCnt="9">
        <dgm:presLayoutVars>
          <dgm:bulletEnabled val="1"/>
        </dgm:presLayoutVars>
      </dgm:prSet>
      <dgm:spPr/>
    </dgm:pt>
    <dgm:pt modelId="{5B6BEBF1-2D64-487C-A4F7-6133964A17D5}" type="pres">
      <dgm:prSet presAssocID="{47395CB7-1573-714C-94ED-5BD90154FA61}" presName="sibTrans" presStyleCnt="0"/>
      <dgm:spPr/>
    </dgm:pt>
    <dgm:pt modelId="{BF24865B-D394-4C0B-9600-06C1BDF52338}" type="pres">
      <dgm:prSet presAssocID="{63BD1430-BB8C-5445-AAF4-42C3520E34D9}" presName="node" presStyleLbl="node1" presStyleIdx="5" presStyleCnt="9">
        <dgm:presLayoutVars>
          <dgm:bulletEnabled val="1"/>
        </dgm:presLayoutVars>
      </dgm:prSet>
      <dgm:spPr/>
    </dgm:pt>
    <dgm:pt modelId="{4A9BF68B-416F-41D5-B475-46247C45A60D}" type="pres">
      <dgm:prSet presAssocID="{C274B024-C58E-8748-AF22-F85DD37B23C4}" presName="sibTrans" presStyleCnt="0"/>
      <dgm:spPr/>
    </dgm:pt>
    <dgm:pt modelId="{7772D50A-E3B1-405B-AAF1-ABEAEEEBAAA6}" type="pres">
      <dgm:prSet presAssocID="{AEAC97B3-751A-DC44-A189-15EDBA9E1D45}" presName="node" presStyleLbl="node1" presStyleIdx="6" presStyleCnt="9" custLinFactNeighborX="478" custLinFactNeighborY="1077">
        <dgm:presLayoutVars>
          <dgm:bulletEnabled val="1"/>
        </dgm:presLayoutVars>
      </dgm:prSet>
      <dgm:spPr/>
    </dgm:pt>
    <dgm:pt modelId="{169F7A97-830B-4C90-8083-DF4AD835495F}" type="pres">
      <dgm:prSet presAssocID="{695992FA-BD13-BC44-A243-FEB6C6E69744}" presName="sibTrans" presStyleCnt="0"/>
      <dgm:spPr/>
    </dgm:pt>
    <dgm:pt modelId="{879D9D80-4AE3-40BF-80BC-BF3D5F5124EB}" type="pres">
      <dgm:prSet presAssocID="{5987F4B4-F5C1-D848-9736-8902AAF747F8}" presName="node" presStyleLbl="node1" presStyleIdx="7" presStyleCnt="9" custLinFactNeighborX="126" custLinFactNeighborY="2187">
        <dgm:presLayoutVars>
          <dgm:bulletEnabled val="1"/>
        </dgm:presLayoutVars>
      </dgm:prSet>
      <dgm:spPr/>
    </dgm:pt>
    <dgm:pt modelId="{6772B9F5-8F99-AA41-B63D-52E584C213A7}" type="pres">
      <dgm:prSet presAssocID="{BC686959-AD44-F242-A35B-EC43E7DA0445}" presName="sibTrans" presStyleCnt="0"/>
      <dgm:spPr/>
    </dgm:pt>
    <dgm:pt modelId="{24FAB642-407E-4E46-9ED7-9A58226C5851}" type="pres">
      <dgm:prSet presAssocID="{670681FE-A69D-6747-984A-AD93927ABAAE}" presName="node" presStyleLbl="node1" presStyleIdx="8" presStyleCnt="9">
        <dgm:presLayoutVars>
          <dgm:bulletEnabled val="1"/>
        </dgm:presLayoutVars>
      </dgm:prSet>
      <dgm:spPr/>
    </dgm:pt>
  </dgm:ptLst>
  <dgm:cxnLst>
    <dgm:cxn modelId="{F24C1C06-A050-FF4B-AD0E-F742E3CF398E}" type="presOf" srcId="{63BD1430-BB8C-5445-AAF4-42C3520E34D9}" destId="{BF24865B-D394-4C0B-9600-06C1BDF52338}" srcOrd="0" destOrd="0" presId="urn:microsoft.com/office/officeart/2005/8/layout/default"/>
    <dgm:cxn modelId="{3A5C730B-A382-9B40-8C7F-C245FD2D269C}" srcId="{6BF68AED-8591-914F-BDE7-957E041B9939}" destId="{AEAC97B3-751A-DC44-A189-15EDBA9E1D45}" srcOrd="6" destOrd="0" parTransId="{2C2A543E-C2B3-CA4F-965C-7B4A25C63594}" sibTransId="{695992FA-BD13-BC44-A243-FEB6C6E69744}"/>
    <dgm:cxn modelId="{5C07840F-398E-EA4A-80BF-6EBE4C9E7558}" type="presOf" srcId="{FB61BF9A-5D87-B04F-90A4-33C4CF4082E2}" destId="{4AF604DA-8C30-4AE1-9A5B-C71BE4AEE037}" srcOrd="0" destOrd="0" presId="urn:microsoft.com/office/officeart/2005/8/layout/default"/>
    <dgm:cxn modelId="{5A1B6E10-73A7-1848-A62A-588962A780A5}" srcId="{6BF68AED-8591-914F-BDE7-957E041B9939}" destId="{85423743-B452-B947-8690-E06DE6909F79}" srcOrd="4" destOrd="0" parTransId="{4C27B6FE-1066-7143-8793-67370AEDF6B0}" sibTransId="{47395CB7-1573-714C-94ED-5BD90154FA61}"/>
    <dgm:cxn modelId="{8CA85A11-85A6-2643-B57E-A491DCA1D9DF}" type="presOf" srcId="{BD0A108A-684C-0442-9BFC-EEBE518957F2}" destId="{8B66D381-DCF7-4718-BB90-6ED60039F3D0}" srcOrd="0" destOrd="0" presId="urn:microsoft.com/office/officeart/2005/8/layout/default"/>
    <dgm:cxn modelId="{BE19EC32-EA0C-0041-9245-2AFD78021F3E}" type="presOf" srcId="{013CFAFA-D949-E242-9782-5E2C30EBC949}" destId="{3183CC23-336E-4F95-B825-88CC464B7C11}" srcOrd="0" destOrd="0" presId="urn:microsoft.com/office/officeart/2005/8/layout/default"/>
    <dgm:cxn modelId="{F4204B35-63ED-E643-9335-43C10865F9AF}" srcId="{6BF68AED-8591-914F-BDE7-957E041B9939}" destId="{1B23BA87-C495-C244-ADF2-8EA40A7135F6}" srcOrd="0" destOrd="0" parTransId="{C53E355B-3636-3044-A111-5AE39D43E9FC}" sibTransId="{D6708F03-BD86-6448-AFD4-964FC7FEFE80}"/>
    <dgm:cxn modelId="{52A89C3F-69A8-9746-9A89-B241F07094C0}" type="presOf" srcId="{AEAC97B3-751A-DC44-A189-15EDBA9E1D45}" destId="{7772D50A-E3B1-405B-AAF1-ABEAEEEBAAA6}" srcOrd="0" destOrd="0" presId="urn:microsoft.com/office/officeart/2005/8/layout/default"/>
    <dgm:cxn modelId="{0C515C52-4889-1C4E-9469-C1C61DF944E3}" type="presOf" srcId="{6BF68AED-8591-914F-BDE7-957E041B9939}" destId="{AFC2800C-1099-4CE8-B8F8-1D8C3A01DAE5}" srcOrd="0" destOrd="0" presId="urn:microsoft.com/office/officeart/2005/8/layout/default"/>
    <dgm:cxn modelId="{2CC8EB52-FA3F-824D-AB60-1DDD998DD772}" srcId="{6BF68AED-8591-914F-BDE7-957E041B9939}" destId="{5987F4B4-F5C1-D848-9736-8902AAF747F8}" srcOrd="7" destOrd="0" parTransId="{A8304FCE-D804-694B-986C-4E6A4818B08B}" sibTransId="{BC686959-AD44-F242-A35B-EC43E7DA0445}"/>
    <dgm:cxn modelId="{B4400986-5545-FE4A-86EF-6A0BF5F2F620}" srcId="{6BF68AED-8591-914F-BDE7-957E041B9939}" destId="{013CFAFA-D949-E242-9782-5E2C30EBC949}" srcOrd="1" destOrd="0" parTransId="{DF73E059-D29B-BA40-A1E2-AFE537C275B5}" sibTransId="{10062A18-B892-9B45-883F-E26A285E1A62}"/>
    <dgm:cxn modelId="{AF29B093-A6FD-664C-8D31-0B33664157F6}" srcId="{6BF68AED-8591-914F-BDE7-957E041B9939}" destId="{FB61BF9A-5D87-B04F-90A4-33C4CF4082E2}" srcOrd="3" destOrd="0" parTransId="{D042B6B5-520F-F74F-BB92-563D19F99A5B}" sibTransId="{9A0FB6F2-9A9D-6341-ACA6-45252652449D}"/>
    <dgm:cxn modelId="{2F961298-8943-9E40-8ED7-41F115459627}" srcId="{6BF68AED-8591-914F-BDE7-957E041B9939}" destId="{63BD1430-BB8C-5445-AAF4-42C3520E34D9}" srcOrd="5" destOrd="0" parTransId="{09580227-973D-3B4F-BC16-A66431E1A7F6}" sibTransId="{C274B024-C58E-8748-AF22-F85DD37B23C4}"/>
    <dgm:cxn modelId="{5B0829A2-A540-0C4E-BE4A-A0D006735721}" type="presOf" srcId="{670681FE-A69D-6747-984A-AD93927ABAAE}" destId="{24FAB642-407E-4E46-9ED7-9A58226C5851}" srcOrd="0" destOrd="0" presId="urn:microsoft.com/office/officeart/2005/8/layout/default"/>
    <dgm:cxn modelId="{870E1FBA-195C-4949-A8B2-7799CD5FF091}" type="presOf" srcId="{5987F4B4-F5C1-D848-9736-8902AAF747F8}" destId="{879D9D80-4AE3-40BF-80BC-BF3D5F5124EB}" srcOrd="0" destOrd="0" presId="urn:microsoft.com/office/officeart/2005/8/layout/default"/>
    <dgm:cxn modelId="{85BC7EC0-3E3D-AC45-86BE-81E769967DB1}" srcId="{6BF68AED-8591-914F-BDE7-957E041B9939}" destId="{670681FE-A69D-6747-984A-AD93927ABAAE}" srcOrd="8" destOrd="0" parTransId="{D41D9448-81E2-3C44-9DE0-839338C8B463}" sibTransId="{AAA7C158-A346-C94D-A5F9-630C677A0EEB}"/>
    <dgm:cxn modelId="{E910CBDE-E541-FD4F-B23E-FD432039C826}" type="presOf" srcId="{85423743-B452-B947-8690-E06DE6909F79}" destId="{ED304059-CC6F-44FD-8A6F-D623ED9485EA}" srcOrd="0" destOrd="0" presId="urn:microsoft.com/office/officeart/2005/8/layout/default"/>
    <dgm:cxn modelId="{AEA8D7F6-59C9-2E40-98D4-4C22D9160793}" type="presOf" srcId="{1B23BA87-C495-C244-ADF2-8EA40A7135F6}" destId="{8E662DC6-1A00-45D2-917B-1E569A1A8790}" srcOrd="0" destOrd="0" presId="urn:microsoft.com/office/officeart/2005/8/layout/default"/>
    <dgm:cxn modelId="{9F5370FA-DDCD-054E-8CA3-6E58CA8B1CE1}" srcId="{6BF68AED-8591-914F-BDE7-957E041B9939}" destId="{BD0A108A-684C-0442-9BFC-EEBE518957F2}" srcOrd="2" destOrd="0" parTransId="{1ADF3993-14B5-6A4C-96B4-0C363463450B}" sibTransId="{0150BE93-B9A1-2C48-888D-586BF9E0145C}"/>
    <dgm:cxn modelId="{35B42431-B52C-4942-8A55-63B810AB3CEA}" type="presParOf" srcId="{AFC2800C-1099-4CE8-B8F8-1D8C3A01DAE5}" destId="{8E662DC6-1A00-45D2-917B-1E569A1A8790}" srcOrd="0" destOrd="0" presId="urn:microsoft.com/office/officeart/2005/8/layout/default"/>
    <dgm:cxn modelId="{149DE4D0-E5DE-6748-BCCB-8D0D52DCB432}" type="presParOf" srcId="{AFC2800C-1099-4CE8-B8F8-1D8C3A01DAE5}" destId="{2A5649AA-4AB8-4572-A46A-F7D9F9FC5617}" srcOrd="1" destOrd="0" presId="urn:microsoft.com/office/officeart/2005/8/layout/default"/>
    <dgm:cxn modelId="{DA8A33B1-DF55-2943-9806-64769E947955}" type="presParOf" srcId="{AFC2800C-1099-4CE8-B8F8-1D8C3A01DAE5}" destId="{3183CC23-336E-4F95-B825-88CC464B7C11}" srcOrd="2" destOrd="0" presId="urn:microsoft.com/office/officeart/2005/8/layout/default"/>
    <dgm:cxn modelId="{6752C946-AFF2-C744-B52D-FB2F426C1341}" type="presParOf" srcId="{AFC2800C-1099-4CE8-B8F8-1D8C3A01DAE5}" destId="{B39B549D-793C-4F63-B022-25D483B8BD25}" srcOrd="3" destOrd="0" presId="urn:microsoft.com/office/officeart/2005/8/layout/default"/>
    <dgm:cxn modelId="{3C785DE9-54F2-1441-9A1D-E7645EE37DD2}" type="presParOf" srcId="{AFC2800C-1099-4CE8-B8F8-1D8C3A01DAE5}" destId="{8B66D381-DCF7-4718-BB90-6ED60039F3D0}" srcOrd="4" destOrd="0" presId="urn:microsoft.com/office/officeart/2005/8/layout/default"/>
    <dgm:cxn modelId="{96BD6698-6188-2D42-B937-4C16C9213701}" type="presParOf" srcId="{AFC2800C-1099-4CE8-B8F8-1D8C3A01DAE5}" destId="{F9BEF865-545D-4C0E-9CDF-C6BFAD69DB7A}" srcOrd="5" destOrd="0" presId="urn:microsoft.com/office/officeart/2005/8/layout/default"/>
    <dgm:cxn modelId="{F8EC2B5F-7C5B-F247-8066-B96AE3AB3BEB}" type="presParOf" srcId="{AFC2800C-1099-4CE8-B8F8-1D8C3A01DAE5}" destId="{4AF604DA-8C30-4AE1-9A5B-C71BE4AEE037}" srcOrd="6" destOrd="0" presId="urn:microsoft.com/office/officeart/2005/8/layout/default"/>
    <dgm:cxn modelId="{A377D762-7EE4-B449-8C8F-B1000B797388}" type="presParOf" srcId="{AFC2800C-1099-4CE8-B8F8-1D8C3A01DAE5}" destId="{4700D16F-9C78-44A0-AB38-65A358E24BF2}" srcOrd="7" destOrd="0" presId="urn:microsoft.com/office/officeart/2005/8/layout/default"/>
    <dgm:cxn modelId="{C269F75E-3CDA-B54E-9620-710425E7F869}" type="presParOf" srcId="{AFC2800C-1099-4CE8-B8F8-1D8C3A01DAE5}" destId="{ED304059-CC6F-44FD-8A6F-D623ED9485EA}" srcOrd="8" destOrd="0" presId="urn:microsoft.com/office/officeart/2005/8/layout/default"/>
    <dgm:cxn modelId="{FF4ECBE3-4499-5B42-BC58-4D3393C7C37A}" type="presParOf" srcId="{AFC2800C-1099-4CE8-B8F8-1D8C3A01DAE5}" destId="{5B6BEBF1-2D64-487C-A4F7-6133964A17D5}" srcOrd="9" destOrd="0" presId="urn:microsoft.com/office/officeart/2005/8/layout/default"/>
    <dgm:cxn modelId="{4288DE47-2AEB-3E4E-9F1F-179B785D2B42}" type="presParOf" srcId="{AFC2800C-1099-4CE8-B8F8-1D8C3A01DAE5}" destId="{BF24865B-D394-4C0B-9600-06C1BDF52338}" srcOrd="10" destOrd="0" presId="urn:microsoft.com/office/officeart/2005/8/layout/default"/>
    <dgm:cxn modelId="{F8773D81-0D0E-CA45-A526-A07C9A8798E1}" type="presParOf" srcId="{AFC2800C-1099-4CE8-B8F8-1D8C3A01DAE5}" destId="{4A9BF68B-416F-41D5-B475-46247C45A60D}" srcOrd="11" destOrd="0" presId="urn:microsoft.com/office/officeart/2005/8/layout/default"/>
    <dgm:cxn modelId="{B2794696-5AC0-C549-A8BF-95F7E2419F65}" type="presParOf" srcId="{AFC2800C-1099-4CE8-B8F8-1D8C3A01DAE5}" destId="{7772D50A-E3B1-405B-AAF1-ABEAEEEBAAA6}" srcOrd="12" destOrd="0" presId="urn:microsoft.com/office/officeart/2005/8/layout/default"/>
    <dgm:cxn modelId="{C9276564-8DB1-644D-907D-A76D843D2963}" type="presParOf" srcId="{AFC2800C-1099-4CE8-B8F8-1D8C3A01DAE5}" destId="{169F7A97-830B-4C90-8083-DF4AD835495F}" srcOrd="13" destOrd="0" presId="urn:microsoft.com/office/officeart/2005/8/layout/default"/>
    <dgm:cxn modelId="{A264386F-F3B9-5745-B7EA-2DCD0EAFFC07}" type="presParOf" srcId="{AFC2800C-1099-4CE8-B8F8-1D8C3A01DAE5}" destId="{879D9D80-4AE3-40BF-80BC-BF3D5F5124EB}" srcOrd="14" destOrd="0" presId="urn:microsoft.com/office/officeart/2005/8/layout/default"/>
    <dgm:cxn modelId="{15562199-3776-8B48-825B-19EDA572BF61}" type="presParOf" srcId="{AFC2800C-1099-4CE8-B8F8-1D8C3A01DAE5}" destId="{6772B9F5-8F99-AA41-B63D-52E584C213A7}" srcOrd="15" destOrd="0" presId="urn:microsoft.com/office/officeart/2005/8/layout/default"/>
    <dgm:cxn modelId="{CBA4AAD2-F133-BE47-8108-6D4ABDBA1FE4}" type="presParOf" srcId="{AFC2800C-1099-4CE8-B8F8-1D8C3A01DAE5}" destId="{24FAB642-407E-4E46-9ED7-9A58226C5851}" srcOrd="1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77C25D05-143C-B443-8BC1-8CC1213A2968}" type="doc">
      <dgm:prSet loTypeId="urn:microsoft.com/office/officeart/2005/8/layout/default" loCatId="process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en-US"/>
        </a:p>
      </dgm:t>
    </dgm:pt>
    <dgm:pt modelId="{D526CAA0-DAAC-8445-837C-9D768DE62E25}">
      <dgm:prSet custT="1"/>
      <dgm:spPr/>
      <dgm:t>
        <a:bodyPr/>
        <a:lstStyle/>
        <a:p>
          <a:pPr algn="ctr"/>
          <a:r>
            <a:rPr lang="en-US" sz="2000" b="1" dirty="0">
              <a:latin typeface="Century Gothic" panose="020B0502020202020204" pitchFamily="34" charset="0"/>
            </a:rPr>
            <a:t>We listen before we look</a:t>
          </a:r>
        </a:p>
      </dgm:t>
    </dgm:pt>
    <dgm:pt modelId="{2C0220F5-22C3-644F-A445-C1FF81A45FC9}" type="parTrans" cxnId="{4182D4AC-3C0E-0742-B8E8-B2C6856B75E1}">
      <dgm:prSet/>
      <dgm:spPr/>
      <dgm:t>
        <a:bodyPr/>
        <a:lstStyle/>
        <a:p>
          <a:pPr algn="ctr"/>
          <a:endParaRPr lang="en-US" sz="1600" b="1">
            <a:latin typeface="Century Gothic" panose="020B0502020202020204" pitchFamily="34" charset="0"/>
          </a:endParaRPr>
        </a:p>
      </dgm:t>
    </dgm:pt>
    <dgm:pt modelId="{1DE974B2-5113-854B-A02F-D605FF443C36}" type="sibTrans" cxnId="{4182D4AC-3C0E-0742-B8E8-B2C6856B75E1}">
      <dgm:prSet/>
      <dgm:spPr/>
      <dgm:t>
        <a:bodyPr/>
        <a:lstStyle/>
        <a:p>
          <a:pPr algn="ctr"/>
          <a:endParaRPr lang="en-US" sz="1600" b="1">
            <a:latin typeface="Century Gothic" panose="020B0502020202020204" pitchFamily="34" charset="0"/>
          </a:endParaRPr>
        </a:p>
      </dgm:t>
    </dgm:pt>
    <dgm:pt modelId="{7EBA4D67-275B-8A4F-BBA9-01BA5A7C20D2}">
      <dgm:prSet custT="1"/>
      <dgm:spPr/>
      <dgm:t>
        <a:bodyPr/>
        <a:lstStyle/>
        <a:p>
          <a:pPr algn="ctr"/>
          <a:r>
            <a:rPr lang="en-US" sz="2000" b="1" dirty="0">
              <a:latin typeface="Century Gothic" panose="020B0502020202020204" pitchFamily="34" charset="0"/>
            </a:rPr>
            <a:t>One idea per slide</a:t>
          </a:r>
        </a:p>
      </dgm:t>
    </dgm:pt>
    <dgm:pt modelId="{CB550768-BE65-E348-8645-FB3CC551A9E5}" type="parTrans" cxnId="{88114410-2A9C-224C-A353-FAA75B79D569}">
      <dgm:prSet/>
      <dgm:spPr/>
      <dgm:t>
        <a:bodyPr/>
        <a:lstStyle/>
        <a:p>
          <a:pPr algn="ctr"/>
          <a:endParaRPr lang="en-US" sz="1600" b="1">
            <a:latin typeface="Century Gothic" panose="020B0502020202020204" pitchFamily="34" charset="0"/>
          </a:endParaRPr>
        </a:p>
      </dgm:t>
    </dgm:pt>
    <dgm:pt modelId="{91665129-40E6-5D4A-A857-64E4566B98EF}" type="sibTrans" cxnId="{88114410-2A9C-224C-A353-FAA75B79D569}">
      <dgm:prSet/>
      <dgm:spPr/>
      <dgm:t>
        <a:bodyPr/>
        <a:lstStyle/>
        <a:p>
          <a:pPr algn="ctr"/>
          <a:endParaRPr lang="en-US" sz="1600" b="1">
            <a:latin typeface="Century Gothic" panose="020B0502020202020204" pitchFamily="34" charset="0"/>
          </a:endParaRPr>
        </a:p>
      </dgm:t>
    </dgm:pt>
    <dgm:pt modelId="{FCC97984-8C8F-3D40-A247-B7EC4024946D}">
      <dgm:prSet custT="1"/>
      <dgm:spPr/>
      <dgm:t>
        <a:bodyPr/>
        <a:lstStyle/>
        <a:p>
          <a:pPr algn="ctr"/>
          <a:r>
            <a:rPr lang="en-US" sz="2000" b="1" dirty="0">
              <a:latin typeface="Century Gothic" panose="020B0502020202020204" pitchFamily="34" charset="0"/>
            </a:rPr>
            <a:t>Use center alignment when only a few words</a:t>
          </a:r>
        </a:p>
      </dgm:t>
    </dgm:pt>
    <dgm:pt modelId="{71947691-BC17-FD44-90DE-CEC334C9D8A6}" type="parTrans" cxnId="{04915B6F-D699-7F43-B60C-BCFF709BBF39}">
      <dgm:prSet/>
      <dgm:spPr/>
      <dgm:t>
        <a:bodyPr/>
        <a:lstStyle/>
        <a:p>
          <a:pPr algn="ctr"/>
          <a:endParaRPr lang="en-US" sz="1600" b="1">
            <a:latin typeface="Century Gothic" panose="020B0502020202020204" pitchFamily="34" charset="0"/>
          </a:endParaRPr>
        </a:p>
      </dgm:t>
    </dgm:pt>
    <dgm:pt modelId="{B1EF8F51-1115-3247-84B5-FFDDE8958808}" type="sibTrans" cxnId="{04915B6F-D699-7F43-B60C-BCFF709BBF39}">
      <dgm:prSet/>
      <dgm:spPr/>
      <dgm:t>
        <a:bodyPr/>
        <a:lstStyle/>
        <a:p>
          <a:pPr algn="ctr"/>
          <a:endParaRPr lang="en-US" sz="1600" b="1">
            <a:latin typeface="Century Gothic" panose="020B0502020202020204" pitchFamily="34" charset="0"/>
          </a:endParaRPr>
        </a:p>
      </dgm:t>
    </dgm:pt>
    <dgm:pt modelId="{D766976B-8F35-F149-B218-3F40E4F2165F}">
      <dgm:prSet custT="1"/>
      <dgm:spPr/>
      <dgm:t>
        <a:bodyPr/>
        <a:lstStyle/>
        <a:p>
          <a:pPr algn="ctr"/>
          <a:r>
            <a:rPr lang="en-US" sz="2000" b="1" dirty="0">
              <a:latin typeface="Century Gothic" panose="020B0502020202020204" pitchFamily="34" charset="0"/>
            </a:rPr>
            <a:t>Leave negative space</a:t>
          </a:r>
        </a:p>
      </dgm:t>
    </dgm:pt>
    <dgm:pt modelId="{D0CB4273-4055-B84F-B80E-61871D3964EB}" type="parTrans" cxnId="{58413C83-11E9-754E-B85C-C47FFEE5EF8D}">
      <dgm:prSet/>
      <dgm:spPr/>
      <dgm:t>
        <a:bodyPr/>
        <a:lstStyle/>
        <a:p>
          <a:pPr algn="ctr"/>
          <a:endParaRPr lang="en-US" sz="1600" b="1">
            <a:latin typeface="Century Gothic" panose="020B0502020202020204" pitchFamily="34" charset="0"/>
          </a:endParaRPr>
        </a:p>
      </dgm:t>
    </dgm:pt>
    <dgm:pt modelId="{63C6AA8E-2679-CA43-8C5C-F5AD5208138B}" type="sibTrans" cxnId="{58413C83-11E9-754E-B85C-C47FFEE5EF8D}">
      <dgm:prSet/>
      <dgm:spPr/>
      <dgm:t>
        <a:bodyPr/>
        <a:lstStyle/>
        <a:p>
          <a:pPr algn="ctr"/>
          <a:endParaRPr lang="en-US" sz="1600" b="1">
            <a:latin typeface="Century Gothic" panose="020B0502020202020204" pitchFamily="34" charset="0"/>
          </a:endParaRPr>
        </a:p>
      </dgm:t>
    </dgm:pt>
    <dgm:pt modelId="{8EC672B1-57E7-2849-9ABA-71B51B57954F}">
      <dgm:prSet custT="1"/>
      <dgm:spPr/>
      <dgm:t>
        <a:bodyPr/>
        <a:lstStyle/>
        <a:p>
          <a:pPr algn="ctr"/>
          <a:r>
            <a:rPr lang="en-US" sz="2000" b="1" dirty="0">
              <a:latin typeface="Century Gothic" panose="020B0502020202020204" pitchFamily="34" charset="0"/>
            </a:rPr>
            <a:t>Every slide needs a photo</a:t>
          </a:r>
        </a:p>
      </dgm:t>
    </dgm:pt>
    <dgm:pt modelId="{338F77F0-D293-944C-A878-E562F35CA200}" type="parTrans" cxnId="{451E37FD-FA76-D040-AA34-3896B18BF7C1}">
      <dgm:prSet/>
      <dgm:spPr/>
      <dgm:t>
        <a:bodyPr/>
        <a:lstStyle/>
        <a:p>
          <a:pPr algn="ctr"/>
          <a:endParaRPr lang="en-US" sz="1600" b="1">
            <a:latin typeface="Century Gothic" panose="020B0502020202020204" pitchFamily="34" charset="0"/>
          </a:endParaRPr>
        </a:p>
      </dgm:t>
    </dgm:pt>
    <dgm:pt modelId="{FD09D773-0A23-804B-AC31-BCB311314EEC}" type="sibTrans" cxnId="{451E37FD-FA76-D040-AA34-3896B18BF7C1}">
      <dgm:prSet/>
      <dgm:spPr/>
      <dgm:t>
        <a:bodyPr/>
        <a:lstStyle/>
        <a:p>
          <a:pPr algn="ctr"/>
          <a:endParaRPr lang="en-US" sz="1600" b="1">
            <a:latin typeface="Century Gothic" panose="020B0502020202020204" pitchFamily="34" charset="0"/>
          </a:endParaRPr>
        </a:p>
      </dgm:t>
    </dgm:pt>
    <dgm:pt modelId="{35CB1FD3-EFAB-C246-A519-D7A694002BDB}">
      <dgm:prSet custT="1"/>
      <dgm:spPr/>
      <dgm:t>
        <a:bodyPr/>
        <a:lstStyle/>
        <a:p>
          <a:pPr algn="ctr"/>
          <a:r>
            <a:rPr lang="en-US" sz="2000" b="1" dirty="0">
              <a:latin typeface="Century Gothic" panose="020B0502020202020204" pitchFamily="34" charset="0"/>
            </a:rPr>
            <a:t>More slides, less on them</a:t>
          </a:r>
        </a:p>
      </dgm:t>
    </dgm:pt>
    <dgm:pt modelId="{4BA2F81A-C2D6-4740-AAF4-4DFE9471EDEE}" type="parTrans" cxnId="{80E8CC3D-C30A-8140-A5E9-6CD73FE73BB1}">
      <dgm:prSet/>
      <dgm:spPr/>
      <dgm:t>
        <a:bodyPr/>
        <a:lstStyle/>
        <a:p>
          <a:pPr algn="ctr"/>
          <a:endParaRPr lang="en-US" sz="1600" b="1">
            <a:latin typeface="Century Gothic" panose="020B0502020202020204" pitchFamily="34" charset="0"/>
          </a:endParaRPr>
        </a:p>
      </dgm:t>
    </dgm:pt>
    <dgm:pt modelId="{8FC3D753-32CF-6545-A887-8F48D4C825D7}" type="sibTrans" cxnId="{80E8CC3D-C30A-8140-A5E9-6CD73FE73BB1}">
      <dgm:prSet/>
      <dgm:spPr/>
      <dgm:t>
        <a:bodyPr/>
        <a:lstStyle/>
        <a:p>
          <a:pPr algn="ctr"/>
          <a:endParaRPr lang="en-US" sz="1600" b="1">
            <a:latin typeface="Century Gothic" panose="020B0502020202020204" pitchFamily="34" charset="0"/>
          </a:endParaRPr>
        </a:p>
      </dgm:t>
    </dgm:pt>
    <dgm:pt modelId="{3C37AC87-BD48-0A4D-B1ED-826BEBEF2E12}">
      <dgm:prSet custT="1"/>
      <dgm:spPr/>
      <dgm:t>
        <a:bodyPr/>
        <a:lstStyle/>
        <a:p>
          <a:pPr algn="ctr"/>
          <a:r>
            <a:rPr lang="en-US" sz="2000" b="1" dirty="0">
              <a:latin typeface="Century Gothic" panose="020B0502020202020204" pitchFamily="34" charset="0"/>
            </a:rPr>
            <a:t>Our eye goes to the big, bold, bright things</a:t>
          </a:r>
        </a:p>
      </dgm:t>
    </dgm:pt>
    <dgm:pt modelId="{841D8FBE-5906-8D4F-BF7E-F85711A2494B}" type="parTrans" cxnId="{3111FB45-12F1-8448-A554-C55EA141B334}">
      <dgm:prSet/>
      <dgm:spPr/>
      <dgm:t>
        <a:bodyPr/>
        <a:lstStyle/>
        <a:p>
          <a:pPr algn="ctr"/>
          <a:endParaRPr lang="en-US" sz="1600" b="1">
            <a:latin typeface="Century Gothic" panose="020B0502020202020204" pitchFamily="34" charset="0"/>
          </a:endParaRPr>
        </a:p>
      </dgm:t>
    </dgm:pt>
    <dgm:pt modelId="{C8C3440D-66D9-3645-B08B-7ECF794AB20C}" type="sibTrans" cxnId="{3111FB45-12F1-8448-A554-C55EA141B334}">
      <dgm:prSet/>
      <dgm:spPr/>
      <dgm:t>
        <a:bodyPr/>
        <a:lstStyle/>
        <a:p>
          <a:pPr algn="ctr"/>
          <a:endParaRPr lang="en-US" sz="1600" b="1">
            <a:latin typeface="Century Gothic" panose="020B0502020202020204" pitchFamily="34" charset="0"/>
          </a:endParaRPr>
        </a:p>
      </dgm:t>
    </dgm:pt>
    <dgm:pt modelId="{4D807D20-FC22-2148-8B15-3ECFE6D79247}">
      <dgm:prSet custT="1"/>
      <dgm:spPr/>
      <dgm:t>
        <a:bodyPr/>
        <a:lstStyle/>
        <a:p>
          <a:pPr algn="ctr"/>
          <a:r>
            <a:rPr lang="en-US" sz="2000" b="1" dirty="0">
              <a:latin typeface="Century Gothic" panose="020B0502020202020204" pitchFamily="34" charset="0"/>
            </a:rPr>
            <a:t>Use left alignment</a:t>
          </a:r>
        </a:p>
      </dgm:t>
    </dgm:pt>
    <dgm:pt modelId="{EFB8DCF7-D3AE-0A4F-9719-7AD12EBA1C27}" type="parTrans" cxnId="{7F38E961-F6A8-AE4C-8E13-3650DD7753CF}">
      <dgm:prSet/>
      <dgm:spPr/>
      <dgm:t>
        <a:bodyPr/>
        <a:lstStyle/>
        <a:p>
          <a:pPr algn="ctr"/>
          <a:endParaRPr lang="en-US" sz="1600" b="1">
            <a:latin typeface="Century Gothic" panose="020B0502020202020204" pitchFamily="34" charset="0"/>
          </a:endParaRPr>
        </a:p>
      </dgm:t>
    </dgm:pt>
    <dgm:pt modelId="{94A7D8D7-E3BC-214B-8C35-103601684CB9}" type="sibTrans" cxnId="{7F38E961-F6A8-AE4C-8E13-3650DD7753CF}">
      <dgm:prSet/>
      <dgm:spPr/>
      <dgm:t>
        <a:bodyPr/>
        <a:lstStyle/>
        <a:p>
          <a:pPr algn="ctr"/>
          <a:endParaRPr lang="en-US" sz="1600" b="1">
            <a:latin typeface="Century Gothic" panose="020B0502020202020204" pitchFamily="34" charset="0"/>
          </a:endParaRPr>
        </a:p>
      </dgm:t>
    </dgm:pt>
    <dgm:pt modelId="{A56AAABC-B7F8-7B42-9A75-1F52C3B5641C}">
      <dgm:prSet custT="1"/>
      <dgm:spPr/>
      <dgm:t>
        <a:bodyPr/>
        <a:lstStyle/>
        <a:p>
          <a:pPr algn="ctr"/>
          <a:r>
            <a:rPr lang="en-US" sz="2000" b="1" dirty="0">
              <a:latin typeface="Century Gothic" panose="020B0502020202020204" pitchFamily="34" charset="0"/>
            </a:rPr>
            <a:t>Use arrows to get attention</a:t>
          </a:r>
        </a:p>
      </dgm:t>
    </dgm:pt>
    <dgm:pt modelId="{8B5CDA09-9163-0147-9028-32EF31E883CC}" type="parTrans" cxnId="{40D92692-666E-A24B-AE7A-C9426C2FB2F4}">
      <dgm:prSet/>
      <dgm:spPr/>
      <dgm:t>
        <a:bodyPr/>
        <a:lstStyle/>
        <a:p>
          <a:pPr algn="ctr"/>
          <a:endParaRPr lang="en-US" sz="1600" b="1">
            <a:latin typeface="Century Gothic" panose="020B0502020202020204" pitchFamily="34" charset="0"/>
          </a:endParaRPr>
        </a:p>
      </dgm:t>
    </dgm:pt>
    <dgm:pt modelId="{8DF41092-31F9-394D-A8EE-ACDDD836D262}" type="sibTrans" cxnId="{40D92692-666E-A24B-AE7A-C9426C2FB2F4}">
      <dgm:prSet/>
      <dgm:spPr/>
      <dgm:t>
        <a:bodyPr/>
        <a:lstStyle/>
        <a:p>
          <a:pPr algn="ctr"/>
          <a:endParaRPr lang="en-US" sz="1600" b="1">
            <a:latin typeface="Century Gothic" panose="020B0502020202020204" pitchFamily="34" charset="0"/>
          </a:endParaRPr>
        </a:p>
      </dgm:t>
    </dgm:pt>
    <dgm:pt modelId="{9F59FE3B-A7D3-5841-ADDB-EB7B3D016412}" type="pres">
      <dgm:prSet presAssocID="{77C25D05-143C-B443-8BC1-8CC1213A2968}" presName="diagram" presStyleCnt="0">
        <dgm:presLayoutVars>
          <dgm:dir/>
          <dgm:resizeHandles val="exact"/>
        </dgm:presLayoutVars>
      </dgm:prSet>
      <dgm:spPr/>
    </dgm:pt>
    <dgm:pt modelId="{18F2918A-01D4-0347-A213-778CD39A0166}" type="pres">
      <dgm:prSet presAssocID="{35CB1FD3-EFAB-C246-A519-D7A694002BDB}" presName="node" presStyleLbl="node1" presStyleIdx="0" presStyleCnt="9">
        <dgm:presLayoutVars>
          <dgm:bulletEnabled val="1"/>
        </dgm:presLayoutVars>
      </dgm:prSet>
      <dgm:spPr/>
    </dgm:pt>
    <dgm:pt modelId="{A8FEC89D-A89D-E14A-AF2D-E2431728DFB8}" type="pres">
      <dgm:prSet presAssocID="{8FC3D753-32CF-6545-A887-8F48D4C825D7}" presName="sibTrans" presStyleCnt="0"/>
      <dgm:spPr/>
    </dgm:pt>
    <dgm:pt modelId="{FB64CC58-AAE5-4A41-9C48-0117CFB93A7F}" type="pres">
      <dgm:prSet presAssocID="{7EBA4D67-275B-8A4F-BBA9-01BA5A7C20D2}" presName="node" presStyleLbl="node1" presStyleIdx="1" presStyleCnt="9">
        <dgm:presLayoutVars>
          <dgm:bulletEnabled val="1"/>
        </dgm:presLayoutVars>
      </dgm:prSet>
      <dgm:spPr/>
    </dgm:pt>
    <dgm:pt modelId="{A64EB594-B63F-9046-8B8B-2D5976B9D7D9}" type="pres">
      <dgm:prSet presAssocID="{91665129-40E6-5D4A-A857-64E4566B98EF}" presName="sibTrans" presStyleCnt="0"/>
      <dgm:spPr/>
    </dgm:pt>
    <dgm:pt modelId="{DD21D8A6-599E-BE46-B718-6167DC1500D5}" type="pres">
      <dgm:prSet presAssocID="{4D807D20-FC22-2148-8B15-3ECFE6D79247}" presName="node" presStyleLbl="node1" presStyleIdx="2" presStyleCnt="9">
        <dgm:presLayoutVars>
          <dgm:bulletEnabled val="1"/>
        </dgm:presLayoutVars>
      </dgm:prSet>
      <dgm:spPr/>
    </dgm:pt>
    <dgm:pt modelId="{65347E03-6316-F749-AE02-B8150EEEA863}" type="pres">
      <dgm:prSet presAssocID="{94A7D8D7-E3BC-214B-8C35-103601684CB9}" presName="sibTrans" presStyleCnt="0"/>
      <dgm:spPr/>
    </dgm:pt>
    <dgm:pt modelId="{FD6E948F-6121-514D-9132-835863AA639F}" type="pres">
      <dgm:prSet presAssocID="{D766976B-8F35-F149-B218-3F40E4F2165F}" presName="node" presStyleLbl="node1" presStyleIdx="3" presStyleCnt="9">
        <dgm:presLayoutVars>
          <dgm:bulletEnabled val="1"/>
        </dgm:presLayoutVars>
      </dgm:prSet>
      <dgm:spPr/>
    </dgm:pt>
    <dgm:pt modelId="{423BBD37-E5D1-D14C-BDC5-C79D5B1A6154}" type="pres">
      <dgm:prSet presAssocID="{63C6AA8E-2679-CA43-8C5C-F5AD5208138B}" presName="sibTrans" presStyleCnt="0"/>
      <dgm:spPr/>
    </dgm:pt>
    <dgm:pt modelId="{FCD7E16F-E6A4-8741-80E5-0868B535602D}" type="pres">
      <dgm:prSet presAssocID="{D526CAA0-DAAC-8445-837C-9D768DE62E25}" presName="node" presStyleLbl="node1" presStyleIdx="4" presStyleCnt="9">
        <dgm:presLayoutVars>
          <dgm:bulletEnabled val="1"/>
        </dgm:presLayoutVars>
      </dgm:prSet>
      <dgm:spPr/>
    </dgm:pt>
    <dgm:pt modelId="{238C5C9C-A435-9044-A0CD-3187D5208ECD}" type="pres">
      <dgm:prSet presAssocID="{1DE974B2-5113-854B-A02F-D605FF443C36}" presName="sibTrans" presStyleCnt="0"/>
      <dgm:spPr/>
    </dgm:pt>
    <dgm:pt modelId="{6BD12C05-7313-FE41-ABF6-D4976AABD32D}" type="pres">
      <dgm:prSet presAssocID="{3C37AC87-BD48-0A4D-B1ED-826BEBEF2E12}" presName="node" presStyleLbl="node1" presStyleIdx="5" presStyleCnt="9">
        <dgm:presLayoutVars>
          <dgm:bulletEnabled val="1"/>
        </dgm:presLayoutVars>
      </dgm:prSet>
      <dgm:spPr/>
    </dgm:pt>
    <dgm:pt modelId="{FFB01B2D-040A-EA4B-9E21-D6B51387089F}" type="pres">
      <dgm:prSet presAssocID="{C8C3440D-66D9-3645-B08B-7ECF794AB20C}" presName="sibTrans" presStyleCnt="0"/>
      <dgm:spPr/>
    </dgm:pt>
    <dgm:pt modelId="{7725DDDC-F48C-3846-B8F8-43B97817DB53}" type="pres">
      <dgm:prSet presAssocID="{A56AAABC-B7F8-7B42-9A75-1F52C3B5641C}" presName="node" presStyleLbl="node1" presStyleIdx="6" presStyleCnt="9">
        <dgm:presLayoutVars>
          <dgm:bulletEnabled val="1"/>
        </dgm:presLayoutVars>
      </dgm:prSet>
      <dgm:spPr/>
    </dgm:pt>
    <dgm:pt modelId="{601A85BA-73C5-D247-91B2-631FCF3B3599}" type="pres">
      <dgm:prSet presAssocID="{8DF41092-31F9-394D-A8EE-ACDDD836D262}" presName="sibTrans" presStyleCnt="0"/>
      <dgm:spPr/>
    </dgm:pt>
    <dgm:pt modelId="{7775EDD2-F73A-E24D-A2D2-5FABDC0A6C58}" type="pres">
      <dgm:prSet presAssocID="{8EC672B1-57E7-2849-9ABA-71B51B57954F}" presName="node" presStyleLbl="node1" presStyleIdx="7" presStyleCnt="9">
        <dgm:presLayoutVars>
          <dgm:bulletEnabled val="1"/>
        </dgm:presLayoutVars>
      </dgm:prSet>
      <dgm:spPr/>
    </dgm:pt>
    <dgm:pt modelId="{0111BC94-4936-1547-92C1-0CB6AF6C13AE}" type="pres">
      <dgm:prSet presAssocID="{FD09D773-0A23-804B-AC31-BCB311314EEC}" presName="sibTrans" presStyleCnt="0"/>
      <dgm:spPr/>
    </dgm:pt>
    <dgm:pt modelId="{BEBFB2C5-748D-DD43-B3E4-8D57A1736865}" type="pres">
      <dgm:prSet presAssocID="{FCC97984-8C8F-3D40-A247-B7EC4024946D}" presName="node" presStyleLbl="node1" presStyleIdx="8" presStyleCnt="9">
        <dgm:presLayoutVars>
          <dgm:bulletEnabled val="1"/>
        </dgm:presLayoutVars>
      </dgm:prSet>
      <dgm:spPr/>
    </dgm:pt>
  </dgm:ptLst>
  <dgm:cxnLst>
    <dgm:cxn modelId="{88114410-2A9C-224C-A353-FAA75B79D569}" srcId="{77C25D05-143C-B443-8BC1-8CC1213A2968}" destId="{7EBA4D67-275B-8A4F-BBA9-01BA5A7C20D2}" srcOrd="1" destOrd="0" parTransId="{CB550768-BE65-E348-8645-FB3CC551A9E5}" sibTransId="{91665129-40E6-5D4A-A857-64E4566B98EF}"/>
    <dgm:cxn modelId="{E5A2DE22-EA7F-DF41-BA4D-53D05A6EEC1F}" type="presOf" srcId="{D766976B-8F35-F149-B218-3F40E4F2165F}" destId="{FD6E948F-6121-514D-9132-835863AA639F}" srcOrd="0" destOrd="0" presId="urn:microsoft.com/office/officeart/2005/8/layout/default"/>
    <dgm:cxn modelId="{B1CA942C-710A-D747-8E9C-7C6913C3B81B}" type="presOf" srcId="{7EBA4D67-275B-8A4F-BBA9-01BA5A7C20D2}" destId="{FB64CC58-AAE5-4A41-9C48-0117CFB93A7F}" srcOrd="0" destOrd="0" presId="urn:microsoft.com/office/officeart/2005/8/layout/default"/>
    <dgm:cxn modelId="{80E8CC3D-C30A-8140-A5E9-6CD73FE73BB1}" srcId="{77C25D05-143C-B443-8BC1-8CC1213A2968}" destId="{35CB1FD3-EFAB-C246-A519-D7A694002BDB}" srcOrd="0" destOrd="0" parTransId="{4BA2F81A-C2D6-4740-AAF4-4DFE9471EDEE}" sibTransId="{8FC3D753-32CF-6545-A887-8F48D4C825D7}"/>
    <dgm:cxn modelId="{3111FB45-12F1-8448-A554-C55EA141B334}" srcId="{77C25D05-143C-B443-8BC1-8CC1213A2968}" destId="{3C37AC87-BD48-0A4D-B1ED-826BEBEF2E12}" srcOrd="5" destOrd="0" parTransId="{841D8FBE-5906-8D4F-BF7E-F85711A2494B}" sibTransId="{C8C3440D-66D9-3645-B08B-7ECF794AB20C}"/>
    <dgm:cxn modelId="{E460D947-4537-A540-87C6-19C87CF6D65A}" type="presOf" srcId="{3C37AC87-BD48-0A4D-B1ED-826BEBEF2E12}" destId="{6BD12C05-7313-FE41-ABF6-D4976AABD32D}" srcOrd="0" destOrd="0" presId="urn:microsoft.com/office/officeart/2005/8/layout/default"/>
    <dgm:cxn modelId="{7F38E961-F6A8-AE4C-8E13-3650DD7753CF}" srcId="{77C25D05-143C-B443-8BC1-8CC1213A2968}" destId="{4D807D20-FC22-2148-8B15-3ECFE6D79247}" srcOrd="2" destOrd="0" parTransId="{EFB8DCF7-D3AE-0A4F-9719-7AD12EBA1C27}" sibTransId="{94A7D8D7-E3BC-214B-8C35-103601684CB9}"/>
    <dgm:cxn modelId="{04915B6F-D699-7F43-B60C-BCFF709BBF39}" srcId="{77C25D05-143C-B443-8BC1-8CC1213A2968}" destId="{FCC97984-8C8F-3D40-A247-B7EC4024946D}" srcOrd="8" destOrd="0" parTransId="{71947691-BC17-FD44-90DE-CEC334C9D8A6}" sibTransId="{B1EF8F51-1115-3247-84B5-FFDDE8958808}"/>
    <dgm:cxn modelId="{58413C83-11E9-754E-B85C-C47FFEE5EF8D}" srcId="{77C25D05-143C-B443-8BC1-8CC1213A2968}" destId="{D766976B-8F35-F149-B218-3F40E4F2165F}" srcOrd="3" destOrd="0" parTransId="{D0CB4273-4055-B84F-B80E-61871D3964EB}" sibTransId="{63C6AA8E-2679-CA43-8C5C-F5AD5208138B}"/>
    <dgm:cxn modelId="{D872AD88-29B3-4641-8487-8CA833C3E9FE}" type="presOf" srcId="{35CB1FD3-EFAB-C246-A519-D7A694002BDB}" destId="{18F2918A-01D4-0347-A213-778CD39A0166}" srcOrd="0" destOrd="0" presId="urn:microsoft.com/office/officeart/2005/8/layout/default"/>
    <dgm:cxn modelId="{1F235F8F-4C32-564A-9CDF-CB1781546B0E}" type="presOf" srcId="{A56AAABC-B7F8-7B42-9A75-1F52C3B5641C}" destId="{7725DDDC-F48C-3846-B8F8-43B97817DB53}" srcOrd="0" destOrd="0" presId="urn:microsoft.com/office/officeart/2005/8/layout/default"/>
    <dgm:cxn modelId="{40D92692-666E-A24B-AE7A-C9426C2FB2F4}" srcId="{77C25D05-143C-B443-8BC1-8CC1213A2968}" destId="{A56AAABC-B7F8-7B42-9A75-1F52C3B5641C}" srcOrd="6" destOrd="0" parTransId="{8B5CDA09-9163-0147-9028-32EF31E883CC}" sibTransId="{8DF41092-31F9-394D-A8EE-ACDDD836D262}"/>
    <dgm:cxn modelId="{3948C9AA-EFD6-6244-B1E1-DB00B7136728}" type="presOf" srcId="{8EC672B1-57E7-2849-9ABA-71B51B57954F}" destId="{7775EDD2-F73A-E24D-A2D2-5FABDC0A6C58}" srcOrd="0" destOrd="0" presId="urn:microsoft.com/office/officeart/2005/8/layout/default"/>
    <dgm:cxn modelId="{4182D4AC-3C0E-0742-B8E8-B2C6856B75E1}" srcId="{77C25D05-143C-B443-8BC1-8CC1213A2968}" destId="{D526CAA0-DAAC-8445-837C-9D768DE62E25}" srcOrd="4" destOrd="0" parTransId="{2C0220F5-22C3-644F-A445-C1FF81A45FC9}" sibTransId="{1DE974B2-5113-854B-A02F-D605FF443C36}"/>
    <dgm:cxn modelId="{794932DA-4AF2-C141-BC0C-483FC3B2AE26}" type="presOf" srcId="{77C25D05-143C-B443-8BC1-8CC1213A2968}" destId="{9F59FE3B-A7D3-5841-ADDB-EB7B3D016412}" srcOrd="0" destOrd="0" presId="urn:microsoft.com/office/officeart/2005/8/layout/default"/>
    <dgm:cxn modelId="{656934DE-B988-8D46-9A20-E614BE3F9BD0}" type="presOf" srcId="{FCC97984-8C8F-3D40-A247-B7EC4024946D}" destId="{BEBFB2C5-748D-DD43-B3E4-8D57A1736865}" srcOrd="0" destOrd="0" presId="urn:microsoft.com/office/officeart/2005/8/layout/default"/>
    <dgm:cxn modelId="{DBDCFEEE-BD98-D040-8128-5D8205B5262D}" type="presOf" srcId="{D526CAA0-DAAC-8445-837C-9D768DE62E25}" destId="{FCD7E16F-E6A4-8741-80E5-0868B535602D}" srcOrd="0" destOrd="0" presId="urn:microsoft.com/office/officeart/2005/8/layout/default"/>
    <dgm:cxn modelId="{E7F5BCFA-EF73-8845-BDC9-0C1FB9B21488}" type="presOf" srcId="{4D807D20-FC22-2148-8B15-3ECFE6D79247}" destId="{DD21D8A6-599E-BE46-B718-6167DC1500D5}" srcOrd="0" destOrd="0" presId="urn:microsoft.com/office/officeart/2005/8/layout/default"/>
    <dgm:cxn modelId="{451E37FD-FA76-D040-AA34-3896B18BF7C1}" srcId="{77C25D05-143C-B443-8BC1-8CC1213A2968}" destId="{8EC672B1-57E7-2849-9ABA-71B51B57954F}" srcOrd="7" destOrd="0" parTransId="{338F77F0-D293-944C-A878-E562F35CA200}" sibTransId="{FD09D773-0A23-804B-AC31-BCB311314EEC}"/>
    <dgm:cxn modelId="{3D1A81C4-9FAD-B44C-83D1-B025C0F8575E}" type="presParOf" srcId="{9F59FE3B-A7D3-5841-ADDB-EB7B3D016412}" destId="{18F2918A-01D4-0347-A213-778CD39A0166}" srcOrd="0" destOrd="0" presId="urn:microsoft.com/office/officeart/2005/8/layout/default"/>
    <dgm:cxn modelId="{892CFD91-3262-A145-9342-2B4A7644739C}" type="presParOf" srcId="{9F59FE3B-A7D3-5841-ADDB-EB7B3D016412}" destId="{A8FEC89D-A89D-E14A-AF2D-E2431728DFB8}" srcOrd="1" destOrd="0" presId="urn:microsoft.com/office/officeart/2005/8/layout/default"/>
    <dgm:cxn modelId="{C22785F4-E58B-F348-A254-5D73BC7005B8}" type="presParOf" srcId="{9F59FE3B-A7D3-5841-ADDB-EB7B3D016412}" destId="{FB64CC58-AAE5-4A41-9C48-0117CFB93A7F}" srcOrd="2" destOrd="0" presId="urn:microsoft.com/office/officeart/2005/8/layout/default"/>
    <dgm:cxn modelId="{0C620DCC-41B1-C74F-B35B-D357B42CE1D1}" type="presParOf" srcId="{9F59FE3B-A7D3-5841-ADDB-EB7B3D016412}" destId="{A64EB594-B63F-9046-8B8B-2D5976B9D7D9}" srcOrd="3" destOrd="0" presId="urn:microsoft.com/office/officeart/2005/8/layout/default"/>
    <dgm:cxn modelId="{0A1C9B11-C0A6-A947-A13A-49B4728B1C67}" type="presParOf" srcId="{9F59FE3B-A7D3-5841-ADDB-EB7B3D016412}" destId="{DD21D8A6-599E-BE46-B718-6167DC1500D5}" srcOrd="4" destOrd="0" presId="urn:microsoft.com/office/officeart/2005/8/layout/default"/>
    <dgm:cxn modelId="{7784DD68-E28A-FF40-9CD4-93B208ADAC7C}" type="presParOf" srcId="{9F59FE3B-A7D3-5841-ADDB-EB7B3D016412}" destId="{65347E03-6316-F749-AE02-B8150EEEA863}" srcOrd="5" destOrd="0" presId="urn:microsoft.com/office/officeart/2005/8/layout/default"/>
    <dgm:cxn modelId="{9238BBB5-73F5-024B-A286-2E12CA68938F}" type="presParOf" srcId="{9F59FE3B-A7D3-5841-ADDB-EB7B3D016412}" destId="{FD6E948F-6121-514D-9132-835863AA639F}" srcOrd="6" destOrd="0" presId="urn:microsoft.com/office/officeart/2005/8/layout/default"/>
    <dgm:cxn modelId="{2D795366-89C4-A943-B900-75218FB581B6}" type="presParOf" srcId="{9F59FE3B-A7D3-5841-ADDB-EB7B3D016412}" destId="{423BBD37-E5D1-D14C-BDC5-C79D5B1A6154}" srcOrd="7" destOrd="0" presId="urn:microsoft.com/office/officeart/2005/8/layout/default"/>
    <dgm:cxn modelId="{39659277-D07B-ED40-8828-112B7AD161E1}" type="presParOf" srcId="{9F59FE3B-A7D3-5841-ADDB-EB7B3D016412}" destId="{FCD7E16F-E6A4-8741-80E5-0868B535602D}" srcOrd="8" destOrd="0" presId="urn:microsoft.com/office/officeart/2005/8/layout/default"/>
    <dgm:cxn modelId="{20FC59FB-87DC-CE47-BF6C-27C194AFEBC9}" type="presParOf" srcId="{9F59FE3B-A7D3-5841-ADDB-EB7B3D016412}" destId="{238C5C9C-A435-9044-A0CD-3187D5208ECD}" srcOrd="9" destOrd="0" presId="urn:microsoft.com/office/officeart/2005/8/layout/default"/>
    <dgm:cxn modelId="{29B06C0B-8AC4-5D41-9E40-1B5661830604}" type="presParOf" srcId="{9F59FE3B-A7D3-5841-ADDB-EB7B3D016412}" destId="{6BD12C05-7313-FE41-ABF6-D4976AABD32D}" srcOrd="10" destOrd="0" presId="urn:microsoft.com/office/officeart/2005/8/layout/default"/>
    <dgm:cxn modelId="{D508CB14-731D-8240-9A44-711E0CC19340}" type="presParOf" srcId="{9F59FE3B-A7D3-5841-ADDB-EB7B3D016412}" destId="{FFB01B2D-040A-EA4B-9E21-D6B51387089F}" srcOrd="11" destOrd="0" presId="urn:microsoft.com/office/officeart/2005/8/layout/default"/>
    <dgm:cxn modelId="{C9A5CF7B-8F22-2D43-8AC0-7F863CF5690B}" type="presParOf" srcId="{9F59FE3B-A7D3-5841-ADDB-EB7B3D016412}" destId="{7725DDDC-F48C-3846-B8F8-43B97817DB53}" srcOrd="12" destOrd="0" presId="urn:microsoft.com/office/officeart/2005/8/layout/default"/>
    <dgm:cxn modelId="{7084ABEF-844D-A849-B09A-87ABE8AAC799}" type="presParOf" srcId="{9F59FE3B-A7D3-5841-ADDB-EB7B3D016412}" destId="{601A85BA-73C5-D247-91B2-631FCF3B3599}" srcOrd="13" destOrd="0" presId="urn:microsoft.com/office/officeart/2005/8/layout/default"/>
    <dgm:cxn modelId="{48C81874-27A0-3A42-B768-1AC26D1A0ED9}" type="presParOf" srcId="{9F59FE3B-A7D3-5841-ADDB-EB7B3D016412}" destId="{7775EDD2-F73A-E24D-A2D2-5FABDC0A6C58}" srcOrd="14" destOrd="0" presId="urn:microsoft.com/office/officeart/2005/8/layout/default"/>
    <dgm:cxn modelId="{C7164DA4-3A29-BE47-AF4D-0308726C9356}" type="presParOf" srcId="{9F59FE3B-A7D3-5841-ADDB-EB7B3D016412}" destId="{0111BC94-4936-1547-92C1-0CB6AF6C13AE}" srcOrd="15" destOrd="0" presId="urn:microsoft.com/office/officeart/2005/8/layout/default"/>
    <dgm:cxn modelId="{B6F8C1DB-C329-BD4A-8475-D0580D301163}" type="presParOf" srcId="{9F59FE3B-A7D3-5841-ADDB-EB7B3D016412}" destId="{BEBFB2C5-748D-DD43-B3E4-8D57A1736865}" srcOrd="1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2C985D7D-C31E-8640-9C42-0679B73D6E0E}" type="doc">
      <dgm:prSet loTypeId="urn:microsoft.com/office/officeart/2005/8/layout/bProcess3" loCatId="list" qsTypeId="urn:microsoft.com/office/officeart/2005/8/quickstyle/simple4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C485AFC9-B17B-B447-8A34-9A49FD614F36}">
      <dgm:prSet/>
      <dgm:spPr/>
      <dgm:t>
        <a:bodyPr/>
        <a:lstStyle/>
        <a:p>
          <a:pPr rtl="0"/>
          <a:r>
            <a:rPr lang="en-US"/>
            <a:t>Place in shapes</a:t>
          </a:r>
        </a:p>
      </dgm:t>
    </dgm:pt>
    <dgm:pt modelId="{BCEB5D8E-B6F5-434D-BE83-7EC53FB8E604}" type="parTrans" cxnId="{4EFB8BDF-55FF-AD41-982E-EE7277ABD684}">
      <dgm:prSet/>
      <dgm:spPr/>
      <dgm:t>
        <a:bodyPr/>
        <a:lstStyle/>
        <a:p>
          <a:endParaRPr lang="en-US"/>
        </a:p>
      </dgm:t>
    </dgm:pt>
    <dgm:pt modelId="{047133B6-2D26-F547-95EC-FFD2664FDC29}" type="sibTrans" cxnId="{4EFB8BDF-55FF-AD41-982E-EE7277ABD684}">
      <dgm:prSet/>
      <dgm:spPr/>
      <dgm:t>
        <a:bodyPr/>
        <a:lstStyle/>
        <a:p>
          <a:endParaRPr lang="en-US"/>
        </a:p>
      </dgm:t>
    </dgm:pt>
    <dgm:pt modelId="{F28D3AB9-91C6-2C4A-A9A0-E76655106321}">
      <dgm:prSet/>
      <dgm:spPr/>
      <dgm:t>
        <a:bodyPr/>
        <a:lstStyle/>
        <a:p>
          <a:pPr rtl="0"/>
          <a:r>
            <a:rPr lang="en-US" dirty="0"/>
            <a:t>Place next to photos</a:t>
          </a:r>
        </a:p>
      </dgm:t>
    </dgm:pt>
    <dgm:pt modelId="{677B64E5-B979-FC4C-970C-8F09EACC293B}" type="parTrans" cxnId="{83381262-3842-6245-9BED-2E8EB832F660}">
      <dgm:prSet/>
      <dgm:spPr/>
      <dgm:t>
        <a:bodyPr/>
        <a:lstStyle/>
        <a:p>
          <a:endParaRPr lang="en-US"/>
        </a:p>
      </dgm:t>
    </dgm:pt>
    <dgm:pt modelId="{096EDD3F-7B75-1747-A410-9344B43C4B52}" type="sibTrans" cxnId="{83381262-3842-6245-9BED-2E8EB832F660}">
      <dgm:prSet/>
      <dgm:spPr/>
      <dgm:t>
        <a:bodyPr/>
        <a:lstStyle/>
        <a:p>
          <a:endParaRPr lang="en-US"/>
        </a:p>
      </dgm:t>
    </dgm:pt>
    <dgm:pt modelId="{A804BC45-3110-404F-9823-175FE2FA10BC}">
      <dgm:prSet/>
      <dgm:spPr/>
      <dgm:t>
        <a:bodyPr/>
        <a:lstStyle/>
        <a:p>
          <a:pPr rtl="0"/>
          <a:r>
            <a:rPr lang="en-US"/>
            <a:t>Consider it an image</a:t>
          </a:r>
        </a:p>
      </dgm:t>
    </dgm:pt>
    <dgm:pt modelId="{929ED411-3B69-B949-8B2D-407F7F9473CC}" type="parTrans" cxnId="{9BD5F57C-09B7-104F-AF94-D04A2958630F}">
      <dgm:prSet/>
      <dgm:spPr/>
      <dgm:t>
        <a:bodyPr/>
        <a:lstStyle/>
        <a:p>
          <a:endParaRPr lang="en-US"/>
        </a:p>
      </dgm:t>
    </dgm:pt>
    <dgm:pt modelId="{4220E20F-4426-714F-B044-836EFD8FD315}" type="sibTrans" cxnId="{9BD5F57C-09B7-104F-AF94-D04A2958630F}">
      <dgm:prSet/>
      <dgm:spPr/>
      <dgm:t>
        <a:bodyPr/>
        <a:lstStyle/>
        <a:p>
          <a:endParaRPr lang="en-US"/>
        </a:p>
      </dgm:t>
    </dgm:pt>
    <dgm:pt modelId="{DC1B1CCF-164C-5649-BCB4-3A50721C2BBF}">
      <dgm:prSet/>
      <dgm:spPr/>
      <dgm:t>
        <a:bodyPr/>
        <a:lstStyle/>
        <a:p>
          <a:pPr rtl="0"/>
          <a:r>
            <a:rPr lang="en-US" dirty="0"/>
            <a:t>Draw a diagram</a:t>
          </a:r>
        </a:p>
      </dgm:t>
    </dgm:pt>
    <dgm:pt modelId="{8FE65172-3B85-1641-B423-3F2D21A4F646}" type="parTrans" cxnId="{74C04043-BE47-F84E-95AD-2964AB0816CB}">
      <dgm:prSet/>
      <dgm:spPr/>
      <dgm:t>
        <a:bodyPr/>
        <a:lstStyle/>
        <a:p>
          <a:endParaRPr lang="en-US"/>
        </a:p>
      </dgm:t>
    </dgm:pt>
    <dgm:pt modelId="{D0949637-2CF6-A049-97FE-D6C0EEB5715F}" type="sibTrans" cxnId="{74C04043-BE47-F84E-95AD-2964AB0816CB}">
      <dgm:prSet/>
      <dgm:spPr/>
      <dgm:t>
        <a:bodyPr/>
        <a:lstStyle/>
        <a:p>
          <a:endParaRPr lang="en-US"/>
        </a:p>
      </dgm:t>
    </dgm:pt>
    <dgm:pt modelId="{A6D45CD5-EDCB-BB47-9982-224BB5508CE1}">
      <dgm:prSet/>
      <dgm:spPr/>
      <dgm:t>
        <a:bodyPr/>
        <a:lstStyle/>
        <a:p>
          <a:pPr rtl="0"/>
          <a:r>
            <a:rPr lang="en-US"/>
            <a:t>Create a table</a:t>
          </a:r>
        </a:p>
      </dgm:t>
    </dgm:pt>
    <dgm:pt modelId="{DEE40027-006E-CE4E-9FEF-5399ED26E52E}" type="parTrans" cxnId="{D82EE610-84EE-CC4F-ACD2-73832F67329F}">
      <dgm:prSet/>
      <dgm:spPr/>
      <dgm:t>
        <a:bodyPr/>
        <a:lstStyle/>
        <a:p>
          <a:endParaRPr lang="en-US"/>
        </a:p>
      </dgm:t>
    </dgm:pt>
    <dgm:pt modelId="{7D93ADD3-481E-C747-9F0B-99E23C22FF85}" type="sibTrans" cxnId="{D82EE610-84EE-CC4F-ACD2-73832F67329F}">
      <dgm:prSet/>
      <dgm:spPr/>
      <dgm:t>
        <a:bodyPr/>
        <a:lstStyle/>
        <a:p>
          <a:endParaRPr lang="en-US"/>
        </a:p>
      </dgm:t>
    </dgm:pt>
    <dgm:pt modelId="{E182FC89-11A9-0F44-A95E-8C5C8FF89AA3}" type="pres">
      <dgm:prSet presAssocID="{2C985D7D-C31E-8640-9C42-0679B73D6E0E}" presName="Name0" presStyleCnt="0">
        <dgm:presLayoutVars>
          <dgm:dir/>
          <dgm:resizeHandles val="exact"/>
        </dgm:presLayoutVars>
      </dgm:prSet>
      <dgm:spPr/>
    </dgm:pt>
    <dgm:pt modelId="{5E80F968-B2D9-B548-8D53-966B3C29266A}" type="pres">
      <dgm:prSet presAssocID="{C485AFC9-B17B-B447-8A34-9A49FD614F36}" presName="node" presStyleLbl="node1" presStyleIdx="0" presStyleCnt="5">
        <dgm:presLayoutVars>
          <dgm:bulletEnabled val="1"/>
        </dgm:presLayoutVars>
      </dgm:prSet>
      <dgm:spPr/>
    </dgm:pt>
    <dgm:pt modelId="{0DCC1A5D-DFEE-C943-A480-C08B1A1AA758}" type="pres">
      <dgm:prSet presAssocID="{047133B6-2D26-F547-95EC-FFD2664FDC29}" presName="sibTrans" presStyleLbl="sibTrans1D1" presStyleIdx="0" presStyleCnt="4"/>
      <dgm:spPr/>
    </dgm:pt>
    <dgm:pt modelId="{626160CF-5E1C-7044-8EA6-46FDB124E7E0}" type="pres">
      <dgm:prSet presAssocID="{047133B6-2D26-F547-95EC-FFD2664FDC29}" presName="connectorText" presStyleLbl="sibTrans1D1" presStyleIdx="0" presStyleCnt="4"/>
      <dgm:spPr/>
    </dgm:pt>
    <dgm:pt modelId="{353080A3-A8C3-E74F-8805-92C591541C2D}" type="pres">
      <dgm:prSet presAssocID="{F28D3AB9-91C6-2C4A-A9A0-E76655106321}" presName="node" presStyleLbl="node1" presStyleIdx="1" presStyleCnt="5">
        <dgm:presLayoutVars>
          <dgm:bulletEnabled val="1"/>
        </dgm:presLayoutVars>
      </dgm:prSet>
      <dgm:spPr/>
    </dgm:pt>
    <dgm:pt modelId="{3A224A53-3935-F641-A3DF-B2D63A0C25D9}" type="pres">
      <dgm:prSet presAssocID="{096EDD3F-7B75-1747-A410-9344B43C4B52}" presName="sibTrans" presStyleLbl="sibTrans1D1" presStyleIdx="1" presStyleCnt="4"/>
      <dgm:spPr/>
    </dgm:pt>
    <dgm:pt modelId="{7FA3C106-3224-714A-B3AF-10853199ECE8}" type="pres">
      <dgm:prSet presAssocID="{096EDD3F-7B75-1747-A410-9344B43C4B52}" presName="connectorText" presStyleLbl="sibTrans1D1" presStyleIdx="1" presStyleCnt="4"/>
      <dgm:spPr/>
    </dgm:pt>
    <dgm:pt modelId="{2C8F1005-8A38-DD40-848A-C7B7C3FBA31F}" type="pres">
      <dgm:prSet presAssocID="{A804BC45-3110-404F-9823-175FE2FA10BC}" presName="node" presStyleLbl="node1" presStyleIdx="2" presStyleCnt="5">
        <dgm:presLayoutVars>
          <dgm:bulletEnabled val="1"/>
        </dgm:presLayoutVars>
      </dgm:prSet>
      <dgm:spPr/>
    </dgm:pt>
    <dgm:pt modelId="{18B7627E-9804-DB43-A17D-19EB278E56A4}" type="pres">
      <dgm:prSet presAssocID="{4220E20F-4426-714F-B044-836EFD8FD315}" presName="sibTrans" presStyleLbl="sibTrans1D1" presStyleIdx="2" presStyleCnt="4"/>
      <dgm:spPr/>
    </dgm:pt>
    <dgm:pt modelId="{BCE6FF76-6F4D-FF44-8C9D-CDBEE0810015}" type="pres">
      <dgm:prSet presAssocID="{4220E20F-4426-714F-B044-836EFD8FD315}" presName="connectorText" presStyleLbl="sibTrans1D1" presStyleIdx="2" presStyleCnt="4"/>
      <dgm:spPr/>
    </dgm:pt>
    <dgm:pt modelId="{6218563D-69CC-7845-9F02-435FF51FDF81}" type="pres">
      <dgm:prSet presAssocID="{DC1B1CCF-164C-5649-BCB4-3A50721C2BBF}" presName="node" presStyleLbl="node1" presStyleIdx="3" presStyleCnt="5">
        <dgm:presLayoutVars>
          <dgm:bulletEnabled val="1"/>
        </dgm:presLayoutVars>
      </dgm:prSet>
      <dgm:spPr/>
    </dgm:pt>
    <dgm:pt modelId="{0CE71353-409E-4042-8FF0-FD74BD9369E3}" type="pres">
      <dgm:prSet presAssocID="{D0949637-2CF6-A049-97FE-D6C0EEB5715F}" presName="sibTrans" presStyleLbl="sibTrans1D1" presStyleIdx="3" presStyleCnt="4"/>
      <dgm:spPr/>
    </dgm:pt>
    <dgm:pt modelId="{E23666F3-ADC7-B143-8DC5-4D59D7B9704B}" type="pres">
      <dgm:prSet presAssocID="{D0949637-2CF6-A049-97FE-D6C0EEB5715F}" presName="connectorText" presStyleLbl="sibTrans1D1" presStyleIdx="3" presStyleCnt="4"/>
      <dgm:spPr/>
    </dgm:pt>
    <dgm:pt modelId="{C7FAC97F-C873-EA4B-A69A-D1D766A0BD49}" type="pres">
      <dgm:prSet presAssocID="{A6D45CD5-EDCB-BB47-9982-224BB5508CE1}" presName="node" presStyleLbl="node1" presStyleIdx="4" presStyleCnt="5">
        <dgm:presLayoutVars>
          <dgm:bulletEnabled val="1"/>
        </dgm:presLayoutVars>
      </dgm:prSet>
      <dgm:spPr/>
    </dgm:pt>
  </dgm:ptLst>
  <dgm:cxnLst>
    <dgm:cxn modelId="{A2FAE903-4FE1-8942-897E-218CC5E9E470}" type="presOf" srcId="{D0949637-2CF6-A049-97FE-D6C0EEB5715F}" destId="{E23666F3-ADC7-B143-8DC5-4D59D7B9704B}" srcOrd="1" destOrd="0" presId="urn:microsoft.com/office/officeart/2005/8/layout/bProcess3"/>
    <dgm:cxn modelId="{D82EE610-84EE-CC4F-ACD2-73832F67329F}" srcId="{2C985D7D-C31E-8640-9C42-0679B73D6E0E}" destId="{A6D45CD5-EDCB-BB47-9982-224BB5508CE1}" srcOrd="4" destOrd="0" parTransId="{DEE40027-006E-CE4E-9FEF-5399ED26E52E}" sibTransId="{7D93ADD3-481E-C747-9F0B-99E23C22FF85}"/>
    <dgm:cxn modelId="{2141FA12-4E71-4447-B3A6-8D30AC842F69}" type="presOf" srcId="{096EDD3F-7B75-1747-A410-9344B43C4B52}" destId="{7FA3C106-3224-714A-B3AF-10853199ECE8}" srcOrd="1" destOrd="0" presId="urn:microsoft.com/office/officeart/2005/8/layout/bProcess3"/>
    <dgm:cxn modelId="{3B367F21-DE18-F848-B887-201CB311291E}" type="presOf" srcId="{4220E20F-4426-714F-B044-836EFD8FD315}" destId="{BCE6FF76-6F4D-FF44-8C9D-CDBEE0810015}" srcOrd="1" destOrd="0" presId="urn:microsoft.com/office/officeart/2005/8/layout/bProcess3"/>
    <dgm:cxn modelId="{1EE1063A-82E5-AF42-9F6D-57364C17D55D}" type="presOf" srcId="{A804BC45-3110-404F-9823-175FE2FA10BC}" destId="{2C8F1005-8A38-DD40-848A-C7B7C3FBA31F}" srcOrd="0" destOrd="0" presId="urn:microsoft.com/office/officeart/2005/8/layout/bProcess3"/>
    <dgm:cxn modelId="{74C04043-BE47-F84E-95AD-2964AB0816CB}" srcId="{2C985D7D-C31E-8640-9C42-0679B73D6E0E}" destId="{DC1B1CCF-164C-5649-BCB4-3A50721C2BBF}" srcOrd="3" destOrd="0" parTransId="{8FE65172-3B85-1641-B423-3F2D21A4F646}" sibTransId="{D0949637-2CF6-A049-97FE-D6C0EEB5715F}"/>
    <dgm:cxn modelId="{DF967C51-6FBB-7144-8A75-E2FB7A7767B8}" type="presOf" srcId="{2C985D7D-C31E-8640-9C42-0679B73D6E0E}" destId="{E182FC89-11A9-0F44-A95E-8C5C8FF89AA3}" srcOrd="0" destOrd="0" presId="urn:microsoft.com/office/officeart/2005/8/layout/bProcess3"/>
    <dgm:cxn modelId="{4D51255C-20CF-2646-B4A9-D9A91B43944F}" type="presOf" srcId="{D0949637-2CF6-A049-97FE-D6C0EEB5715F}" destId="{0CE71353-409E-4042-8FF0-FD74BD9369E3}" srcOrd="0" destOrd="0" presId="urn:microsoft.com/office/officeart/2005/8/layout/bProcess3"/>
    <dgm:cxn modelId="{83381262-3842-6245-9BED-2E8EB832F660}" srcId="{2C985D7D-C31E-8640-9C42-0679B73D6E0E}" destId="{F28D3AB9-91C6-2C4A-A9A0-E76655106321}" srcOrd="1" destOrd="0" parTransId="{677B64E5-B979-FC4C-970C-8F09EACC293B}" sibTransId="{096EDD3F-7B75-1747-A410-9344B43C4B52}"/>
    <dgm:cxn modelId="{9E2BDE68-DAD1-4E48-9D83-0B847F9DDD26}" type="presOf" srcId="{096EDD3F-7B75-1747-A410-9344B43C4B52}" destId="{3A224A53-3935-F641-A3DF-B2D63A0C25D9}" srcOrd="0" destOrd="0" presId="urn:microsoft.com/office/officeart/2005/8/layout/bProcess3"/>
    <dgm:cxn modelId="{2549EA79-E90D-EA4A-B2D3-EFC92FEB538E}" type="presOf" srcId="{C485AFC9-B17B-B447-8A34-9A49FD614F36}" destId="{5E80F968-B2D9-B548-8D53-966B3C29266A}" srcOrd="0" destOrd="0" presId="urn:microsoft.com/office/officeart/2005/8/layout/bProcess3"/>
    <dgm:cxn modelId="{9BD5F57C-09B7-104F-AF94-D04A2958630F}" srcId="{2C985D7D-C31E-8640-9C42-0679B73D6E0E}" destId="{A804BC45-3110-404F-9823-175FE2FA10BC}" srcOrd="2" destOrd="0" parTransId="{929ED411-3B69-B949-8B2D-407F7F9473CC}" sibTransId="{4220E20F-4426-714F-B044-836EFD8FD315}"/>
    <dgm:cxn modelId="{806E4786-4F88-8A49-8D3E-0921BFFCB19B}" type="presOf" srcId="{047133B6-2D26-F547-95EC-FFD2664FDC29}" destId="{0DCC1A5D-DFEE-C943-A480-C08B1A1AA758}" srcOrd="0" destOrd="0" presId="urn:microsoft.com/office/officeart/2005/8/layout/bProcess3"/>
    <dgm:cxn modelId="{C7A3B1BC-80AE-904D-9A5E-C3CEEF3E0821}" type="presOf" srcId="{A6D45CD5-EDCB-BB47-9982-224BB5508CE1}" destId="{C7FAC97F-C873-EA4B-A69A-D1D766A0BD49}" srcOrd="0" destOrd="0" presId="urn:microsoft.com/office/officeart/2005/8/layout/bProcess3"/>
    <dgm:cxn modelId="{47D7F6BD-8B16-7B45-88AE-D90784E5C526}" type="presOf" srcId="{4220E20F-4426-714F-B044-836EFD8FD315}" destId="{18B7627E-9804-DB43-A17D-19EB278E56A4}" srcOrd="0" destOrd="0" presId="urn:microsoft.com/office/officeart/2005/8/layout/bProcess3"/>
    <dgm:cxn modelId="{8FE1D2C6-F606-7A46-8F15-DA98AB4827D8}" type="presOf" srcId="{DC1B1CCF-164C-5649-BCB4-3A50721C2BBF}" destId="{6218563D-69CC-7845-9F02-435FF51FDF81}" srcOrd="0" destOrd="0" presId="urn:microsoft.com/office/officeart/2005/8/layout/bProcess3"/>
    <dgm:cxn modelId="{93F16BCE-98C0-8946-B711-F2EFB135EAD5}" type="presOf" srcId="{047133B6-2D26-F547-95EC-FFD2664FDC29}" destId="{626160CF-5E1C-7044-8EA6-46FDB124E7E0}" srcOrd="1" destOrd="0" presId="urn:microsoft.com/office/officeart/2005/8/layout/bProcess3"/>
    <dgm:cxn modelId="{4EFB8BDF-55FF-AD41-982E-EE7277ABD684}" srcId="{2C985D7D-C31E-8640-9C42-0679B73D6E0E}" destId="{C485AFC9-B17B-B447-8A34-9A49FD614F36}" srcOrd="0" destOrd="0" parTransId="{BCEB5D8E-B6F5-434D-BE83-7EC53FB8E604}" sibTransId="{047133B6-2D26-F547-95EC-FFD2664FDC29}"/>
    <dgm:cxn modelId="{FA96F7FC-C55A-2042-810B-689884BB0770}" type="presOf" srcId="{F28D3AB9-91C6-2C4A-A9A0-E76655106321}" destId="{353080A3-A8C3-E74F-8805-92C591541C2D}" srcOrd="0" destOrd="0" presId="urn:microsoft.com/office/officeart/2005/8/layout/bProcess3"/>
    <dgm:cxn modelId="{E6B9CA7C-8D4F-5741-B037-0519ED8D0990}" type="presParOf" srcId="{E182FC89-11A9-0F44-A95E-8C5C8FF89AA3}" destId="{5E80F968-B2D9-B548-8D53-966B3C29266A}" srcOrd="0" destOrd="0" presId="urn:microsoft.com/office/officeart/2005/8/layout/bProcess3"/>
    <dgm:cxn modelId="{8B030371-E33F-0D4D-BB1C-04B88F4F5CD6}" type="presParOf" srcId="{E182FC89-11A9-0F44-A95E-8C5C8FF89AA3}" destId="{0DCC1A5D-DFEE-C943-A480-C08B1A1AA758}" srcOrd="1" destOrd="0" presId="urn:microsoft.com/office/officeart/2005/8/layout/bProcess3"/>
    <dgm:cxn modelId="{1DB410B7-8CF1-3D42-BBBD-36E680F1EFAC}" type="presParOf" srcId="{0DCC1A5D-DFEE-C943-A480-C08B1A1AA758}" destId="{626160CF-5E1C-7044-8EA6-46FDB124E7E0}" srcOrd="0" destOrd="0" presId="urn:microsoft.com/office/officeart/2005/8/layout/bProcess3"/>
    <dgm:cxn modelId="{747AC2D9-4470-6E46-9F49-74DE8F03E39C}" type="presParOf" srcId="{E182FC89-11A9-0F44-A95E-8C5C8FF89AA3}" destId="{353080A3-A8C3-E74F-8805-92C591541C2D}" srcOrd="2" destOrd="0" presId="urn:microsoft.com/office/officeart/2005/8/layout/bProcess3"/>
    <dgm:cxn modelId="{8AD65F95-C678-354E-BEE7-A5985E3EF0A0}" type="presParOf" srcId="{E182FC89-11A9-0F44-A95E-8C5C8FF89AA3}" destId="{3A224A53-3935-F641-A3DF-B2D63A0C25D9}" srcOrd="3" destOrd="0" presId="urn:microsoft.com/office/officeart/2005/8/layout/bProcess3"/>
    <dgm:cxn modelId="{8EA54CF7-6CD6-EC42-BF09-547F2DA82E01}" type="presParOf" srcId="{3A224A53-3935-F641-A3DF-B2D63A0C25D9}" destId="{7FA3C106-3224-714A-B3AF-10853199ECE8}" srcOrd="0" destOrd="0" presId="urn:microsoft.com/office/officeart/2005/8/layout/bProcess3"/>
    <dgm:cxn modelId="{94947A54-2A11-9149-A449-D564C10B6491}" type="presParOf" srcId="{E182FC89-11A9-0F44-A95E-8C5C8FF89AA3}" destId="{2C8F1005-8A38-DD40-848A-C7B7C3FBA31F}" srcOrd="4" destOrd="0" presId="urn:microsoft.com/office/officeart/2005/8/layout/bProcess3"/>
    <dgm:cxn modelId="{0C2F8CCB-3890-C849-8CA7-D897F483A2DC}" type="presParOf" srcId="{E182FC89-11A9-0F44-A95E-8C5C8FF89AA3}" destId="{18B7627E-9804-DB43-A17D-19EB278E56A4}" srcOrd="5" destOrd="0" presId="urn:microsoft.com/office/officeart/2005/8/layout/bProcess3"/>
    <dgm:cxn modelId="{B7F63017-E424-F142-B46C-66C3D9A81865}" type="presParOf" srcId="{18B7627E-9804-DB43-A17D-19EB278E56A4}" destId="{BCE6FF76-6F4D-FF44-8C9D-CDBEE0810015}" srcOrd="0" destOrd="0" presId="urn:microsoft.com/office/officeart/2005/8/layout/bProcess3"/>
    <dgm:cxn modelId="{589833CC-3210-2A48-A03E-0E8AEC34C139}" type="presParOf" srcId="{E182FC89-11A9-0F44-A95E-8C5C8FF89AA3}" destId="{6218563D-69CC-7845-9F02-435FF51FDF81}" srcOrd="6" destOrd="0" presId="urn:microsoft.com/office/officeart/2005/8/layout/bProcess3"/>
    <dgm:cxn modelId="{C346EC00-694E-E649-ADB1-1B69FF50F48C}" type="presParOf" srcId="{E182FC89-11A9-0F44-A95E-8C5C8FF89AA3}" destId="{0CE71353-409E-4042-8FF0-FD74BD9369E3}" srcOrd="7" destOrd="0" presId="urn:microsoft.com/office/officeart/2005/8/layout/bProcess3"/>
    <dgm:cxn modelId="{077F5E4C-AB7B-3949-940F-B1D4B8ABE282}" type="presParOf" srcId="{0CE71353-409E-4042-8FF0-FD74BD9369E3}" destId="{E23666F3-ADC7-B143-8DC5-4D59D7B9704B}" srcOrd="0" destOrd="0" presId="urn:microsoft.com/office/officeart/2005/8/layout/bProcess3"/>
    <dgm:cxn modelId="{D6B14526-CF77-8D4B-9D38-C7689D0A73EA}" type="presParOf" srcId="{E182FC89-11A9-0F44-A95E-8C5C8FF89AA3}" destId="{C7FAC97F-C873-EA4B-A69A-D1D766A0BD49}" srcOrd="8" destOrd="0" presId="urn:microsoft.com/office/officeart/2005/8/layout/bProcess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E25BCD7E-59F6-7C40-B755-22C34EDEF0FD}" type="doc">
      <dgm:prSet loTypeId="urn:microsoft.com/office/officeart/2005/8/layout/process1" loCatId="hierarchy" qsTypeId="urn:microsoft.com/office/officeart/2005/8/quickstyle/simple1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8345EA37-34EE-C44B-9F63-E742E7D7BA86}">
      <dgm:prSet/>
      <dgm:spPr/>
      <dgm:t>
        <a:bodyPr/>
        <a:lstStyle/>
        <a:p>
          <a:r>
            <a:rPr lang="en-US"/>
            <a:t>Select bullet box</a:t>
          </a:r>
        </a:p>
      </dgm:t>
    </dgm:pt>
    <dgm:pt modelId="{DDA1EE3C-44D6-DD42-B4E8-3071AC8905DE}" type="parTrans" cxnId="{CC0C48F1-7BDD-1B40-8716-FA1FB3EDF6AB}">
      <dgm:prSet/>
      <dgm:spPr/>
      <dgm:t>
        <a:bodyPr/>
        <a:lstStyle/>
        <a:p>
          <a:endParaRPr lang="en-US"/>
        </a:p>
      </dgm:t>
    </dgm:pt>
    <dgm:pt modelId="{0A36C26E-E771-3641-BD42-85B8326D72B5}" type="sibTrans" cxnId="{CC0C48F1-7BDD-1B40-8716-FA1FB3EDF6AB}">
      <dgm:prSet/>
      <dgm:spPr/>
      <dgm:t>
        <a:bodyPr/>
        <a:lstStyle/>
        <a:p>
          <a:endParaRPr lang="en-US"/>
        </a:p>
      </dgm:t>
    </dgm:pt>
    <dgm:pt modelId="{30F3B2D8-1431-554E-AED2-407E081CCB1A}">
      <dgm:prSet/>
      <dgm:spPr/>
      <dgm:t>
        <a:bodyPr/>
        <a:lstStyle/>
        <a:p>
          <a:r>
            <a:rPr lang="en-US"/>
            <a:t>Home/Convert to SmartArt</a:t>
          </a:r>
        </a:p>
      </dgm:t>
    </dgm:pt>
    <dgm:pt modelId="{CCACACE3-CF2A-5743-889B-61E93F244403}" type="parTrans" cxnId="{BEF94144-838C-DB46-90AC-508BC376C685}">
      <dgm:prSet/>
      <dgm:spPr/>
      <dgm:t>
        <a:bodyPr/>
        <a:lstStyle/>
        <a:p>
          <a:endParaRPr lang="en-US"/>
        </a:p>
      </dgm:t>
    </dgm:pt>
    <dgm:pt modelId="{F9D0E788-2738-C743-B7F1-C3CB83D781AA}" type="sibTrans" cxnId="{BEF94144-838C-DB46-90AC-508BC376C685}">
      <dgm:prSet/>
      <dgm:spPr/>
      <dgm:t>
        <a:bodyPr/>
        <a:lstStyle/>
        <a:p>
          <a:endParaRPr lang="en-US"/>
        </a:p>
      </dgm:t>
    </dgm:pt>
    <dgm:pt modelId="{FEC0BE3B-8D08-EC4A-B0B5-89462261EF65}">
      <dgm:prSet/>
      <dgm:spPr/>
      <dgm:t>
        <a:bodyPr/>
        <a:lstStyle/>
        <a:p>
          <a:r>
            <a:rPr lang="en-US"/>
            <a:t>Select SmartArt</a:t>
          </a:r>
        </a:p>
      </dgm:t>
    </dgm:pt>
    <dgm:pt modelId="{B5ACD0A7-D53B-5749-9BD6-124231A286A7}" type="parTrans" cxnId="{DFD3C056-3AB0-2E4C-B3C9-9664E2863564}">
      <dgm:prSet/>
      <dgm:spPr/>
      <dgm:t>
        <a:bodyPr/>
        <a:lstStyle/>
        <a:p>
          <a:endParaRPr lang="en-US"/>
        </a:p>
      </dgm:t>
    </dgm:pt>
    <dgm:pt modelId="{FD2E244F-7610-A248-A373-BBA073399025}" type="sibTrans" cxnId="{DFD3C056-3AB0-2E4C-B3C9-9664E2863564}">
      <dgm:prSet/>
      <dgm:spPr/>
      <dgm:t>
        <a:bodyPr/>
        <a:lstStyle/>
        <a:p>
          <a:endParaRPr lang="en-US"/>
        </a:p>
      </dgm:t>
    </dgm:pt>
    <dgm:pt modelId="{79CED873-C9E8-C64B-88F2-36CC8EC0F3E5}">
      <dgm:prSet/>
      <dgm:spPr/>
      <dgm:t>
        <a:bodyPr/>
        <a:lstStyle/>
        <a:p>
          <a:r>
            <a:rPr lang="en-US"/>
            <a:t>Customize </a:t>
          </a:r>
        </a:p>
      </dgm:t>
    </dgm:pt>
    <dgm:pt modelId="{B9E67551-0CB7-874C-B894-1DAB1DDFBCB3}" type="parTrans" cxnId="{58206197-05E6-AB4D-9BFD-E2A681A57824}">
      <dgm:prSet/>
      <dgm:spPr/>
      <dgm:t>
        <a:bodyPr/>
        <a:lstStyle/>
        <a:p>
          <a:endParaRPr lang="en-US"/>
        </a:p>
      </dgm:t>
    </dgm:pt>
    <dgm:pt modelId="{48EB3103-ACED-CD44-9564-348449EFE5A5}" type="sibTrans" cxnId="{58206197-05E6-AB4D-9BFD-E2A681A57824}">
      <dgm:prSet/>
      <dgm:spPr/>
      <dgm:t>
        <a:bodyPr/>
        <a:lstStyle/>
        <a:p>
          <a:endParaRPr lang="en-US"/>
        </a:p>
      </dgm:t>
    </dgm:pt>
    <dgm:pt modelId="{F3E0EBF9-8801-8349-B68A-38AB03C810DC}" type="pres">
      <dgm:prSet presAssocID="{E25BCD7E-59F6-7C40-B755-22C34EDEF0FD}" presName="Name0" presStyleCnt="0">
        <dgm:presLayoutVars>
          <dgm:dir/>
          <dgm:resizeHandles val="exact"/>
        </dgm:presLayoutVars>
      </dgm:prSet>
      <dgm:spPr/>
    </dgm:pt>
    <dgm:pt modelId="{B7092CAB-BBC9-8C40-A7FC-D4CDCD4EEA19}" type="pres">
      <dgm:prSet presAssocID="{8345EA37-34EE-C44B-9F63-E742E7D7BA86}" presName="node" presStyleLbl="node1" presStyleIdx="0" presStyleCnt="4">
        <dgm:presLayoutVars>
          <dgm:bulletEnabled val="1"/>
        </dgm:presLayoutVars>
      </dgm:prSet>
      <dgm:spPr/>
    </dgm:pt>
    <dgm:pt modelId="{733D67EB-6CCE-C94A-95B5-D7DAB0BB24AC}" type="pres">
      <dgm:prSet presAssocID="{0A36C26E-E771-3641-BD42-85B8326D72B5}" presName="sibTrans" presStyleLbl="sibTrans2D1" presStyleIdx="0" presStyleCnt="3"/>
      <dgm:spPr/>
    </dgm:pt>
    <dgm:pt modelId="{4EAB3E01-A6D0-A640-B2BE-E6AEEFB638F4}" type="pres">
      <dgm:prSet presAssocID="{0A36C26E-E771-3641-BD42-85B8326D72B5}" presName="connectorText" presStyleLbl="sibTrans2D1" presStyleIdx="0" presStyleCnt="3"/>
      <dgm:spPr/>
    </dgm:pt>
    <dgm:pt modelId="{C45F080D-49E1-A448-8616-00EAD278DE4E}" type="pres">
      <dgm:prSet presAssocID="{30F3B2D8-1431-554E-AED2-407E081CCB1A}" presName="node" presStyleLbl="node1" presStyleIdx="1" presStyleCnt="4">
        <dgm:presLayoutVars>
          <dgm:bulletEnabled val="1"/>
        </dgm:presLayoutVars>
      </dgm:prSet>
      <dgm:spPr/>
    </dgm:pt>
    <dgm:pt modelId="{20C727D3-A370-704F-AB58-1F9789E4F937}" type="pres">
      <dgm:prSet presAssocID="{F9D0E788-2738-C743-B7F1-C3CB83D781AA}" presName="sibTrans" presStyleLbl="sibTrans2D1" presStyleIdx="1" presStyleCnt="3"/>
      <dgm:spPr/>
    </dgm:pt>
    <dgm:pt modelId="{323CC90B-5EB4-854B-9380-4757EA0AA118}" type="pres">
      <dgm:prSet presAssocID="{F9D0E788-2738-C743-B7F1-C3CB83D781AA}" presName="connectorText" presStyleLbl="sibTrans2D1" presStyleIdx="1" presStyleCnt="3"/>
      <dgm:spPr/>
    </dgm:pt>
    <dgm:pt modelId="{7B1CC6FB-5870-594E-B969-90314C4A3953}" type="pres">
      <dgm:prSet presAssocID="{FEC0BE3B-8D08-EC4A-B0B5-89462261EF65}" presName="node" presStyleLbl="node1" presStyleIdx="2" presStyleCnt="4">
        <dgm:presLayoutVars>
          <dgm:bulletEnabled val="1"/>
        </dgm:presLayoutVars>
      </dgm:prSet>
      <dgm:spPr/>
    </dgm:pt>
    <dgm:pt modelId="{4F4049D7-1258-9941-863F-BBA13F6A4E4A}" type="pres">
      <dgm:prSet presAssocID="{FD2E244F-7610-A248-A373-BBA073399025}" presName="sibTrans" presStyleLbl="sibTrans2D1" presStyleIdx="2" presStyleCnt="3"/>
      <dgm:spPr/>
    </dgm:pt>
    <dgm:pt modelId="{5E6E2385-DFCF-124B-BA7D-1ACBBE64B49D}" type="pres">
      <dgm:prSet presAssocID="{FD2E244F-7610-A248-A373-BBA073399025}" presName="connectorText" presStyleLbl="sibTrans2D1" presStyleIdx="2" presStyleCnt="3"/>
      <dgm:spPr/>
    </dgm:pt>
    <dgm:pt modelId="{E5255DF4-85DC-4348-B7D9-244A894637BC}" type="pres">
      <dgm:prSet presAssocID="{79CED873-C9E8-C64B-88F2-36CC8EC0F3E5}" presName="node" presStyleLbl="node1" presStyleIdx="3" presStyleCnt="4">
        <dgm:presLayoutVars>
          <dgm:bulletEnabled val="1"/>
        </dgm:presLayoutVars>
      </dgm:prSet>
      <dgm:spPr/>
    </dgm:pt>
  </dgm:ptLst>
  <dgm:cxnLst>
    <dgm:cxn modelId="{C4A13B2D-BB4E-DF4E-AE34-DC2DA06F1067}" type="presOf" srcId="{8345EA37-34EE-C44B-9F63-E742E7D7BA86}" destId="{B7092CAB-BBC9-8C40-A7FC-D4CDCD4EEA19}" srcOrd="0" destOrd="0" presId="urn:microsoft.com/office/officeart/2005/8/layout/process1"/>
    <dgm:cxn modelId="{02D9C43E-1B93-2B4A-9230-1A2099A33226}" type="presOf" srcId="{F9D0E788-2738-C743-B7F1-C3CB83D781AA}" destId="{323CC90B-5EB4-854B-9380-4757EA0AA118}" srcOrd="1" destOrd="0" presId="urn:microsoft.com/office/officeart/2005/8/layout/process1"/>
    <dgm:cxn modelId="{BEF94144-838C-DB46-90AC-508BC376C685}" srcId="{E25BCD7E-59F6-7C40-B755-22C34EDEF0FD}" destId="{30F3B2D8-1431-554E-AED2-407E081CCB1A}" srcOrd="1" destOrd="0" parTransId="{CCACACE3-CF2A-5743-889B-61E93F244403}" sibTransId="{F9D0E788-2738-C743-B7F1-C3CB83D781AA}"/>
    <dgm:cxn modelId="{5C442F51-1D5A-1944-BB5D-05A3124188A8}" type="presOf" srcId="{0A36C26E-E771-3641-BD42-85B8326D72B5}" destId="{4EAB3E01-A6D0-A640-B2BE-E6AEEFB638F4}" srcOrd="1" destOrd="0" presId="urn:microsoft.com/office/officeart/2005/8/layout/process1"/>
    <dgm:cxn modelId="{13C03654-512E-AC49-AD09-E7A053F2ED65}" type="presOf" srcId="{0A36C26E-E771-3641-BD42-85B8326D72B5}" destId="{733D67EB-6CCE-C94A-95B5-D7DAB0BB24AC}" srcOrd="0" destOrd="0" presId="urn:microsoft.com/office/officeart/2005/8/layout/process1"/>
    <dgm:cxn modelId="{DFD3C056-3AB0-2E4C-B3C9-9664E2863564}" srcId="{E25BCD7E-59F6-7C40-B755-22C34EDEF0FD}" destId="{FEC0BE3B-8D08-EC4A-B0B5-89462261EF65}" srcOrd="2" destOrd="0" parTransId="{B5ACD0A7-D53B-5749-9BD6-124231A286A7}" sibTransId="{FD2E244F-7610-A248-A373-BBA073399025}"/>
    <dgm:cxn modelId="{471B5B5F-00FC-954A-A2CD-A14200BDD75F}" type="presOf" srcId="{E25BCD7E-59F6-7C40-B755-22C34EDEF0FD}" destId="{F3E0EBF9-8801-8349-B68A-38AB03C810DC}" srcOrd="0" destOrd="0" presId="urn:microsoft.com/office/officeart/2005/8/layout/process1"/>
    <dgm:cxn modelId="{13229264-10C6-F44F-983A-B672BCF26A14}" type="presOf" srcId="{FD2E244F-7610-A248-A373-BBA073399025}" destId="{5E6E2385-DFCF-124B-BA7D-1ACBBE64B49D}" srcOrd="1" destOrd="0" presId="urn:microsoft.com/office/officeart/2005/8/layout/process1"/>
    <dgm:cxn modelId="{ED66A980-B2EB-284D-B04E-A16F070234CF}" type="presOf" srcId="{30F3B2D8-1431-554E-AED2-407E081CCB1A}" destId="{C45F080D-49E1-A448-8616-00EAD278DE4E}" srcOrd="0" destOrd="0" presId="urn:microsoft.com/office/officeart/2005/8/layout/process1"/>
    <dgm:cxn modelId="{58206197-05E6-AB4D-9BFD-E2A681A57824}" srcId="{E25BCD7E-59F6-7C40-B755-22C34EDEF0FD}" destId="{79CED873-C9E8-C64B-88F2-36CC8EC0F3E5}" srcOrd="3" destOrd="0" parTransId="{B9E67551-0CB7-874C-B894-1DAB1DDFBCB3}" sibTransId="{48EB3103-ACED-CD44-9564-348449EFE5A5}"/>
    <dgm:cxn modelId="{5F4C0598-A8CE-CB4E-80E2-BC162B70B90C}" type="presOf" srcId="{F9D0E788-2738-C743-B7F1-C3CB83D781AA}" destId="{20C727D3-A370-704F-AB58-1F9789E4F937}" srcOrd="0" destOrd="0" presId="urn:microsoft.com/office/officeart/2005/8/layout/process1"/>
    <dgm:cxn modelId="{3F51E09E-5E8C-0B46-8D93-79E0DC227965}" type="presOf" srcId="{79CED873-C9E8-C64B-88F2-36CC8EC0F3E5}" destId="{E5255DF4-85DC-4348-B7D9-244A894637BC}" srcOrd="0" destOrd="0" presId="urn:microsoft.com/office/officeart/2005/8/layout/process1"/>
    <dgm:cxn modelId="{C6DC46D9-F5E1-6D41-B4DB-6E6142932D69}" type="presOf" srcId="{FD2E244F-7610-A248-A373-BBA073399025}" destId="{4F4049D7-1258-9941-863F-BBA13F6A4E4A}" srcOrd="0" destOrd="0" presId="urn:microsoft.com/office/officeart/2005/8/layout/process1"/>
    <dgm:cxn modelId="{738F2DEB-B84D-4649-B113-9FF02A7EFD56}" type="presOf" srcId="{FEC0BE3B-8D08-EC4A-B0B5-89462261EF65}" destId="{7B1CC6FB-5870-594E-B969-90314C4A3953}" srcOrd="0" destOrd="0" presId="urn:microsoft.com/office/officeart/2005/8/layout/process1"/>
    <dgm:cxn modelId="{CC0C48F1-7BDD-1B40-8716-FA1FB3EDF6AB}" srcId="{E25BCD7E-59F6-7C40-B755-22C34EDEF0FD}" destId="{8345EA37-34EE-C44B-9F63-E742E7D7BA86}" srcOrd="0" destOrd="0" parTransId="{DDA1EE3C-44D6-DD42-B4E8-3071AC8905DE}" sibTransId="{0A36C26E-E771-3641-BD42-85B8326D72B5}"/>
    <dgm:cxn modelId="{90FF2A2F-9D45-0A47-A814-4C6C1EC04834}" type="presParOf" srcId="{F3E0EBF9-8801-8349-B68A-38AB03C810DC}" destId="{B7092CAB-BBC9-8C40-A7FC-D4CDCD4EEA19}" srcOrd="0" destOrd="0" presId="urn:microsoft.com/office/officeart/2005/8/layout/process1"/>
    <dgm:cxn modelId="{2A983C64-52A3-9A4F-B490-004322AE8481}" type="presParOf" srcId="{F3E0EBF9-8801-8349-B68A-38AB03C810DC}" destId="{733D67EB-6CCE-C94A-95B5-D7DAB0BB24AC}" srcOrd="1" destOrd="0" presId="urn:microsoft.com/office/officeart/2005/8/layout/process1"/>
    <dgm:cxn modelId="{1ECA4FA4-C52F-F041-A711-E1CC6656D85B}" type="presParOf" srcId="{733D67EB-6CCE-C94A-95B5-D7DAB0BB24AC}" destId="{4EAB3E01-A6D0-A640-B2BE-E6AEEFB638F4}" srcOrd="0" destOrd="0" presId="urn:microsoft.com/office/officeart/2005/8/layout/process1"/>
    <dgm:cxn modelId="{755E5ABF-CABA-1346-8E6D-C9DD204E061D}" type="presParOf" srcId="{F3E0EBF9-8801-8349-B68A-38AB03C810DC}" destId="{C45F080D-49E1-A448-8616-00EAD278DE4E}" srcOrd="2" destOrd="0" presId="urn:microsoft.com/office/officeart/2005/8/layout/process1"/>
    <dgm:cxn modelId="{02D44CA3-1B28-134A-9B66-CB385F5B2DB0}" type="presParOf" srcId="{F3E0EBF9-8801-8349-B68A-38AB03C810DC}" destId="{20C727D3-A370-704F-AB58-1F9789E4F937}" srcOrd="3" destOrd="0" presId="urn:microsoft.com/office/officeart/2005/8/layout/process1"/>
    <dgm:cxn modelId="{8A777E1A-BFE4-444E-AA38-BD4A74335FD5}" type="presParOf" srcId="{20C727D3-A370-704F-AB58-1F9789E4F937}" destId="{323CC90B-5EB4-854B-9380-4757EA0AA118}" srcOrd="0" destOrd="0" presId="urn:microsoft.com/office/officeart/2005/8/layout/process1"/>
    <dgm:cxn modelId="{50FAF0B7-04C9-2E45-84B7-472A066578B4}" type="presParOf" srcId="{F3E0EBF9-8801-8349-B68A-38AB03C810DC}" destId="{7B1CC6FB-5870-594E-B969-90314C4A3953}" srcOrd="4" destOrd="0" presId="urn:microsoft.com/office/officeart/2005/8/layout/process1"/>
    <dgm:cxn modelId="{49AE675A-B3C5-2E4C-9A56-9194F9A54871}" type="presParOf" srcId="{F3E0EBF9-8801-8349-B68A-38AB03C810DC}" destId="{4F4049D7-1258-9941-863F-BBA13F6A4E4A}" srcOrd="5" destOrd="0" presId="urn:microsoft.com/office/officeart/2005/8/layout/process1"/>
    <dgm:cxn modelId="{7915A566-1E2E-FB44-8B98-B5B184273465}" type="presParOf" srcId="{4F4049D7-1258-9941-863F-BBA13F6A4E4A}" destId="{5E6E2385-DFCF-124B-BA7D-1ACBBE64B49D}" srcOrd="0" destOrd="0" presId="urn:microsoft.com/office/officeart/2005/8/layout/process1"/>
    <dgm:cxn modelId="{A1ED6A0F-D722-0C46-8166-98C911B4A54E}" type="presParOf" srcId="{F3E0EBF9-8801-8349-B68A-38AB03C810DC}" destId="{E5255DF4-85DC-4348-B7D9-244A894637BC}" srcOrd="6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67898346-2EBB-4C7C-90D7-859B71D9615E}" type="doc">
      <dgm:prSet loTypeId="urn:microsoft.com/office/officeart/2005/8/layout/hierarchy1" loCatId="hierarchy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1073089-D062-4D5A-9C48-2C15DCBE0E1C}">
      <dgm:prSet custT="1"/>
      <dgm:spPr/>
      <dgm:t>
        <a:bodyPr/>
        <a:lstStyle/>
        <a:p>
          <a:r>
            <a:rPr lang="en-US" sz="1800" b="0" dirty="0"/>
            <a:t>What can you recall about last week’s class?</a:t>
          </a:r>
        </a:p>
      </dgm:t>
    </dgm:pt>
    <dgm:pt modelId="{686670F9-1E43-4F81-A437-DBDDA7E89B9D}" type="parTrans" cxnId="{A37268FB-32E5-41FC-9383-2212F3E9314C}">
      <dgm:prSet/>
      <dgm:spPr/>
      <dgm:t>
        <a:bodyPr/>
        <a:lstStyle/>
        <a:p>
          <a:endParaRPr lang="en-US" sz="1800" b="0"/>
        </a:p>
      </dgm:t>
    </dgm:pt>
    <dgm:pt modelId="{FB44170D-C8FB-44AA-87AE-467A00E2EFAD}" type="sibTrans" cxnId="{A37268FB-32E5-41FC-9383-2212F3E9314C}">
      <dgm:prSet/>
      <dgm:spPr/>
      <dgm:t>
        <a:bodyPr/>
        <a:lstStyle/>
        <a:p>
          <a:endParaRPr lang="en-US" sz="1800" b="0"/>
        </a:p>
      </dgm:t>
    </dgm:pt>
    <dgm:pt modelId="{B409D815-B69F-4561-8199-8C91571BCE9E}">
      <dgm:prSet custT="1"/>
      <dgm:spPr/>
      <dgm:t>
        <a:bodyPr/>
        <a:lstStyle/>
        <a:p>
          <a:r>
            <a:rPr lang="en-US" sz="1800" b="0"/>
            <a:t>What was easy about last week’s class?</a:t>
          </a:r>
        </a:p>
      </dgm:t>
    </dgm:pt>
    <dgm:pt modelId="{7916AFAF-5D59-4078-9114-EBC488F96D8A}" type="parTrans" cxnId="{17B75BA5-7E75-4E9B-8EB4-FE95AD777AFE}">
      <dgm:prSet/>
      <dgm:spPr/>
      <dgm:t>
        <a:bodyPr/>
        <a:lstStyle/>
        <a:p>
          <a:endParaRPr lang="en-US" sz="1800" b="0"/>
        </a:p>
      </dgm:t>
    </dgm:pt>
    <dgm:pt modelId="{5225DA7E-F351-46BB-ABC5-860E34DA202A}" type="sibTrans" cxnId="{17B75BA5-7E75-4E9B-8EB4-FE95AD777AFE}">
      <dgm:prSet/>
      <dgm:spPr/>
      <dgm:t>
        <a:bodyPr/>
        <a:lstStyle/>
        <a:p>
          <a:endParaRPr lang="en-US" sz="1800" b="0"/>
        </a:p>
      </dgm:t>
    </dgm:pt>
    <dgm:pt modelId="{17766470-9AAB-4A86-A556-8719A64E1482}">
      <dgm:prSet custT="1"/>
      <dgm:spPr/>
      <dgm:t>
        <a:bodyPr/>
        <a:lstStyle/>
        <a:p>
          <a:r>
            <a:rPr lang="en-US" sz="1800" b="0"/>
            <a:t>What was difficult about last week’s class?</a:t>
          </a:r>
        </a:p>
      </dgm:t>
    </dgm:pt>
    <dgm:pt modelId="{8BEF7B9F-8159-4AF8-9E12-941096916696}" type="parTrans" cxnId="{D7DC98E0-0C5A-4E3B-9A1C-CDB0DE23CCE3}">
      <dgm:prSet/>
      <dgm:spPr/>
      <dgm:t>
        <a:bodyPr/>
        <a:lstStyle/>
        <a:p>
          <a:endParaRPr lang="en-US" sz="1800" b="0"/>
        </a:p>
      </dgm:t>
    </dgm:pt>
    <dgm:pt modelId="{1422F67A-1C1E-4A2A-BC04-7695C3CEDD64}" type="sibTrans" cxnId="{D7DC98E0-0C5A-4E3B-9A1C-CDB0DE23CCE3}">
      <dgm:prSet/>
      <dgm:spPr/>
      <dgm:t>
        <a:bodyPr/>
        <a:lstStyle/>
        <a:p>
          <a:endParaRPr lang="en-US" sz="1800" b="0"/>
        </a:p>
      </dgm:t>
    </dgm:pt>
    <dgm:pt modelId="{9DBB1550-F1B1-4628-84F4-2C12AE36A1EC}">
      <dgm:prSet custT="1"/>
      <dgm:spPr/>
      <dgm:t>
        <a:bodyPr/>
        <a:lstStyle/>
        <a:p>
          <a:r>
            <a:rPr lang="en-US" sz="1800" b="0"/>
            <a:t>What was the value of last week’s class?</a:t>
          </a:r>
        </a:p>
      </dgm:t>
    </dgm:pt>
    <dgm:pt modelId="{406A9861-B1FB-4321-81D5-1F87266F3E60}" type="parTrans" cxnId="{4B514BB4-A08E-4BFF-9EDB-370FBC9EBE17}">
      <dgm:prSet/>
      <dgm:spPr/>
      <dgm:t>
        <a:bodyPr/>
        <a:lstStyle/>
        <a:p>
          <a:endParaRPr lang="en-US" sz="1800" b="0"/>
        </a:p>
      </dgm:t>
    </dgm:pt>
    <dgm:pt modelId="{16592945-FB30-4FC6-A759-6B6E3BDD6C6E}" type="sibTrans" cxnId="{4B514BB4-A08E-4BFF-9EDB-370FBC9EBE17}">
      <dgm:prSet/>
      <dgm:spPr/>
      <dgm:t>
        <a:bodyPr/>
        <a:lstStyle/>
        <a:p>
          <a:endParaRPr lang="en-US" sz="1800" b="0"/>
        </a:p>
      </dgm:t>
    </dgm:pt>
    <dgm:pt modelId="{B5AAFCE1-FD46-4B30-8BBE-44B93FE4CA09}">
      <dgm:prSet custT="1"/>
      <dgm:spPr/>
      <dgm:t>
        <a:bodyPr/>
        <a:lstStyle/>
        <a:p>
          <a:r>
            <a:rPr lang="en-US" sz="1800" b="0"/>
            <a:t>How will you use the information from last week’s class?</a:t>
          </a:r>
        </a:p>
      </dgm:t>
    </dgm:pt>
    <dgm:pt modelId="{E9331791-3679-499B-AF7A-3C72E248C048}" type="parTrans" cxnId="{A605B707-ADB1-480F-AA12-9BFF68B60EC5}">
      <dgm:prSet/>
      <dgm:spPr/>
      <dgm:t>
        <a:bodyPr/>
        <a:lstStyle/>
        <a:p>
          <a:endParaRPr lang="en-US" sz="1800" b="0"/>
        </a:p>
      </dgm:t>
    </dgm:pt>
    <dgm:pt modelId="{D5DA61B8-C002-4C70-8191-0A1C30C39705}" type="sibTrans" cxnId="{A605B707-ADB1-480F-AA12-9BFF68B60EC5}">
      <dgm:prSet/>
      <dgm:spPr/>
      <dgm:t>
        <a:bodyPr/>
        <a:lstStyle/>
        <a:p>
          <a:endParaRPr lang="en-US" sz="1800" b="0"/>
        </a:p>
      </dgm:t>
    </dgm:pt>
    <dgm:pt modelId="{CB4C122A-469A-EE4D-8DC0-3262F1BFB314}" type="pres">
      <dgm:prSet presAssocID="{67898346-2EBB-4C7C-90D7-859B71D9615E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8D48327A-8BCD-2E48-BA45-9F9C42732276}" type="pres">
      <dgm:prSet presAssocID="{11073089-D062-4D5A-9C48-2C15DCBE0E1C}" presName="hierRoot1" presStyleCnt="0"/>
      <dgm:spPr/>
    </dgm:pt>
    <dgm:pt modelId="{8A21BEF9-8E1D-0A4C-8C97-BDE1540A7F30}" type="pres">
      <dgm:prSet presAssocID="{11073089-D062-4D5A-9C48-2C15DCBE0E1C}" presName="composite" presStyleCnt="0"/>
      <dgm:spPr/>
    </dgm:pt>
    <dgm:pt modelId="{7B8E6E38-CD7A-7C4C-9676-885113A11607}" type="pres">
      <dgm:prSet presAssocID="{11073089-D062-4D5A-9C48-2C15DCBE0E1C}" presName="background" presStyleLbl="node0" presStyleIdx="0" presStyleCnt="5"/>
      <dgm:spPr/>
    </dgm:pt>
    <dgm:pt modelId="{CBDBC7AD-A087-C34C-B79F-721072EDBF7D}" type="pres">
      <dgm:prSet presAssocID="{11073089-D062-4D5A-9C48-2C15DCBE0E1C}" presName="text" presStyleLbl="fgAcc0" presStyleIdx="0" presStyleCnt="5">
        <dgm:presLayoutVars>
          <dgm:chPref val="3"/>
        </dgm:presLayoutVars>
      </dgm:prSet>
      <dgm:spPr/>
    </dgm:pt>
    <dgm:pt modelId="{5F983DE5-15C0-4944-83AC-B0E484ED3076}" type="pres">
      <dgm:prSet presAssocID="{11073089-D062-4D5A-9C48-2C15DCBE0E1C}" presName="hierChild2" presStyleCnt="0"/>
      <dgm:spPr/>
    </dgm:pt>
    <dgm:pt modelId="{FCAA807B-FBB5-964F-8C74-54F4B16D90F3}" type="pres">
      <dgm:prSet presAssocID="{B409D815-B69F-4561-8199-8C91571BCE9E}" presName="hierRoot1" presStyleCnt="0"/>
      <dgm:spPr/>
    </dgm:pt>
    <dgm:pt modelId="{AD8DDF57-E385-9C40-B6E1-8C9066FF9921}" type="pres">
      <dgm:prSet presAssocID="{B409D815-B69F-4561-8199-8C91571BCE9E}" presName="composite" presStyleCnt="0"/>
      <dgm:spPr/>
    </dgm:pt>
    <dgm:pt modelId="{F73683F0-AD4F-0D47-8ED0-BC206937DCD7}" type="pres">
      <dgm:prSet presAssocID="{B409D815-B69F-4561-8199-8C91571BCE9E}" presName="background" presStyleLbl="node0" presStyleIdx="1" presStyleCnt="5"/>
      <dgm:spPr/>
    </dgm:pt>
    <dgm:pt modelId="{2FCD8B81-C609-AA46-95B1-A739E5BE9C50}" type="pres">
      <dgm:prSet presAssocID="{B409D815-B69F-4561-8199-8C91571BCE9E}" presName="text" presStyleLbl="fgAcc0" presStyleIdx="1" presStyleCnt="5">
        <dgm:presLayoutVars>
          <dgm:chPref val="3"/>
        </dgm:presLayoutVars>
      </dgm:prSet>
      <dgm:spPr/>
    </dgm:pt>
    <dgm:pt modelId="{050FCA86-7596-7945-807D-26B951316DDC}" type="pres">
      <dgm:prSet presAssocID="{B409D815-B69F-4561-8199-8C91571BCE9E}" presName="hierChild2" presStyleCnt="0"/>
      <dgm:spPr/>
    </dgm:pt>
    <dgm:pt modelId="{B20420DE-F322-4C48-B35F-9B54D3474022}" type="pres">
      <dgm:prSet presAssocID="{17766470-9AAB-4A86-A556-8719A64E1482}" presName="hierRoot1" presStyleCnt="0"/>
      <dgm:spPr/>
    </dgm:pt>
    <dgm:pt modelId="{70E442A1-4A5C-7D44-BC5A-AEE19C7FCBD1}" type="pres">
      <dgm:prSet presAssocID="{17766470-9AAB-4A86-A556-8719A64E1482}" presName="composite" presStyleCnt="0"/>
      <dgm:spPr/>
    </dgm:pt>
    <dgm:pt modelId="{5612ECF0-6E2A-8B46-ADAF-07C8FDFBB2F9}" type="pres">
      <dgm:prSet presAssocID="{17766470-9AAB-4A86-A556-8719A64E1482}" presName="background" presStyleLbl="node0" presStyleIdx="2" presStyleCnt="5"/>
      <dgm:spPr/>
    </dgm:pt>
    <dgm:pt modelId="{20CCB60A-C8A9-FC4C-A5E8-3A4887FB5035}" type="pres">
      <dgm:prSet presAssocID="{17766470-9AAB-4A86-A556-8719A64E1482}" presName="text" presStyleLbl="fgAcc0" presStyleIdx="2" presStyleCnt="5">
        <dgm:presLayoutVars>
          <dgm:chPref val="3"/>
        </dgm:presLayoutVars>
      </dgm:prSet>
      <dgm:spPr/>
    </dgm:pt>
    <dgm:pt modelId="{26A42742-5DEA-C94E-B12B-5D2185A334A0}" type="pres">
      <dgm:prSet presAssocID="{17766470-9AAB-4A86-A556-8719A64E1482}" presName="hierChild2" presStyleCnt="0"/>
      <dgm:spPr/>
    </dgm:pt>
    <dgm:pt modelId="{2A0CA914-48B3-C440-8E6F-E75C1BE90535}" type="pres">
      <dgm:prSet presAssocID="{9DBB1550-F1B1-4628-84F4-2C12AE36A1EC}" presName="hierRoot1" presStyleCnt="0"/>
      <dgm:spPr/>
    </dgm:pt>
    <dgm:pt modelId="{BCC64260-E0B2-B048-BE08-910CAD96CE9B}" type="pres">
      <dgm:prSet presAssocID="{9DBB1550-F1B1-4628-84F4-2C12AE36A1EC}" presName="composite" presStyleCnt="0"/>
      <dgm:spPr/>
    </dgm:pt>
    <dgm:pt modelId="{5A1D4C07-0DC7-0C43-A125-FDA1A031E229}" type="pres">
      <dgm:prSet presAssocID="{9DBB1550-F1B1-4628-84F4-2C12AE36A1EC}" presName="background" presStyleLbl="node0" presStyleIdx="3" presStyleCnt="5"/>
      <dgm:spPr/>
    </dgm:pt>
    <dgm:pt modelId="{2A51F382-E709-834D-B7EB-BE026E6F63F1}" type="pres">
      <dgm:prSet presAssocID="{9DBB1550-F1B1-4628-84F4-2C12AE36A1EC}" presName="text" presStyleLbl="fgAcc0" presStyleIdx="3" presStyleCnt="5">
        <dgm:presLayoutVars>
          <dgm:chPref val="3"/>
        </dgm:presLayoutVars>
      </dgm:prSet>
      <dgm:spPr/>
    </dgm:pt>
    <dgm:pt modelId="{28744FCA-5B7E-C44D-8D6C-7D92C6E30D03}" type="pres">
      <dgm:prSet presAssocID="{9DBB1550-F1B1-4628-84F4-2C12AE36A1EC}" presName="hierChild2" presStyleCnt="0"/>
      <dgm:spPr/>
    </dgm:pt>
    <dgm:pt modelId="{242FF289-7165-1B4A-9AE6-7BBDC379AFAC}" type="pres">
      <dgm:prSet presAssocID="{B5AAFCE1-FD46-4B30-8BBE-44B93FE4CA09}" presName="hierRoot1" presStyleCnt="0"/>
      <dgm:spPr/>
    </dgm:pt>
    <dgm:pt modelId="{9C10FF1C-17DA-484C-9C96-25066B69BDAC}" type="pres">
      <dgm:prSet presAssocID="{B5AAFCE1-FD46-4B30-8BBE-44B93FE4CA09}" presName="composite" presStyleCnt="0"/>
      <dgm:spPr/>
    </dgm:pt>
    <dgm:pt modelId="{287B323F-23AE-7546-ACEF-378E8E2F6776}" type="pres">
      <dgm:prSet presAssocID="{B5AAFCE1-FD46-4B30-8BBE-44B93FE4CA09}" presName="background" presStyleLbl="node0" presStyleIdx="4" presStyleCnt="5"/>
      <dgm:spPr/>
    </dgm:pt>
    <dgm:pt modelId="{2EEB101E-718D-BA4B-A5C6-7E1CD5DD01E9}" type="pres">
      <dgm:prSet presAssocID="{B5AAFCE1-FD46-4B30-8BBE-44B93FE4CA09}" presName="text" presStyleLbl="fgAcc0" presStyleIdx="4" presStyleCnt="5">
        <dgm:presLayoutVars>
          <dgm:chPref val="3"/>
        </dgm:presLayoutVars>
      </dgm:prSet>
      <dgm:spPr/>
    </dgm:pt>
    <dgm:pt modelId="{10A110CC-2E24-AD4C-A3A3-0A13B1F0D74B}" type="pres">
      <dgm:prSet presAssocID="{B5AAFCE1-FD46-4B30-8BBE-44B93FE4CA09}" presName="hierChild2" presStyleCnt="0"/>
      <dgm:spPr/>
    </dgm:pt>
  </dgm:ptLst>
  <dgm:cxnLst>
    <dgm:cxn modelId="{A605B707-ADB1-480F-AA12-9BFF68B60EC5}" srcId="{67898346-2EBB-4C7C-90D7-859B71D9615E}" destId="{B5AAFCE1-FD46-4B30-8BBE-44B93FE4CA09}" srcOrd="4" destOrd="0" parTransId="{E9331791-3679-499B-AF7A-3C72E248C048}" sibTransId="{D5DA61B8-C002-4C70-8191-0A1C30C39705}"/>
    <dgm:cxn modelId="{18450443-05C7-7147-84AC-34773FC24FC5}" type="presOf" srcId="{17766470-9AAB-4A86-A556-8719A64E1482}" destId="{20CCB60A-C8A9-FC4C-A5E8-3A4887FB5035}" srcOrd="0" destOrd="0" presId="urn:microsoft.com/office/officeart/2005/8/layout/hierarchy1"/>
    <dgm:cxn modelId="{5BA34B63-8A64-A040-92D1-F36F6E76E932}" type="presOf" srcId="{B409D815-B69F-4561-8199-8C91571BCE9E}" destId="{2FCD8B81-C609-AA46-95B1-A739E5BE9C50}" srcOrd="0" destOrd="0" presId="urn:microsoft.com/office/officeart/2005/8/layout/hierarchy1"/>
    <dgm:cxn modelId="{17B75BA5-7E75-4E9B-8EB4-FE95AD777AFE}" srcId="{67898346-2EBB-4C7C-90D7-859B71D9615E}" destId="{B409D815-B69F-4561-8199-8C91571BCE9E}" srcOrd="1" destOrd="0" parTransId="{7916AFAF-5D59-4078-9114-EBC488F96D8A}" sibTransId="{5225DA7E-F351-46BB-ABC5-860E34DA202A}"/>
    <dgm:cxn modelId="{4B514BB4-A08E-4BFF-9EDB-370FBC9EBE17}" srcId="{67898346-2EBB-4C7C-90D7-859B71D9615E}" destId="{9DBB1550-F1B1-4628-84F4-2C12AE36A1EC}" srcOrd="3" destOrd="0" parTransId="{406A9861-B1FB-4321-81D5-1F87266F3E60}" sibTransId="{16592945-FB30-4FC6-A759-6B6E3BDD6C6E}"/>
    <dgm:cxn modelId="{ED0914B9-0BDE-3F4D-A8C6-B3E71A908CFF}" type="presOf" srcId="{67898346-2EBB-4C7C-90D7-859B71D9615E}" destId="{CB4C122A-469A-EE4D-8DC0-3262F1BFB314}" srcOrd="0" destOrd="0" presId="urn:microsoft.com/office/officeart/2005/8/layout/hierarchy1"/>
    <dgm:cxn modelId="{8E20F2C7-A3FD-3A49-B802-3E694D1DF936}" type="presOf" srcId="{B5AAFCE1-FD46-4B30-8BBE-44B93FE4CA09}" destId="{2EEB101E-718D-BA4B-A5C6-7E1CD5DD01E9}" srcOrd="0" destOrd="0" presId="urn:microsoft.com/office/officeart/2005/8/layout/hierarchy1"/>
    <dgm:cxn modelId="{E95F03CF-9A85-514F-9A4B-A25A2ED808B5}" type="presOf" srcId="{9DBB1550-F1B1-4628-84F4-2C12AE36A1EC}" destId="{2A51F382-E709-834D-B7EB-BE026E6F63F1}" srcOrd="0" destOrd="0" presId="urn:microsoft.com/office/officeart/2005/8/layout/hierarchy1"/>
    <dgm:cxn modelId="{D7DC98E0-0C5A-4E3B-9A1C-CDB0DE23CCE3}" srcId="{67898346-2EBB-4C7C-90D7-859B71D9615E}" destId="{17766470-9AAB-4A86-A556-8719A64E1482}" srcOrd="2" destOrd="0" parTransId="{8BEF7B9F-8159-4AF8-9E12-941096916696}" sibTransId="{1422F67A-1C1E-4A2A-BC04-7695C3CEDD64}"/>
    <dgm:cxn modelId="{9CDF15F3-4A3F-FF44-9CD0-F57EDF36102B}" type="presOf" srcId="{11073089-D062-4D5A-9C48-2C15DCBE0E1C}" destId="{CBDBC7AD-A087-C34C-B79F-721072EDBF7D}" srcOrd="0" destOrd="0" presId="urn:microsoft.com/office/officeart/2005/8/layout/hierarchy1"/>
    <dgm:cxn modelId="{A37268FB-32E5-41FC-9383-2212F3E9314C}" srcId="{67898346-2EBB-4C7C-90D7-859B71D9615E}" destId="{11073089-D062-4D5A-9C48-2C15DCBE0E1C}" srcOrd="0" destOrd="0" parTransId="{686670F9-1E43-4F81-A437-DBDDA7E89B9D}" sibTransId="{FB44170D-C8FB-44AA-87AE-467A00E2EFAD}"/>
    <dgm:cxn modelId="{02E74C1C-8F29-184E-B6C3-4B6D0427AFD8}" type="presParOf" srcId="{CB4C122A-469A-EE4D-8DC0-3262F1BFB314}" destId="{8D48327A-8BCD-2E48-BA45-9F9C42732276}" srcOrd="0" destOrd="0" presId="urn:microsoft.com/office/officeart/2005/8/layout/hierarchy1"/>
    <dgm:cxn modelId="{961F0042-17AE-8E4F-9BEA-782D87A70CEA}" type="presParOf" srcId="{8D48327A-8BCD-2E48-BA45-9F9C42732276}" destId="{8A21BEF9-8E1D-0A4C-8C97-BDE1540A7F30}" srcOrd="0" destOrd="0" presId="urn:microsoft.com/office/officeart/2005/8/layout/hierarchy1"/>
    <dgm:cxn modelId="{AE383089-B78F-D047-B41B-0B670C6DC456}" type="presParOf" srcId="{8A21BEF9-8E1D-0A4C-8C97-BDE1540A7F30}" destId="{7B8E6E38-CD7A-7C4C-9676-885113A11607}" srcOrd="0" destOrd="0" presId="urn:microsoft.com/office/officeart/2005/8/layout/hierarchy1"/>
    <dgm:cxn modelId="{AA915CBB-FCB6-7046-AFAF-A8ED77A58C08}" type="presParOf" srcId="{8A21BEF9-8E1D-0A4C-8C97-BDE1540A7F30}" destId="{CBDBC7AD-A087-C34C-B79F-721072EDBF7D}" srcOrd="1" destOrd="0" presId="urn:microsoft.com/office/officeart/2005/8/layout/hierarchy1"/>
    <dgm:cxn modelId="{51621535-EF7E-2C44-AF61-7AB9669253C4}" type="presParOf" srcId="{8D48327A-8BCD-2E48-BA45-9F9C42732276}" destId="{5F983DE5-15C0-4944-83AC-B0E484ED3076}" srcOrd="1" destOrd="0" presId="urn:microsoft.com/office/officeart/2005/8/layout/hierarchy1"/>
    <dgm:cxn modelId="{0BDA47FD-2B81-0047-8EA2-ECF3737EB0BF}" type="presParOf" srcId="{CB4C122A-469A-EE4D-8DC0-3262F1BFB314}" destId="{FCAA807B-FBB5-964F-8C74-54F4B16D90F3}" srcOrd="1" destOrd="0" presId="urn:microsoft.com/office/officeart/2005/8/layout/hierarchy1"/>
    <dgm:cxn modelId="{C067D48E-CBF7-AC4C-AFBA-D3A8D338C25F}" type="presParOf" srcId="{FCAA807B-FBB5-964F-8C74-54F4B16D90F3}" destId="{AD8DDF57-E385-9C40-B6E1-8C9066FF9921}" srcOrd="0" destOrd="0" presId="urn:microsoft.com/office/officeart/2005/8/layout/hierarchy1"/>
    <dgm:cxn modelId="{506BAD78-4BE9-3A41-B513-3496420C7E83}" type="presParOf" srcId="{AD8DDF57-E385-9C40-B6E1-8C9066FF9921}" destId="{F73683F0-AD4F-0D47-8ED0-BC206937DCD7}" srcOrd="0" destOrd="0" presId="urn:microsoft.com/office/officeart/2005/8/layout/hierarchy1"/>
    <dgm:cxn modelId="{B691069E-9C12-E44B-8A8F-F565F588FC8B}" type="presParOf" srcId="{AD8DDF57-E385-9C40-B6E1-8C9066FF9921}" destId="{2FCD8B81-C609-AA46-95B1-A739E5BE9C50}" srcOrd="1" destOrd="0" presId="urn:microsoft.com/office/officeart/2005/8/layout/hierarchy1"/>
    <dgm:cxn modelId="{FF48333D-382A-5041-B041-209AF1ECE179}" type="presParOf" srcId="{FCAA807B-FBB5-964F-8C74-54F4B16D90F3}" destId="{050FCA86-7596-7945-807D-26B951316DDC}" srcOrd="1" destOrd="0" presId="urn:microsoft.com/office/officeart/2005/8/layout/hierarchy1"/>
    <dgm:cxn modelId="{4AEE2EC5-11DD-794E-8444-02B45A0EB076}" type="presParOf" srcId="{CB4C122A-469A-EE4D-8DC0-3262F1BFB314}" destId="{B20420DE-F322-4C48-B35F-9B54D3474022}" srcOrd="2" destOrd="0" presId="urn:microsoft.com/office/officeart/2005/8/layout/hierarchy1"/>
    <dgm:cxn modelId="{79E609D0-543D-9D4E-A84F-C080B0C1FB84}" type="presParOf" srcId="{B20420DE-F322-4C48-B35F-9B54D3474022}" destId="{70E442A1-4A5C-7D44-BC5A-AEE19C7FCBD1}" srcOrd="0" destOrd="0" presId="urn:microsoft.com/office/officeart/2005/8/layout/hierarchy1"/>
    <dgm:cxn modelId="{CF4B6949-886E-CC40-8D8A-124E3D58DA29}" type="presParOf" srcId="{70E442A1-4A5C-7D44-BC5A-AEE19C7FCBD1}" destId="{5612ECF0-6E2A-8B46-ADAF-07C8FDFBB2F9}" srcOrd="0" destOrd="0" presId="urn:microsoft.com/office/officeart/2005/8/layout/hierarchy1"/>
    <dgm:cxn modelId="{C4C19AB0-473A-E34F-9C25-DC1D0ADCF2BF}" type="presParOf" srcId="{70E442A1-4A5C-7D44-BC5A-AEE19C7FCBD1}" destId="{20CCB60A-C8A9-FC4C-A5E8-3A4887FB5035}" srcOrd="1" destOrd="0" presId="urn:microsoft.com/office/officeart/2005/8/layout/hierarchy1"/>
    <dgm:cxn modelId="{117B6F6E-2194-C344-AA96-EE0015BFE794}" type="presParOf" srcId="{B20420DE-F322-4C48-B35F-9B54D3474022}" destId="{26A42742-5DEA-C94E-B12B-5D2185A334A0}" srcOrd="1" destOrd="0" presId="urn:microsoft.com/office/officeart/2005/8/layout/hierarchy1"/>
    <dgm:cxn modelId="{CCBC3846-26A2-DD4F-A063-1A1E83695463}" type="presParOf" srcId="{CB4C122A-469A-EE4D-8DC0-3262F1BFB314}" destId="{2A0CA914-48B3-C440-8E6F-E75C1BE90535}" srcOrd="3" destOrd="0" presId="urn:microsoft.com/office/officeart/2005/8/layout/hierarchy1"/>
    <dgm:cxn modelId="{0073A82E-DD4F-8E4F-A10B-8768CE6C8665}" type="presParOf" srcId="{2A0CA914-48B3-C440-8E6F-E75C1BE90535}" destId="{BCC64260-E0B2-B048-BE08-910CAD96CE9B}" srcOrd="0" destOrd="0" presId="urn:microsoft.com/office/officeart/2005/8/layout/hierarchy1"/>
    <dgm:cxn modelId="{C330337F-B694-AE44-AB53-A4472205C39B}" type="presParOf" srcId="{BCC64260-E0B2-B048-BE08-910CAD96CE9B}" destId="{5A1D4C07-0DC7-0C43-A125-FDA1A031E229}" srcOrd="0" destOrd="0" presId="urn:microsoft.com/office/officeart/2005/8/layout/hierarchy1"/>
    <dgm:cxn modelId="{E407CD5D-1AED-934C-9692-A1FA657D8135}" type="presParOf" srcId="{BCC64260-E0B2-B048-BE08-910CAD96CE9B}" destId="{2A51F382-E709-834D-B7EB-BE026E6F63F1}" srcOrd="1" destOrd="0" presId="urn:microsoft.com/office/officeart/2005/8/layout/hierarchy1"/>
    <dgm:cxn modelId="{C116FCFF-5B5E-BB42-A9D7-82FA5E70551E}" type="presParOf" srcId="{2A0CA914-48B3-C440-8E6F-E75C1BE90535}" destId="{28744FCA-5B7E-C44D-8D6C-7D92C6E30D03}" srcOrd="1" destOrd="0" presId="urn:microsoft.com/office/officeart/2005/8/layout/hierarchy1"/>
    <dgm:cxn modelId="{91DEAD26-818D-8142-9F25-0AA2EC3FD864}" type="presParOf" srcId="{CB4C122A-469A-EE4D-8DC0-3262F1BFB314}" destId="{242FF289-7165-1B4A-9AE6-7BBDC379AFAC}" srcOrd="4" destOrd="0" presId="urn:microsoft.com/office/officeart/2005/8/layout/hierarchy1"/>
    <dgm:cxn modelId="{837F71CB-F989-DF47-9A7A-A3F65F862A28}" type="presParOf" srcId="{242FF289-7165-1B4A-9AE6-7BBDC379AFAC}" destId="{9C10FF1C-17DA-484C-9C96-25066B69BDAC}" srcOrd="0" destOrd="0" presId="urn:microsoft.com/office/officeart/2005/8/layout/hierarchy1"/>
    <dgm:cxn modelId="{77B9A8E2-9D02-7140-9B71-97D65B23CA43}" type="presParOf" srcId="{9C10FF1C-17DA-484C-9C96-25066B69BDAC}" destId="{287B323F-23AE-7546-ACEF-378E8E2F6776}" srcOrd="0" destOrd="0" presId="urn:microsoft.com/office/officeart/2005/8/layout/hierarchy1"/>
    <dgm:cxn modelId="{8FD44F62-7CD3-9846-A2E9-AE36495F6598}" type="presParOf" srcId="{9C10FF1C-17DA-484C-9C96-25066B69BDAC}" destId="{2EEB101E-718D-BA4B-A5C6-7E1CD5DD01E9}" srcOrd="1" destOrd="0" presId="urn:microsoft.com/office/officeart/2005/8/layout/hierarchy1"/>
    <dgm:cxn modelId="{BBB306DC-AEFE-0C49-A5D0-106B41FE4966}" type="presParOf" srcId="{242FF289-7165-1B4A-9AE6-7BBDC379AFAC}" destId="{10A110CC-2E24-AD4C-A3A3-0A13B1F0D74B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67898346-2EBB-4C7C-90D7-859B71D9615E}" type="doc">
      <dgm:prSet loTypeId="urn:microsoft.com/office/officeart/2005/8/layout/hierarchy1" loCatId="hierarchy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1073089-D062-4D5A-9C48-2C15DCBE0E1C}">
      <dgm:prSet custT="1"/>
      <dgm:spPr/>
      <dgm:t>
        <a:bodyPr/>
        <a:lstStyle/>
        <a:p>
          <a:r>
            <a:rPr lang="en-US" sz="1800" b="0" dirty="0"/>
            <a:t>What can you recall about last week’s class?</a:t>
          </a:r>
        </a:p>
      </dgm:t>
    </dgm:pt>
    <dgm:pt modelId="{686670F9-1E43-4F81-A437-DBDDA7E89B9D}" type="parTrans" cxnId="{A37268FB-32E5-41FC-9383-2212F3E9314C}">
      <dgm:prSet/>
      <dgm:spPr/>
      <dgm:t>
        <a:bodyPr/>
        <a:lstStyle/>
        <a:p>
          <a:endParaRPr lang="en-US" sz="1800" b="0"/>
        </a:p>
      </dgm:t>
    </dgm:pt>
    <dgm:pt modelId="{FB44170D-C8FB-44AA-87AE-467A00E2EFAD}" type="sibTrans" cxnId="{A37268FB-32E5-41FC-9383-2212F3E9314C}">
      <dgm:prSet/>
      <dgm:spPr/>
      <dgm:t>
        <a:bodyPr/>
        <a:lstStyle/>
        <a:p>
          <a:endParaRPr lang="en-US" sz="1800" b="0"/>
        </a:p>
      </dgm:t>
    </dgm:pt>
    <dgm:pt modelId="{B409D815-B69F-4561-8199-8C91571BCE9E}">
      <dgm:prSet custT="1"/>
      <dgm:spPr/>
      <dgm:t>
        <a:bodyPr/>
        <a:lstStyle/>
        <a:p>
          <a:r>
            <a:rPr lang="en-US" sz="1800" b="0"/>
            <a:t>What was easy about last week’s class?</a:t>
          </a:r>
        </a:p>
      </dgm:t>
    </dgm:pt>
    <dgm:pt modelId="{7916AFAF-5D59-4078-9114-EBC488F96D8A}" type="parTrans" cxnId="{17B75BA5-7E75-4E9B-8EB4-FE95AD777AFE}">
      <dgm:prSet/>
      <dgm:spPr/>
      <dgm:t>
        <a:bodyPr/>
        <a:lstStyle/>
        <a:p>
          <a:endParaRPr lang="en-US" sz="1800" b="0"/>
        </a:p>
      </dgm:t>
    </dgm:pt>
    <dgm:pt modelId="{5225DA7E-F351-46BB-ABC5-860E34DA202A}" type="sibTrans" cxnId="{17B75BA5-7E75-4E9B-8EB4-FE95AD777AFE}">
      <dgm:prSet/>
      <dgm:spPr/>
      <dgm:t>
        <a:bodyPr/>
        <a:lstStyle/>
        <a:p>
          <a:endParaRPr lang="en-US" sz="1800" b="0"/>
        </a:p>
      </dgm:t>
    </dgm:pt>
    <dgm:pt modelId="{17766470-9AAB-4A86-A556-8719A64E1482}">
      <dgm:prSet custT="1"/>
      <dgm:spPr/>
      <dgm:t>
        <a:bodyPr/>
        <a:lstStyle/>
        <a:p>
          <a:r>
            <a:rPr lang="en-US" sz="1800" b="0"/>
            <a:t>What was difficult about last week’s class?</a:t>
          </a:r>
        </a:p>
      </dgm:t>
    </dgm:pt>
    <dgm:pt modelId="{8BEF7B9F-8159-4AF8-9E12-941096916696}" type="parTrans" cxnId="{D7DC98E0-0C5A-4E3B-9A1C-CDB0DE23CCE3}">
      <dgm:prSet/>
      <dgm:spPr/>
      <dgm:t>
        <a:bodyPr/>
        <a:lstStyle/>
        <a:p>
          <a:endParaRPr lang="en-US" sz="1800" b="0"/>
        </a:p>
      </dgm:t>
    </dgm:pt>
    <dgm:pt modelId="{1422F67A-1C1E-4A2A-BC04-7695C3CEDD64}" type="sibTrans" cxnId="{D7DC98E0-0C5A-4E3B-9A1C-CDB0DE23CCE3}">
      <dgm:prSet/>
      <dgm:spPr/>
      <dgm:t>
        <a:bodyPr/>
        <a:lstStyle/>
        <a:p>
          <a:endParaRPr lang="en-US" sz="1800" b="0"/>
        </a:p>
      </dgm:t>
    </dgm:pt>
    <dgm:pt modelId="{9DBB1550-F1B1-4628-84F4-2C12AE36A1EC}">
      <dgm:prSet custT="1"/>
      <dgm:spPr/>
      <dgm:t>
        <a:bodyPr/>
        <a:lstStyle/>
        <a:p>
          <a:r>
            <a:rPr lang="en-US" sz="1800" b="0"/>
            <a:t>What was the value of last week’s class?</a:t>
          </a:r>
        </a:p>
      </dgm:t>
    </dgm:pt>
    <dgm:pt modelId="{406A9861-B1FB-4321-81D5-1F87266F3E60}" type="parTrans" cxnId="{4B514BB4-A08E-4BFF-9EDB-370FBC9EBE17}">
      <dgm:prSet/>
      <dgm:spPr/>
      <dgm:t>
        <a:bodyPr/>
        <a:lstStyle/>
        <a:p>
          <a:endParaRPr lang="en-US" sz="1800" b="0"/>
        </a:p>
      </dgm:t>
    </dgm:pt>
    <dgm:pt modelId="{16592945-FB30-4FC6-A759-6B6E3BDD6C6E}" type="sibTrans" cxnId="{4B514BB4-A08E-4BFF-9EDB-370FBC9EBE17}">
      <dgm:prSet/>
      <dgm:spPr/>
      <dgm:t>
        <a:bodyPr/>
        <a:lstStyle/>
        <a:p>
          <a:endParaRPr lang="en-US" sz="1800" b="0"/>
        </a:p>
      </dgm:t>
    </dgm:pt>
    <dgm:pt modelId="{B5AAFCE1-FD46-4B30-8BBE-44B93FE4CA09}">
      <dgm:prSet custT="1"/>
      <dgm:spPr/>
      <dgm:t>
        <a:bodyPr/>
        <a:lstStyle/>
        <a:p>
          <a:r>
            <a:rPr lang="en-US" sz="1800" b="0"/>
            <a:t>How will you use the information from last week’s class?</a:t>
          </a:r>
        </a:p>
      </dgm:t>
    </dgm:pt>
    <dgm:pt modelId="{E9331791-3679-499B-AF7A-3C72E248C048}" type="parTrans" cxnId="{A605B707-ADB1-480F-AA12-9BFF68B60EC5}">
      <dgm:prSet/>
      <dgm:spPr/>
      <dgm:t>
        <a:bodyPr/>
        <a:lstStyle/>
        <a:p>
          <a:endParaRPr lang="en-US" sz="1800" b="0"/>
        </a:p>
      </dgm:t>
    </dgm:pt>
    <dgm:pt modelId="{D5DA61B8-C002-4C70-8191-0A1C30C39705}" type="sibTrans" cxnId="{A605B707-ADB1-480F-AA12-9BFF68B60EC5}">
      <dgm:prSet/>
      <dgm:spPr/>
      <dgm:t>
        <a:bodyPr/>
        <a:lstStyle/>
        <a:p>
          <a:endParaRPr lang="en-US" sz="1800" b="0"/>
        </a:p>
      </dgm:t>
    </dgm:pt>
    <dgm:pt modelId="{CB4C122A-469A-EE4D-8DC0-3262F1BFB314}" type="pres">
      <dgm:prSet presAssocID="{67898346-2EBB-4C7C-90D7-859B71D9615E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8D48327A-8BCD-2E48-BA45-9F9C42732276}" type="pres">
      <dgm:prSet presAssocID="{11073089-D062-4D5A-9C48-2C15DCBE0E1C}" presName="hierRoot1" presStyleCnt="0"/>
      <dgm:spPr/>
    </dgm:pt>
    <dgm:pt modelId="{8A21BEF9-8E1D-0A4C-8C97-BDE1540A7F30}" type="pres">
      <dgm:prSet presAssocID="{11073089-D062-4D5A-9C48-2C15DCBE0E1C}" presName="composite" presStyleCnt="0"/>
      <dgm:spPr/>
    </dgm:pt>
    <dgm:pt modelId="{7B8E6E38-CD7A-7C4C-9676-885113A11607}" type="pres">
      <dgm:prSet presAssocID="{11073089-D062-4D5A-9C48-2C15DCBE0E1C}" presName="background" presStyleLbl="node0" presStyleIdx="0" presStyleCnt="5"/>
      <dgm:spPr/>
    </dgm:pt>
    <dgm:pt modelId="{CBDBC7AD-A087-C34C-B79F-721072EDBF7D}" type="pres">
      <dgm:prSet presAssocID="{11073089-D062-4D5A-9C48-2C15DCBE0E1C}" presName="text" presStyleLbl="fgAcc0" presStyleIdx="0" presStyleCnt="5">
        <dgm:presLayoutVars>
          <dgm:chPref val="3"/>
        </dgm:presLayoutVars>
      </dgm:prSet>
      <dgm:spPr/>
    </dgm:pt>
    <dgm:pt modelId="{5F983DE5-15C0-4944-83AC-B0E484ED3076}" type="pres">
      <dgm:prSet presAssocID="{11073089-D062-4D5A-9C48-2C15DCBE0E1C}" presName="hierChild2" presStyleCnt="0"/>
      <dgm:spPr/>
    </dgm:pt>
    <dgm:pt modelId="{FCAA807B-FBB5-964F-8C74-54F4B16D90F3}" type="pres">
      <dgm:prSet presAssocID="{B409D815-B69F-4561-8199-8C91571BCE9E}" presName="hierRoot1" presStyleCnt="0"/>
      <dgm:spPr/>
    </dgm:pt>
    <dgm:pt modelId="{AD8DDF57-E385-9C40-B6E1-8C9066FF9921}" type="pres">
      <dgm:prSet presAssocID="{B409D815-B69F-4561-8199-8C91571BCE9E}" presName="composite" presStyleCnt="0"/>
      <dgm:spPr/>
    </dgm:pt>
    <dgm:pt modelId="{F73683F0-AD4F-0D47-8ED0-BC206937DCD7}" type="pres">
      <dgm:prSet presAssocID="{B409D815-B69F-4561-8199-8C91571BCE9E}" presName="background" presStyleLbl="node0" presStyleIdx="1" presStyleCnt="5"/>
      <dgm:spPr/>
    </dgm:pt>
    <dgm:pt modelId="{2FCD8B81-C609-AA46-95B1-A739E5BE9C50}" type="pres">
      <dgm:prSet presAssocID="{B409D815-B69F-4561-8199-8C91571BCE9E}" presName="text" presStyleLbl="fgAcc0" presStyleIdx="1" presStyleCnt="5">
        <dgm:presLayoutVars>
          <dgm:chPref val="3"/>
        </dgm:presLayoutVars>
      </dgm:prSet>
      <dgm:spPr/>
    </dgm:pt>
    <dgm:pt modelId="{050FCA86-7596-7945-807D-26B951316DDC}" type="pres">
      <dgm:prSet presAssocID="{B409D815-B69F-4561-8199-8C91571BCE9E}" presName="hierChild2" presStyleCnt="0"/>
      <dgm:spPr/>
    </dgm:pt>
    <dgm:pt modelId="{B20420DE-F322-4C48-B35F-9B54D3474022}" type="pres">
      <dgm:prSet presAssocID="{17766470-9AAB-4A86-A556-8719A64E1482}" presName="hierRoot1" presStyleCnt="0"/>
      <dgm:spPr/>
    </dgm:pt>
    <dgm:pt modelId="{70E442A1-4A5C-7D44-BC5A-AEE19C7FCBD1}" type="pres">
      <dgm:prSet presAssocID="{17766470-9AAB-4A86-A556-8719A64E1482}" presName="composite" presStyleCnt="0"/>
      <dgm:spPr/>
    </dgm:pt>
    <dgm:pt modelId="{5612ECF0-6E2A-8B46-ADAF-07C8FDFBB2F9}" type="pres">
      <dgm:prSet presAssocID="{17766470-9AAB-4A86-A556-8719A64E1482}" presName="background" presStyleLbl="node0" presStyleIdx="2" presStyleCnt="5"/>
      <dgm:spPr/>
    </dgm:pt>
    <dgm:pt modelId="{20CCB60A-C8A9-FC4C-A5E8-3A4887FB5035}" type="pres">
      <dgm:prSet presAssocID="{17766470-9AAB-4A86-A556-8719A64E1482}" presName="text" presStyleLbl="fgAcc0" presStyleIdx="2" presStyleCnt="5">
        <dgm:presLayoutVars>
          <dgm:chPref val="3"/>
        </dgm:presLayoutVars>
      </dgm:prSet>
      <dgm:spPr/>
    </dgm:pt>
    <dgm:pt modelId="{26A42742-5DEA-C94E-B12B-5D2185A334A0}" type="pres">
      <dgm:prSet presAssocID="{17766470-9AAB-4A86-A556-8719A64E1482}" presName="hierChild2" presStyleCnt="0"/>
      <dgm:spPr/>
    </dgm:pt>
    <dgm:pt modelId="{2A0CA914-48B3-C440-8E6F-E75C1BE90535}" type="pres">
      <dgm:prSet presAssocID="{9DBB1550-F1B1-4628-84F4-2C12AE36A1EC}" presName="hierRoot1" presStyleCnt="0"/>
      <dgm:spPr/>
    </dgm:pt>
    <dgm:pt modelId="{BCC64260-E0B2-B048-BE08-910CAD96CE9B}" type="pres">
      <dgm:prSet presAssocID="{9DBB1550-F1B1-4628-84F4-2C12AE36A1EC}" presName="composite" presStyleCnt="0"/>
      <dgm:spPr/>
    </dgm:pt>
    <dgm:pt modelId="{5A1D4C07-0DC7-0C43-A125-FDA1A031E229}" type="pres">
      <dgm:prSet presAssocID="{9DBB1550-F1B1-4628-84F4-2C12AE36A1EC}" presName="background" presStyleLbl="node0" presStyleIdx="3" presStyleCnt="5"/>
      <dgm:spPr/>
    </dgm:pt>
    <dgm:pt modelId="{2A51F382-E709-834D-B7EB-BE026E6F63F1}" type="pres">
      <dgm:prSet presAssocID="{9DBB1550-F1B1-4628-84F4-2C12AE36A1EC}" presName="text" presStyleLbl="fgAcc0" presStyleIdx="3" presStyleCnt="5">
        <dgm:presLayoutVars>
          <dgm:chPref val="3"/>
        </dgm:presLayoutVars>
      </dgm:prSet>
      <dgm:spPr/>
    </dgm:pt>
    <dgm:pt modelId="{28744FCA-5B7E-C44D-8D6C-7D92C6E30D03}" type="pres">
      <dgm:prSet presAssocID="{9DBB1550-F1B1-4628-84F4-2C12AE36A1EC}" presName="hierChild2" presStyleCnt="0"/>
      <dgm:spPr/>
    </dgm:pt>
    <dgm:pt modelId="{242FF289-7165-1B4A-9AE6-7BBDC379AFAC}" type="pres">
      <dgm:prSet presAssocID="{B5AAFCE1-FD46-4B30-8BBE-44B93FE4CA09}" presName="hierRoot1" presStyleCnt="0"/>
      <dgm:spPr/>
    </dgm:pt>
    <dgm:pt modelId="{9C10FF1C-17DA-484C-9C96-25066B69BDAC}" type="pres">
      <dgm:prSet presAssocID="{B5AAFCE1-FD46-4B30-8BBE-44B93FE4CA09}" presName="composite" presStyleCnt="0"/>
      <dgm:spPr/>
    </dgm:pt>
    <dgm:pt modelId="{287B323F-23AE-7546-ACEF-378E8E2F6776}" type="pres">
      <dgm:prSet presAssocID="{B5AAFCE1-FD46-4B30-8BBE-44B93FE4CA09}" presName="background" presStyleLbl="node0" presStyleIdx="4" presStyleCnt="5"/>
      <dgm:spPr/>
    </dgm:pt>
    <dgm:pt modelId="{2EEB101E-718D-BA4B-A5C6-7E1CD5DD01E9}" type="pres">
      <dgm:prSet presAssocID="{B5AAFCE1-FD46-4B30-8BBE-44B93FE4CA09}" presName="text" presStyleLbl="fgAcc0" presStyleIdx="4" presStyleCnt="5">
        <dgm:presLayoutVars>
          <dgm:chPref val="3"/>
        </dgm:presLayoutVars>
      </dgm:prSet>
      <dgm:spPr/>
    </dgm:pt>
    <dgm:pt modelId="{10A110CC-2E24-AD4C-A3A3-0A13B1F0D74B}" type="pres">
      <dgm:prSet presAssocID="{B5AAFCE1-FD46-4B30-8BBE-44B93FE4CA09}" presName="hierChild2" presStyleCnt="0"/>
      <dgm:spPr/>
    </dgm:pt>
  </dgm:ptLst>
  <dgm:cxnLst>
    <dgm:cxn modelId="{A605B707-ADB1-480F-AA12-9BFF68B60EC5}" srcId="{67898346-2EBB-4C7C-90D7-859B71D9615E}" destId="{B5AAFCE1-FD46-4B30-8BBE-44B93FE4CA09}" srcOrd="4" destOrd="0" parTransId="{E9331791-3679-499B-AF7A-3C72E248C048}" sibTransId="{D5DA61B8-C002-4C70-8191-0A1C30C39705}"/>
    <dgm:cxn modelId="{18450443-05C7-7147-84AC-34773FC24FC5}" type="presOf" srcId="{17766470-9AAB-4A86-A556-8719A64E1482}" destId="{20CCB60A-C8A9-FC4C-A5E8-3A4887FB5035}" srcOrd="0" destOrd="0" presId="urn:microsoft.com/office/officeart/2005/8/layout/hierarchy1"/>
    <dgm:cxn modelId="{5BA34B63-8A64-A040-92D1-F36F6E76E932}" type="presOf" srcId="{B409D815-B69F-4561-8199-8C91571BCE9E}" destId="{2FCD8B81-C609-AA46-95B1-A739E5BE9C50}" srcOrd="0" destOrd="0" presId="urn:microsoft.com/office/officeart/2005/8/layout/hierarchy1"/>
    <dgm:cxn modelId="{17B75BA5-7E75-4E9B-8EB4-FE95AD777AFE}" srcId="{67898346-2EBB-4C7C-90D7-859B71D9615E}" destId="{B409D815-B69F-4561-8199-8C91571BCE9E}" srcOrd="1" destOrd="0" parTransId="{7916AFAF-5D59-4078-9114-EBC488F96D8A}" sibTransId="{5225DA7E-F351-46BB-ABC5-860E34DA202A}"/>
    <dgm:cxn modelId="{4B514BB4-A08E-4BFF-9EDB-370FBC9EBE17}" srcId="{67898346-2EBB-4C7C-90D7-859B71D9615E}" destId="{9DBB1550-F1B1-4628-84F4-2C12AE36A1EC}" srcOrd="3" destOrd="0" parTransId="{406A9861-B1FB-4321-81D5-1F87266F3E60}" sibTransId="{16592945-FB30-4FC6-A759-6B6E3BDD6C6E}"/>
    <dgm:cxn modelId="{ED0914B9-0BDE-3F4D-A8C6-B3E71A908CFF}" type="presOf" srcId="{67898346-2EBB-4C7C-90D7-859B71D9615E}" destId="{CB4C122A-469A-EE4D-8DC0-3262F1BFB314}" srcOrd="0" destOrd="0" presId="urn:microsoft.com/office/officeart/2005/8/layout/hierarchy1"/>
    <dgm:cxn modelId="{8E20F2C7-A3FD-3A49-B802-3E694D1DF936}" type="presOf" srcId="{B5AAFCE1-FD46-4B30-8BBE-44B93FE4CA09}" destId="{2EEB101E-718D-BA4B-A5C6-7E1CD5DD01E9}" srcOrd="0" destOrd="0" presId="urn:microsoft.com/office/officeart/2005/8/layout/hierarchy1"/>
    <dgm:cxn modelId="{E95F03CF-9A85-514F-9A4B-A25A2ED808B5}" type="presOf" srcId="{9DBB1550-F1B1-4628-84F4-2C12AE36A1EC}" destId="{2A51F382-E709-834D-B7EB-BE026E6F63F1}" srcOrd="0" destOrd="0" presId="urn:microsoft.com/office/officeart/2005/8/layout/hierarchy1"/>
    <dgm:cxn modelId="{D7DC98E0-0C5A-4E3B-9A1C-CDB0DE23CCE3}" srcId="{67898346-2EBB-4C7C-90D7-859B71D9615E}" destId="{17766470-9AAB-4A86-A556-8719A64E1482}" srcOrd="2" destOrd="0" parTransId="{8BEF7B9F-8159-4AF8-9E12-941096916696}" sibTransId="{1422F67A-1C1E-4A2A-BC04-7695C3CEDD64}"/>
    <dgm:cxn modelId="{9CDF15F3-4A3F-FF44-9CD0-F57EDF36102B}" type="presOf" srcId="{11073089-D062-4D5A-9C48-2C15DCBE0E1C}" destId="{CBDBC7AD-A087-C34C-B79F-721072EDBF7D}" srcOrd="0" destOrd="0" presId="urn:microsoft.com/office/officeart/2005/8/layout/hierarchy1"/>
    <dgm:cxn modelId="{A37268FB-32E5-41FC-9383-2212F3E9314C}" srcId="{67898346-2EBB-4C7C-90D7-859B71D9615E}" destId="{11073089-D062-4D5A-9C48-2C15DCBE0E1C}" srcOrd="0" destOrd="0" parTransId="{686670F9-1E43-4F81-A437-DBDDA7E89B9D}" sibTransId="{FB44170D-C8FB-44AA-87AE-467A00E2EFAD}"/>
    <dgm:cxn modelId="{02E74C1C-8F29-184E-B6C3-4B6D0427AFD8}" type="presParOf" srcId="{CB4C122A-469A-EE4D-8DC0-3262F1BFB314}" destId="{8D48327A-8BCD-2E48-BA45-9F9C42732276}" srcOrd="0" destOrd="0" presId="urn:microsoft.com/office/officeart/2005/8/layout/hierarchy1"/>
    <dgm:cxn modelId="{961F0042-17AE-8E4F-9BEA-782D87A70CEA}" type="presParOf" srcId="{8D48327A-8BCD-2E48-BA45-9F9C42732276}" destId="{8A21BEF9-8E1D-0A4C-8C97-BDE1540A7F30}" srcOrd="0" destOrd="0" presId="urn:microsoft.com/office/officeart/2005/8/layout/hierarchy1"/>
    <dgm:cxn modelId="{AE383089-B78F-D047-B41B-0B670C6DC456}" type="presParOf" srcId="{8A21BEF9-8E1D-0A4C-8C97-BDE1540A7F30}" destId="{7B8E6E38-CD7A-7C4C-9676-885113A11607}" srcOrd="0" destOrd="0" presId="urn:microsoft.com/office/officeart/2005/8/layout/hierarchy1"/>
    <dgm:cxn modelId="{AA915CBB-FCB6-7046-AFAF-A8ED77A58C08}" type="presParOf" srcId="{8A21BEF9-8E1D-0A4C-8C97-BDE1540A7F30}" destId="{CBDBC7AD-A087-C34C-B79F-721072EDBF7D}" srcOrd="1" destOrd="0" presId="urn:microsoft.com/office/officeart/2005/8/layout/hierarchy1"/>
    <dgm:cxn modelId="{51621535-EF7E-2C44-AF61-7AB9669253C4}" type="presParOf" srcId="{8D48327A-8BCD-2E48-BA45-9F9C42732276}" destId="{5F983DE5-15C0-4944-83AC-B0E484ED3076}" srcOrd="1" destOrd="0" presId="urn:microsoft.com/office/officeart/2005/8/layout/hierarchy1"/>
    <dgm:cxn modelId="{0BDA47FD-2B81-0047-8EA2-ECF3737EB0BF}" type="presParOf" srcId="{CB4C122A-469A-EE4D-8DC0-3262F1BFB314}" destId="{FCAA807B-FBB5-964F-8C74-54F4B16D90F3}" srcOrd="1" destOrd="0" presId="urn:microsoft.com/office/officeart/2005/8/layout/hierarchy1"/>
    <dgm:cxn modelId="{C067D48E-CBF7-AC4C-AFBA-D3A8D338C25F}" type="presParOf" srcId="{FCAA807B-FBB5-964F-8C74-54F4B16D90F3}" destId="{AD8DDF57-E385-9C40-B6E1-8C9066FF9921}" srcOrd="0" destOrd="0" presId="urn:microsoft.com/office/officeart/2005/8/layout/hierarchy1"/>
    <dgm:cxn modelId="{506BAD78-4BE9-3A41-B513-3496420C7E83}" type="presParOf" srcId="{AD8DDF57-E385-9C40-B6E1-8C9066FF9921}" destId="{F73683F0-AD4F-0D47-8ED0-BC206937DCD7}" srcOrd="0" destOrd="0" presId="urn:microsoft.com/office/officeart/2005/8/layout/hierarchy1"/>
    <dgm:cxn modelId="{B691069E-9C12-E44B-8A8F-F565F588FC8B}" type="presParOf" srcId="{AD8DDF57-E385-9C40-B6E1-8C9066FF9921}" destId="{2FCD8B81-C609-AA46-95B1-A739E5BE9C50}" srcOrd="1" destOrd="0" presId="urn:microsoft.com/office/officeart/2005/8/layout/hierarchy1"/>
    <dgm:cxn modelId="{FF48333D-382A-5041-B041-209AF1ECE179}" type="presParOf" srcId="{FCAA807B-FBB5-964F-8C74-54F4B16D90F3}" destId="{050FCA86-7596-7945-807D-26B951316DDC}" srcOrd="1" destOrd="0" presId="urn:microsoft.com/office/officeart/2005/8/layout/hierarchy1"/>
    <dgm:cxn modelId="{4AEE2EC5-11DD-794E-8444-02B45A0EB076}" type="presParOf" srcId="{CB4C122A-469A-EE4D-8DC0-3262F1BFB314}" destId="{B20420DE-F322-4C48-B35F-9B54D3474022}" srcOrd="2" destOrd="0" presId="urn:microsoft.com/office/officeart/2005/8/layout/hierarchy1"/>
    <dgm:cxn modelId="{79E609D0-543D-9D4E-A84F-C080B0C1FB84}" type="presParOf" srcId="{B20420DE-F322-4C48-B35F-9B54D3474022}" destId="{70E442A1-4A5C-7D44-BC5A-AEE19C7FCBD1}" srcOrd="0" destOrd="0" presId="urn:microsoft.com/office/officeart/2005/8/layout/hierarchy1"/>
    <dgm:cxn modelId="{CF4B6949-886E-CC40-8D8A-124E3D58DA29}" type="presParOf" srcId="{70E442A1-4A5C-7D44-BC5A-AEE19C7FCBD1}" destId="{5612ECF0-6E2A-8B46-ADAF-07C8FDFBB2F9}" srcOrd="0" destOrd="0" presId="urn:microsoft.com/office/officeart/2005/8/layout/hierarchy1"/>
    <dgm:cxn modelId="{C4C19AB0-473A-E34F-9C25-DC1D0ADCF2BF}" type="presParOf" srcId="{70E442A1-4A5C-7D44-BC5A-AEE19C7FCBD1}" destId="{20CCB60A-C8A9-FC4C-A5E8-3A4887FB5035}" srcOrd="1" destOrd="0" presId="urn:microsoft.com/office/officeart/2005/8/layout/hierarchy1"/>
    <dgm:cxn modelId="{117B6F6E-2194-C344-AA96-EE0015BFE794}" type="presParOf" srcId="{B20420DE-F322-4C48-B35F-9B54D3474022}" destId="{26A42742-5DEA-C94E-B12B-5D2185A334A0}" srcOrd="1" destOrd="0" presId="urn:microsoft.com/office/officeart/2005/8/layout/hierarchy1"/>
    <dgm:cxn modelId="{CCBC3846-26A2-DD4F-A063-1A1E83695463}" type="presParOf" srcId="{CB4C122A-469A-EE4D-8DC0-3262F1BFB314}" destId="{2A0CA914-48B3-C440-8E6F-E75C1BE90535}" srcOrd="3" destOrd="0" presId="urn:microsoft.com/office/officeart/2005/8/layout/hierarchy1"/>
    <dgm:cxn modelId="{0073A82E-DD4F-8E4F-A10B-8768CE6C8665}" type="presParOf" srcId="{2A0CA914-48B3-C440-8E6F-E75C1BE90535}" destId="{BCC64260-E0B2-B048-BE08-910CAD96CE9B}" srcOrd="0" destOrd="0" presId="urn:microsoft.com/office/officeart/2005/8/layout/hierarchy1"/>
    <dgm:cxn modelId="{C330337F-B694-AE44-AB53-A4472205C39B}" type="presParOf" srcId="{BCC64260-E0B2-B048-BE08-910CAD96CE9B}" destId="{5A1D4C07-0DC7-0C43-A125-FDA1A031E229}" srcOrd="0" destOrd="0" presId="urn:microsoft.com/office/officeart/2005/8/layout/hierarchy1"/>
    <dgm:cxn modelId="{E407CD5D-1AED-934C-9692-A1FA657D8135}" type="presParOf" srcId="{BCC64260-E0B2-B048-BE08-910CAD96CE9B}" destId="{2A51F382-E709-834D-B7EB-BE026E6F63F1}" srcOrd="1" destOrd="0" presId="urn:microsoft.com/office/officeart/2005/8/layout/hierarchy1"/>
    <dgm:cxn modelId="{C116FCFF-5B5E-BB42-A9D7-82FA5E70551E}" type="presParOf" srcId="{2A0CA914-48B3-C440-8E6F-E75C1BE90535}" destId="{28744FCA-5B7E-C44D-8D6C-7D92C6E30D03}" srcOrd="1" destOrd="0" presId="urn:microsoft.com/office/officeart/2005/8/layout/hierarchy1"/>
    <dgm:cxn modelId="{91DEAD26-818D-8142-9F25-0AA2EC3FD864}" type="presParOf" srcId="{CB4C122A-469A-EE4D-8DC0-3262F1BFB314}" destId="{242FF289-7165-1B4A-9AE6-7BBDC379AFAC}" srcOrd="4" destOrd="0" presId="urn:microsoft.com/office/officeart/2005/8/layout/hierarchy1"/>
    <dgm:cxn modelId="{837F71CB-F989-DF47-9A7A-A3F65F862A28}" type="presParOf" srcId="{242FF289-7165-1B4A-9AE6-7BBDC379AFAC}" destId="{9C10FF1C-17DA-484C-9C96-25066B69BDAC}" srcOrd="0" destOrd="0" presId="urn:microsoft.com/office/officeart/2005/8/layout/hierarchy1"/>
    <dgm:cxn modelId="{77B9A8E2-9D02-7140-9B71-97D65B23CA43}" type="presParOf" srcId="{9C10FF1C-17DA-484C-9C96-25066B69BDAC}" destId="{287B323F-23AE-7546-ACEF-378E8E2F6776}" srcOrd="0" destOrd="0" presId="urn:microsoft.com/office/officeart/2005/8/layout/hierarchy1"/>
    <dgm:cxn modelId="{8FD44F62-7CD3-9846-A2E9-AE36495F6598}" type="presParOf" srcId="{9C10FF1C-17DA-484C-9C96-25066B69BDAC}" destId="{2EEB101E-718D-BA4B-A5C6-7E1CD5DD01E9}" srcOrd="1" destOrd="0" presId="urn:microsoft.com/office/officeart/2005/8/layout/hierarchy1"/>
    <dgm:cxn modelId="{BBB306DC-AEFE-0C49-A5D0-106B41FE4966}" type="presParOf" srcId="{242FF289-7165-1B4A-9AE6-7BBDC379AFAC}" destId="{10A110CC-2E24-AD4C-A3A3-0A13B1F0D74B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5FBAB740-7F82-E542-8FCD-1B3098C078F2}" type="doc">
      <dgm:prSet loTypeId="urn:microsoft.com/office/officeart/2005/8/layout/cycle3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FD17E81D-4F1E-CD4E-8E9A-A6726344EDEB}">
      <dgm:prSet custT="1"/>
      <dgm:spPr/>
      <dgm:t>
        <a:bodyPr/>
        <a:lstStyle/>
        <a:p>
          <a:pPr rtl="0"/>
          <a:r>
            <a:rPr lang="en-US" sz="2800" b="0" i="0" baseline="0" dirty="0">
              <a:latin typeface="Century Gothic" panose="020B0502020202020204" pitchFamily="34" charset="0"/>
            </a:rPr>
            <a:t>What have you noticed about WFH?</a:t>
          </a:r>
          <a:endParaRPr lang="en-US" sz="2800" b="0" dirty="0">
            <a:latin typeface="Century Gothic" panose="020B0502020202020204" pitchFamily="34" charset="0"/>
          </a:endParaRPr>
        </a:p>
      </dgm:t>
    </dgm:pt>
    <dgm:pt modelId="{787BF723-9FB3-DB45-BCD4-6B7B98D81B84}" type="parTrans" cxnId="{345E8AF1-1891-074E-9C8F-9D56E56C82A5}">
      <dgm:prSet/>
      <dgm:spPr/>
      <dgm:t>
        <a:bodyPr/>
        <a:lstStyle/>
        <a:p>
          <a:endParaRPr lang="en-US" sz="2800" b="0">
            <a:latin typeface="Century Gothic" panose="020B0502020202020204" pitchFamily="34" charset="0"/>
          </a:endParaRPr>
        </a:p>
      </dgm:t>
    </dgm:pt>
    <dgm:pt modelId="{BCC9EF8E-64E9-F240-9179-CE45118612F8}" type="sibTrans" cxnId="{345E8AF1-1891-074E-9C8F-9D56E56C82A5}">
      <dgm:prSet/>
      <dgm:spPr/>
      <dgm:t>
        <a:bodyPr/>
        <a:lstStyle/>
        <a:p>
          <a:endParaRPr lang="en-US" sz="2800" b="0">
            <a:latin typeface="Century Gothic" panose="020B0502020202020204" pitchFamily="34" charset="0"/>
          </a:endParaRPr>
        </a:p>
      </dgm:t>
    </dgm:pt>
    <dgm:pt modelId="{E87680E6-CA7A-1640-9064-686EC88D9A73}">
      <dgm:prSet custT="1"/>
      <dgm:spPr/>
      <dgm:t>
        <a:bodyPr/>
        <a:lstStyle/>
        <a:p>
          <a:pPr rtl="0"/>
          <a:r>
            <a:rPr lang="en-US" sz="2800" b="0" i="0" baseline="0" dirty="0">
              <a:latin typeface="Century Gothic" panose="020B0502020202020204" pitchFamily="34" charset="0"/>
            </a:rPr>
            <a:t>What do you like about WFH?</a:t>
          </a:r>
          <a:endParaRPr lang="en-US" sz="2800" b="0" dirty="0">
            <a:latin typeface="Century Gothic" panose="020B0502020202020204" pitchFamily="34" charset="0"/>
          </a:endParaRPr>
        </a:p>
      </dgm:t>
    </dgm:pt>
    <dgm:pt modelId="{65D5B00A-E2E3-C144-BC25-170437D8C597}" type="parTrans" cxnId="{8AE68E6C-B280-5943-BE3D-D43A7A67ED04}">
      <dgm:prSet/>
      <dgm:spPr/>
      <dgm:t>
        <a:bodyPr/>
        <a:lstStyle/>
        <a:p>
          <a:endParaRPr lang="en-US" sz="2800" b="0">
            <a:latin typeface="Century Gothic" panose="020B0502020202020204" pitchFamily="34" charset="0"/>
          </a:endParaRPr>
        </a:p>
      </dgm:t>
    </dgm:pt>
    <dgm:pt modelId="{498DD689-78FF-6149-83B3-B6311435058A}" type="sibTrans" cxnId="{8AE68E6C-B280-5943-BE3D-D43A7A67ED04}">
      <dgm:prSet/>
      <dgm:spPr/>
      <dgm:t>
        <a:bodyPr/>
        <a:lstStyle/>
        <a:p>
          <a:endParaRPr lang="en-US" sz="2800" b="0">
            <a:latin typeface="Century Gothic" panose="020B0502020202020204" pitchFamily="34" charset="0"/>
          </a:endParaRPr>
        </a:p>
      </dgm:t>
    </dgm:pt>
    <dgm:pt modelId="{56599CD4-C2A7-2644-94D3-95F1CCB0AC24}">
      <dgm:prSet custT="1"/>
      <dgm:spPr/>
      <dgm:t>
        <a:bodyPr/>
        <a:lstStyle/>
        <a:p>
          <a:pPr rtl="0"/>
          <a:r>
            <a:rPr lang="en-US" sz="2800" b="0" i="0" baseline="0" dirty="0">
              <a:latin typeface="Century Gothic" panose="020B0502020202020204" pitchFamily="34" charset="0"/>
            </a:rPr>
            <a:t>What is difficult about WFH?</a:t>
          </a:r>
          <a:endParaRPr lang="en-US" sz="2800" b="0" dirty="0">
            <a:latin typeface="Century Gothic" panose="020B0502020202020204" pitchFamily="34" charset="0"/>
          </a:endParaRPr>
        </a:p>
      </dgm:t>
    </dgm:pt>
    <dgm:pt modelId="{25D3015C-1977-C846-837F-B749FEB7B61E}" type="parTrans" cxnId="{5E542729-9DE7-CF45-B97D-A5BACC0D6496}">
      <dgm:prSet/>
      <dgm:spPr/>
      <dgm:t>
        <a:bodyPr/>
        <a:lstStyle/>
        <a:p>
          <a:endParaRPr lang="en-US" sz="2800" b="0">
            <a:latin typeface="Century Gothic" panose="020B0502020202020204" pitchFamily="34" charset="0"/>
          </a:endParaRPr>
        </a:p>
      </dgm:t>
    </dgm:pt>
    <dgm:pt modelId="{44718617-A7E7-6646-A102-FF44AB6408BC}" type="sibTrans" cxnId="{5E542729-9DE7-CF45-B97D-A5BACC0D6496}">
      <dgm:prSet/>
      <dgm:spPr/>
      <dgm:t>
        <a:bodyPr/>
        <a:lstStyle/>
        <a:p>
          <a:endParaRPr lang="en-US" sz="2800" b="0">
            <a:latin typeface="Century Gothic" panose="020B0502020202020204" pitchFamily="34" charset="0"/>
          </a:endParaRPr>
        </a:p>
      </dgm:t>
    </dgm:pt>
    <dgm:pt modelId="{6F0117B0-14DD-4847-B561-AA6EBCF5ABD1}">
      <dgm:prSet custT="1"/>
      <dgm:spPr/>
      <dgm:t>
        <a:bodyPr/>
        <a:lstStyle/>
        <a:p>
          <a:pPr rtl="0"/>
          <a:r>
            <a:rPr lang="en-US" sz="2800" b="0" i="0" baseline="0" dirty="0">
              <a:latin typeface="Century Gothic" panose="020B0502020202020204" pitchFamily="34" charset="0"/>
            </a:rPr>
            <a:t>What have you learned about WFH?</a:t>
          </a:r>
          <a:endParaRPr lang="en-US" sz="2800" b="0" dirty="0">
            <a:latin typeface="Century Gothic" panose="020B0502020202020204" pitchFamily="34" charset="0"/>
          </a:endParaRPr>
        </a:p>
      </dgm:t>
    </dgm:pt>
    <dgm:pt modelId="{30D5FD71-7105-0B40-B789-CE6DA7C35C50}" type="parTrans" cxnId="{D4E3E284-6B93-A54D-9CCF-70BF483B1B78}">
      <dgm:prSet/>
      <dgm:spPr/>
      <dgm:t>
        <a:bodyPr/>
        <a:lstStyle/>
        <a:p>
          <a:endParaRPr lang="en-US" sz="2800" b="0">
            <a:latin typeface="Century Gothic" panose="020B0502020202020204" pitchFamily="34" charset="0"/>
          </a:endParaRPr>
        </a:p>
      </dgm:t>
    </dgm:pt>
    <dgm:pt modelId="{8DC63831-DEB9-5242-9A06-94C369554283}" type="sibTrans" cxnId="{D4E3E284-6B93-A54D-9CCF-70BF483B1B78}">
      <dgm:prSet/>
      <dgm:spPr/>
      <dgm:t>
        <a:bodyPr/>
        <a:lstStyle/>
        <a:p>
          <a:endParaRPr lang="en-US" sz="2800" b="0">
            <a:latin typeface="Century Gothic" panose="020B0502020202020204" pitchFamily="34" charset="0"/>
          </a:endParaRPr>
        </a:p>
      </dgm:t>
    </dgm:pt>
    <dgm:pt modelId="{ED2DBA6F-263B-994D-B503-98BB95499A78}">
      <dgm:prSet custT="1"/>
      <dgm:spPr/>
      <dgm:t>
        <a:bodyPr/>
        <a:lstStyle/>
        <a:p>
          <a:pPr rtl="0"/>
          <a:r>
            <a:rPr lang="en-US" sz="2800" b="0" dirty="0">
              <a:latin typeface="Century Gothic" panose="020B0502020202020204" pitchFamily="34" charset="0"/>
            </a:rPr>
            <a:t>What will you do differently the next time you WFH?</a:t>
          </a:r>
        </a:p>
      </dgm:t>
    </dgm:pt>
    <dgm:pt modelId="{A28D98DB-A6CD-0E4A-92AD-C8C57D6C9E0A}" type="parTrans" cxnId="{E447EEF1-9362-0C4F-B4C1-5DAAE4509A0B}">
      <dgm:prSet/>
      <dgm:spPr/>
      <dgm:t>
        <a:bodyPr/>
        <a:lstStyle/>
        <a:p>
          <a:endParaRPr lang="en-US" sz="2800" b="0">
            <a:latin typeface="Century Gothic" panose="020B0502020202020204" pitchFamily="34" charset="0"/>
          </a:endParaRPr>
        </a:p>
      </dgm:t>
    </dgm:pt>
    <dgm:pt modelId="{5436BFD4-BDAC-5E4B-84E5-D4FF9D844DC9}" type="sibTrans" cxnId="{E447EEF1-9362-0C4F-B4C1-5DAAE4509A0B}">
      <dgm:prSet/>
      <dgm:spPr/>
      <dgm:t>
        <a:bodyPr/>
        <a:lstStyle/>
        <a:p>
          <a:endParaRPr lang="en-US" sz="2800" b="0">
            <a:latin typeface="Century Gothic" panose="020B0502020202020204" pitchFamily="34" charset="0"/>
          </a:endParaRPr>
        </a:p>
      </dgm:t>
    </dgm:pt>
    <dgm:pt modelId="{650CD3D0-54FD-F24B-81CD-7511708CB6B6}" type="pres">
      <dgm:prSet presAssocID="{5FBAB740-7F82-E542-8FCD-1B3098C078F2}" presName="Name0" presStyleCnt="0">
        <dgm:presLayoutVars>
          <dgm:dir/>
          <dgm:resizeHandles val="exact"/>
        </dgm:presLayoutVars>
      </dgm:prSet>
      <dgm:spPr/>
    </dgm:pt>
    <dgm:pt modelId="{E0435A61-EC4B-B54D-95D8-2D3135F35ECC}" type="pres">
      <dgm:prSet presAssocID="{5FBAB740-7F82-E542-8FCD-1B3098C078F2}" presName="cycle" presStyleCnt="0"/>
      <dgm:spPr/>
    </dgm:pt>
    <dgm:pt modelId="{EA86A999-B486-7746-B383-1F083E896B6E}" type="pres">
      <dgm:prSet presAssocID="{FD17E81D-4F1E-CD4E-8E9A-A6726344EDEB}" presName="nodeFirstNode" presStyleLbl="node1" presStyleIdx="0" presStyleCnt="5">
        <dgm:presLayoutVars>
          <dgm:bulletEnabled val="1"/>
        </dgm:presLayoutVars>
      </dgm:prSet>
      <dgm:spPr/>
    </dgm:pt>
    <dgm:pt modelId="{9D68726B-3EBD-EA49-A3CC-11E34FD0ED03}" type="pres">
      <dgm:prSet presAssocID="{BCC9EF8E-64E9-F240-9179-CE45118612F8}" presName="sibTransFirstNode" presStyleLbl="bgShp" presStyleIdx="0" presStyleCnt="1"/>
      <dgm:spPr/>
    </dgm:pt>
    <dgm:pt modelId="{C113F94E-BB2F-A345-9347-BD5496317CA3}" type="pres">
      <dgm:prSet presAssocID="{E87680E6-CA7A-1640-9064-686EC88D9A73}" presName="nodeFollowingNodes" presStyleLbl="node1" presStyleIdx="1" presStyleCnt="5">
        <dgm:presLayoutVars>
          <dgm:bulletEnabled val="1"/>
        </dgm:presLayoutVars>
      </dgm:prSet>
      <dgm:spPr/>
    </dgm:pt>
    <dgm:pt modelId="{392AEB1A-009C-FB48-9534-D8BB4D77F8AD}" type="pres">
      <dgm:prSet presAssocID="{56599CD4-C2A7-2644-94D3-95F1CCB0AC24}" presName="nodeFollowingNodes" presStyleLbl="node1" presStyleIdx="2" presStyleCnt="5">
        <dgm:presLayoutVars>
          <dgm:bulletEnabled val="1"/>
        </dgm:presLayoutVars>
      </dgm:prSet>
      <dgm:spPr/>
    </dgm:pt>
    <dgm:pt modelId="{3B8429CC-8980-DD4F-A407-2FFA4C93BE5A}" type="pres">
      <dgm:prSet presAssocID="{6F0117B0-14DD-4847-B561-AA6EBCF5ABD1}" presName="nodeFollowingNodes" presStyleLbl="node1" presStyleIdx="3" presStyleCnt="5">
        <dgm:presLayoutVars>
          <dgm:bulletEnabled val="1"/>
        </dgm:presLayoutVars>
      </dgm:prSet>
      <dgm:spPr/>
    </dgm:pt>
    <dgm:pt modelId="{5BD41C51-F4F5-3C4E-A51A-6B45A87D254F}" type="pres">
      <dgm:prSet presAssocID="{ED2DBA6F-263B-994D-B503-98BB95499A78}" presName="nodeFollowingNodes" presStyleLbl="node1" presStyleIdx="4" presStyleCnt="5">
        <dgm:presLayoutVars>
          <dgm:bulletEnabled val="1"/>
        </dgm:presLayoutVars>
      </dgm:prSet>
      <dgm:spPr/>
    </dgm:pt>
  </dgm:ptLst>
  <dgm:cxnLst>
    <dgm:cxn modelId="{CB3D0527-D17C-F947-8C89-C96FD80571A6}" type="presOf" srcId="{56599CD4-C2A7-2644-94D3-95F1CCB0AC24}" destId="{392AEB1A-009C-FB48-9534-D8BB4D77F8AD}" srcOrd="0" destOrd="0" presId="urn:microsoft.com/office/officeart/2005/8/layout/cycle3"/>
    <dgm:cxn modelId="{5E542729-9DE7-CF45-B97D-A5BACC0D6496}" srcId="{5FBAB740-7F82-E542-8FCD-1B3098C078F2}" destId="{56599CD4-C2A7-2644-94D3-95F1CCB0AC24}" srcOrd="2" destOrd="0" parTransId="{25D3015C-1977-C846-837F-B749FEB7B61E}" sibTransId="{44718617-A7E7-6646-A102-FF44AB6408BC}"/>
    <dgm:cxn modelId="{CDC52235-87A2-D24C-B319-047241ADE170}" type="presOf" srcId="{E87680E6-CA7A-1640-9064-686EC88D9A73}" destId="{C113F94E-BB2F-A345-9347-BD5496317CA3}" srcOrd="0" destOrd="0" presId="urn:microsoft.com/office/officeart/2005/8/layout/cycle3"/>
    <dgm:cxn modelId="{8AE68E6C-B280-5943-BE3D-D43A7A67ED04}" srcId="{5FBAB740-7F82-E542-8FCD-1B3098C078F2}" destId="{E87680E6-CA7A-1640-9064-686EC88D9A73}" srcOrd="1" destOrd="0" parTransId="{65D5B00A-E2E3-C144-BC25-170437D8C597}" sibTransId="{498DD689-78FF-6149-83B3-B6311435058A}"/>
    <dgm:cxn modelId="{D4E3E284-6B93-A54D-9CCF-70BF483B1B78}" srcId="{5FBAB740-7F82-E542-8FCD-1B3098C078F2}" destId="{6F0117B0-14DD-4847-B561-AA6EBCF5ABD1}" srcOrd="3" destOrd="0" parTransId="{30D5FD71-7105-0B40-B789-CE6DA7C35C50}" sibTransId="{8DC63831-DEB9-5242-9A06-94C369554283}"/>
    <dgm:cxn modelId="{79FA378F-5F26-FC4B-92BF-BCF4B707F174}" type="presOf" srcId="{6F0117B0-14DD-4847-B561-AA6EBCF5ABD1}" destId="{3B8429CC-8980-DD4F-A407-2FFA4C93BE5A}" srcOrd="0" destOrd="0" presId="urn:microsoft.com/office/officeart/2005/8/layout/cycle3"/>
    <dgm:cxn modelId="{DA3A21AD-68CC-A14A-B8CB-3B05481CEC3C}" type="presOf" srcId="{ED2DBA6F-263B-994D-B503-98BB95499A78}" destId="{5BD41C51-F4F5-3C4E-A51A-6B45A87D254F}" srcOrd="0" destOrd="0" presId="urn:microsoft.com/office/officeart/2005/8/layout/cycle3"/>
    <dgm:cxn modelId="{56438BB1-3C3D-F84C-A94B-D061E980871E}" type="presOf" srcId="{5FBAB740-7F82-E542-8FCD-1B3098C078F2}" destId="{650CD3D0-54FD-F24B-81CD-7511708CB6B6}" srcOrd="0" destOrd="0" presId="urn:microsoft.com/office/officeart/2005/8/layout/cycle3"/>
    <dgm:cxn modelId="{1B6248BB-5881-7844-B5AC-DCE3D6A87F4D}" type="presOf" srcId="{FD17E81D-4F1E-CD4E-8E9A-A6726344EDEB}" destId="{EA86A999-B486-7746-B383-1F083E896B6E}" srcOrd="0" destOrd="0" presId="urn:microsoft.com/office/officeart/2005/8/layout/cycle3"/>
    <dgm:cxn modelId="{32ECCCCC-3576-3147-9204-64DD93241E6F}" type="presOf" srcId="{BCC9EF8E-64E9-F240-9179-CE45118612F8}" destId="{9D68726B-3EBD-EA49-A3CC-11E34FD0ED03}" srcOrd="0" destOrd="0" presId="urn:microsoft.com/office/officeart/2005/8/layout/cycle3"/>
    <dgm:cxn modelId="{345E8AF1-1891-074E-9C8F-9D56E56C82A5}" srcId="{5FBAB740-7F82-E542-8FCD-1B3098C078F2}" destId="{FD17E81D-4F1E-CD4E-8E9A-A6726344EDEB}" srcOrd="0" destOrd="0" parTransId="{787BF723-9FB3-DB45-BCD4-6B7B98D81B84}" sibTransId="{BCC9EF8E-64E9-F240-9179-CE45118612F8}"/>
    <dgm:cxn modelId="{E447EEF1-9362-0C4F-B4C1-5DAAE4509A0B}" srcId="{5FBAB740-7F82-E542-8FCD-1B3098C078F2}" destId="{ED2DBA6F-263B-994D-B503-98BB95499A78}" srcOrd="4" destOrd="0" parTransId="{A28D98DB-A6CD-0E4A-92AD-C8C57D6C9E0A}" sibTransId="{5436BFD4-BDAC-5E4B-84E5-D4FF9D844DC9}"/>
    <dgm:cxn modelId="{C24029FB-DA83-2346-B84E-6D8C4BFD30D6}" type="presParOf" srcId="{650CD3D0-54FD-F24B-81CD-7511708CB6B6}" destId="{E0435A61-EC4B-B54D-95D8-2D3135F35ECC}" srcOrd="0" destOrd="0" presId="urn:microsoft.com/office/officeart/2005/8/layout/cycle3"/>
    <dgm:cxn modelId="{8AAEC383-5039-5141-A0C5-D78F5DB73605}" type="presParOf" srcId="{E0435A61-EC4B-B54D-95D8-2D3135F35ECC}" destId="{EA86A999-B486-7746-B383-1F083E896B6E}" srcOrd="0" destOrd="0" presId="urn:microsoft.com/office/officeart/2005/8/layout/cycle3"/>
    <dgm:cxn modelId="{85F82662-B6A9-5F46-A72A-1DDCBBF2C2EE}" type="presParOf" srcId="{E0435A61-EC4B-B54D-95D8-2D3135F35ECC}" destId="{9D68726B-3EBD-EA49-A3CC-11E34FD0ED03}" srcOrd="1" destOrd="0" presId="urn:microsoft.com/office/officeart/2005/8/layout/cycle3"/>
    <dgm:cxn modelId="{1591C656-EA45-3C4D-B940-439A2B6856C6}" type="presParOf" srcId="{E0435A61-EC4B-B54D-95D8-2D3135F35ECC}" destId="{C113F94E-BB2F-A345-9347-BD5496317CA3}" srcOrd="2" destOrd="0" presId="urn:microsoft.com/office/officeart/2005/8/layout/cycle3"/>
    <dgm:cxn modelId="{D9F1542E-F160-EF4A-B7DA-10BB8C31DFFF}" type="presParOf" srcId="{E0435A61-EC4B-B54D-95D8-2D3135F35ECC}" destId="{392AEB1A-009C-FB48-9534-D8BB4D77F8AD}" srcOrd="3" destOrd="0" presId="urn:microsoft.com/office/officeart/2005/8/layout/cycle3"/>
    <dgm:cxn modelId="{1737AA55-345E-9447-98C8-93D58A0154F0}" type="presParOf" srcId="{E0435A61-EC4B-B54D-95D8-2D3135F35ECC}" destId="{3B8429CC-8980-DD4F-A407-2FFA4C93BE5A}" srcOrd="4" destOrd="0" presId="urn:microsoft.com/office/officeart/2005/8/layout/cycle3"/>
    <dgm:cxn modelId="{E1C60F11-5E60-AB49-BB6D-6C3D63A34E53}" type="presParOf" srcId="{E0435A61-EC4B-B54D-95D8-2D3135F35ECC}" destId="{5BD41C51-F4F5-3C4E-A51A-6B45A87D254F}" srcOrd="5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5E35FC15-A5E6-EB40-B45F-A30BA9BEAE66}" type="doc">
      <dgm:prSet loTypeId="urn:microsoft.com/office/officeart/2005/8/layout/defaul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97818A93-8900-AE4E-89F3-B2D0EC6678E9}">
      <dgm:prSet/>
      <dgm:spPr/>
      <dgm:t>
        <a:bodyPr/>
        <a:lstStyle/>
        <a:p>
          <a:r>
            <a:rPr lang="en-US" dirty="0">
              <a:latin typeface="Century Gothic" panose="020B0502020202020204" pitchFamily="34" charset="0"/>
            </a:rPr>
            <a:t>Breathe</a:t>
          </a:r>
        </a:p>
      </dgm:t>
    </dgm:pt>
    <dgm:pt modelId="{524988D8-6F4D-6543-A054-1D02F8D26CE4}" type="parTrans" cxnId="{E6EA7474-2FA5-EB48-BF96-2F853AF2533C}">
      <dgm:prSet/>
      <dgm:spPr/>
      <dgm:t>
        <a:bodyPr/>
        <a:lstStyle/>
        <a:p>
          <a:endParaRPr lang="en-US">
            <a:latin typeface="Century Gothic" panose="020B0502020202020204" pitchFamily="34" charset="0"/>
          </a:endParaRPr>
        </a:p>
      </dgm:t>
    </dgm:pt>
    <dgm:pt modelId="{EDB83D95-29EB-494E-B70A-A55C608A5682}" type="sibTrans" cxnId="{E6EA7474-2FA5-EB48-BF96-2F853AF2533C}">
      <dgm:prSet/>
      <dgm:spPr/>
      <dgm:t>
        <a:bodyPr/>
        <a:lstStyle/>
        <a:p>
          <a:endParaRPr lang="en-US">
            <a:latin typeface="Century Gothic" panose="020B0502020202020204" pitchFamily="34" charset="0"/>
          </a:endParaRPr>
        </a:p>
      </dgm:t>
    </dgm:pt>
    <dgm:pt modelId="{F7792E0C-6FD4-6543-902E-7BEE3827EF28}">
      <dgm:prSet/>
      <dgm:spPr/>
      <dgm:t>
        <a:bodyPr/>
        <a:lstStyle/>
        <a:p>
          <a:r>
            <a:rPr lang="en-US" dirty="0">
              <a:latin typeface="Century Gothic" panose="020B0502020202020204" pitchFamily="34" charset="0"/>
            </a:rPr>
            <a:t>Routine</a:t>
          </a:r>
        </a:p>
      </dgm:t>
    </dgm:pt>
    <dgm:pt modelId="{470D78BF-F9A5-E44E-B3A9-440758243F4A}" type="parTrans" cxnId="{0E8B27DD-47B3-2446-993B-765E9075A1E6}">
      <dgm:prSet/>
      <dgm:spPr/>
      <dgm:t>
        <a:bodyPr/>
        <a:lstStyle/>
        <a:p>
          <a:endParaRPr lang="en-US">
            <a:latin typeface="Century Gothic" panose="020B0502020202020204" pitchFamily="34" charset="0"/>
          </a:endParaRPr>
        </a:p>
      </dgm:t>
    </dgm:pt>
    <dgm:pt modelId="{36C1A748-13A1-FA46-8720-BEF875F9E9DB}" type="sibTrans" cxnId="{0E8B27DD-47B3-2446-993B-765E9075A1E6}">
      <dgm:prSet/>
      <dgm:spPr/>
      <dgm:t>
        <a:bodyPr/>
        <a:lstStyle/>
        <a:p>
          <a:endParaRPr lang="en-US">
            <a:latin typeface="Century Gothic" panose="020B0502020202020204" pitchFamily="34" charset="0"/>
          </a:endParaRPr>
        </a:p>
      </dgm:t>
    </dgm:pt>
    <dgm:pt modelId="{CD03DA8B-01E6-9C43-A920-BA576A6516AC}">
      <dgm:prSet/>
      <dgm:spPr/>
      <dgm:t>
        <a:bodyPr/>
        <a:lstStyle/>
        <a:p>
          <a:r>
            <a:rPr lang="en-US" dirty="0">
              <a:latin typeface="Century Gothic" panose="020B0502020202020204" pitchFamily="34" charset="0"/>
            </a:rPr>
            <a:t>Purpose</a:t>
          </a:r>
        </a:p>
      </dgm:t>
    </dgm:pt>
    <dgm:pt modelId="{01C9FFEF-4B41-3047-BB84-97AA4E7E7FF5}" type="parTrans" cxnId="{9EEDABAD-CD1A-6049-884F-0BEBA4E4A60A}">
      <dgm:prSet/>
      <dgm:spPr/>
    </dgm:pt>
    <dgm:pt modelId="{5EB5C297-E73B-CD49-AA4F-37EAD6C45AD4}" type="sibTrans" cxnId="{9EEDABAD-CD1A-6049-884F-0BEBA4E4A60A}">
      <dgm:prSet/>
      <dgm:spPr/>
    </dgm:pt>
    <dgm:pt modelId="{5E88693E-EE48-4B4F-A5A5-6568E28C4705}">
      <dgm:prSet/>
      <dgm:spPr/>
      <dgm:t>
        <a:bodyPr/>
        <a:lstStyle/>
        <a:p>
          <a:r>
            <a:rPr lang="en-US" dirty="0">
              <a:latin typeface="Century Gothic" panose="020B0502020202020204" pitchFamily="34" charset="0"/>
            </a:rPr>
            <a:t>Preparation</a:t>
          </a:r>
        </a:p>
      </dgm:t>
    </dgm:pt>
    <dgm:pt modelId="{694735A0-1990-584E-818F-B04C0575D9DD}" type="parTrans" cxnId="{50668ADA-1EA0-624B-A6BB-A62D2199AC71}">
      <dgm:prSet/>
      <dgm:spPr/>
    </dgm:pt>
    <dgm:pt modelId="{2B20E13A-D70C-664A-A28F-99D490721744}" type="sibTrans" cxnId="{50668ADA-1EA0-624B-A6BB-A62D2199AC71}">
      <dgm:prSet/>
      <dgm:spPr/>
    </dgm:pt>
    <dgm:pt modelId="{288C89A6-1D70-8C46-A404-54D7090F98CF}">
      <dgm:prSet/>
      <dgm:spPr/>
      <dgm:t>
        <a:bodyPr/>
        <a:lstStyle/>
        <a:p>
          <a:r>
            <a:rPr lang="en-US" dirty="0">
              <a:latin typeface="Century Gothic" panose="020B0502020202020204" pitchFamily="34" charset="0"/>
            </a:rPr>
            <a:t>Find A Face</a:t>
          </a:r>
        </a:p>
      </dgm:t>
    </dgm:pt>
    <dgm:pt modelId="{306CA8E6-DAE8-5445-80F5-D628BE9C1B8E}" type="parTrans" cxnId="{17486F3E-E263-E645-B39E-AB0005B56491}">
      <dgm:prSet/>
      <dgm:spPr/>
    </dgm:pt>
    <dgm:pt modelId="{118C9E64-4A9D-984D-9379-A4F1EB450BF6}" type="sibTrans" cxnId="{17486F3E-E263-E645-B39E-AB0005B56491}">
      <dgm:prSet/>
      <dgm:spPr/>
    </dgm:pt>
    <dgm:pt modelId="{6267F7F6-42D1-0049-9829-D33991E849BD}" type="pres">
      <dgm:prSet presAssocID="{5E35FC15-A5E6-EB40-B45F-A30BA9BEAE66}" presName="diagram" presStyleCnt="0">
        <dgm:presLayoutVars>
          <dgm:dir/>
          <dgm:resizeHandles val="exact"/>
        </dgm:presLayoutVars>
      </dgm:prSet>
      <dgm:spPr/>
    </dgm:pt>
    <dgm:pt modelId="{B6223777-546B-7F4B-88FF-646FCA9E8E39}" type="pres">
      <dgm:prSet presAssocID="{5E88693E-EE48-4B4F-A5A5-6568E28C4705}" presName="node" presStyleLbl="node1" presStyleIdx="0" presStyleCnt="5">
        <dgm:presLayoutVars>
          <dgm:bulletEnabled val="1"/>
        </dgm:presLayoutVars>
      </dgm:prSet>
      <dgm:spPr/>
    </dgm:pt>
    <dgm:pt modelId="{865DAD34-3897-9F45-9960-9E85E9E890A9}" type="pres">
      <dgm:prSet presAssocID="{2B20E13A-D70C-664A-A28F-99D490721744}" presName="sibTrans" presStyleCnt="0"/>
      <dgm:spPr/>
    </dgm:pt>
    <dgm:pt modelId="{E79F8B7B-120D-1C46-BE43-8A47E87FEE00}" type="pres">
      <dgm:prSet presAssocID="{CD03DA8B-01E6-9C43-A920-BA576A6516AC}" presName="node" presStyleLbl="node1" presStyleIdx="1" presStyleCnt="5">
        <dgm:presLayoutVars>
          <dgm:bulletEnabled val="1"/>
        </dgm:presLayoutVars>
      </dgm:prSet>
      <dgm:spPr/>
    </dgm:pt>
    <dgm:pt modelId="{94088339-5FB9-E84E-8BD7-31DF55A10DB0}" type="pres">
      <dgm:prSet presAssocID="{5EB5C297-E73B-CD49-AA4F-37EAD6C45AD4}" presName="sibTrans" presStyleCnt="0"/>
      <dgm:spPr/>
    </dgm:pt>
    <dgm:pt modelId="{6EDA5A14-0990-7C47-8A8B-21B5B8E7EA88}" type="pres">
      <dgm:prSet presAssocID="{F7792E0C-6FD4-6543-902E-7BEE3827EF28}" presName="node" presStyleLbl="node1" presStyleIdx="2" presStyleCnt="5">
        <dgm:presLayoutVars>
          <dgm:bulletEnabled val="1"/>
        </dgm:presLayoutVars>
      </dgm:prSet>
      <dgm:spPr/>
    </dgm:pt>
    <dgm:pt modelId="{ABB0E8A2-E3D6-914E-8672-96CD22CF71D3}" type="pres">
      <dgm:prSet presAssocID="{36C1A748-13A1-FA46-8720-BEF875F9E9DB}" presName="sibTrans" presStyleCnt="0"/>
      <dgm:spPr/>
    </dgm:pt>
    <dgm:pt modelId="{6171C871-BB3F-1848-8C7F-41DD19984C9B}" type="pres">
      <dgm:prSet presAssocID="{97818A93-8900-AE4E-89F3-B2D0EC6678E9}" presName="node" presStyleLbl="node1" presStyleIdx="3" presStyleCnt="5">
        <dgm:presLayoutVars>
          <dgm:bulletEnabled val="1"/>
        </dgm:presLayoutVars>
      </dgm:prSet>
      <dgm:spPr/>
    </dgm:pt>
    <dgm:pt modelId="{F4C374E7-FC71-E249-8415-296EBA4443E0}" type="pres">
      <dgm:prSet presAssocID="{EDB83D95-29EB-494E-B70A-A55C608A5682}" presName="sibTrans" presStyleCnt="0"/>
      <dgm:spPr/>
    </dgm:pt>
    <dgm:pt modelId="{481C3CE4-79C3-E745-B6C2-385A94113131}" type="pres">
      <dgm:prSet presAssocID="{288C89A6-1D70-8C46-A404-54D7090F98CF}" presName="node" presStyleLbl="node1" presStyleIdx="4" presStyleCnt="5">
        <dgm:presLayoutVars>
          <dgm:bulletEnabled val="1"/>
        </dgm:presLayoutVars>
      </dgm:prSet>
      <dgm:spPr/>
    </dgm:pt>
  </dgm:ptLst>
  <dgm:cxnLst>
    <dgm:cxn modelId="{4F4F1408-192B-6D4C-823B-E2192279E3E5}" type="presOf" srcId="{CD03DA8B-01E6-9C43-A920-BA576A6516AC}" destId="{E79F8B7B-120D-1C46-BE43-8A47E87FEE00}" srcOrd="0" destOrd="0" presId="urn:microsoft.com/office/officeart/2005/8/layout/default"/>
    <dgm:cxn modelId="{B4D7340E-1534-3F43-9E13-65B15583C0F1}" type="presOf" srcId="{5E88693E-EE48-4B4F-A5A5-6568E28C4705}" destId="{B6223777-546B-7F4B-88FF-646FCA9E8E39}" srcOrd="0" destOrd="0" presId="urn:microsoft.com/office/officeart/2005/8/layout/default"/>
    <dgm:cxn modelId="{98B6DC34-E46F-D54F-80EC-E3E9ED86AB15}" type="presOf" srcId="{288C89A6-1D70-8C46-A404-54D7090F98CF}" destId="{481C3CE4-79C3-E745-B6C2-385A94113131}" srcOrd="0" destOrd="0" presId="urn:microsoft.com/office/officeart/2005/8/layout/default"/>
    <dgm:cxn modelId="{17486F3E-E263-E645-B39E-AB0005B56491}" srcId="{5E35FC15-A5E6-EB40-B45F-A30BA9BEAE66}" destId="{288C89A6-1D70-8C46-A404-54D7090F98CF}" srcOrd="4" destOrd="0" parTransId="{306CA8E6-DAE8-5445-80F5-D628BE9C1B8E}" sibTransId="{118C9E64-4A9D-984D-9379-A4F1EB450BF6}"/>
    <dgm:cxn modelId="{73D4DF60-AD02-5441-9B18-4288B8B1EB68}" type="presOf" srcId="{97818A93-8900-AE4E-89F3-B2D0EC6678E9}" destId="{6171C871-BB3F-1848-8C7F-41DD19984C9B}" srcOrd="0" destOrd="0" presId="urn:microsoft.com/office/officeart/2005/8/layout/default"/>
    <dgm:cxn modelId="{E6EA7474-2FA5-EB48-BF96-2F853AF2533C}" srcId="{5E35FC15-A5E6-EB40-B45F-A30BA9BEAE66}" destId="{97818A93-8900-AE4E-89F3-B2D0EC6678E9}" srcOrd="3" destOrd="0" parTransId="{524988D8-6F4D-6543-A054-1D02F8D26CE4}" sibTransId="{EDB83D95-29EB-494E-B70A-A55C608A5682}"/>
    <dgm:cxn modelId="{56DAE694-D263-8D42-B56D-185964128027}" type="presOf" srcId="{F7792E0C-6FD4-6543-902E-7BEE3827EF28}" destId="{6EDA5A14-0990-7C47-8A8B-21B5B8E7EA88}" srcOrd="0" destOrd="0" presId="urn:microsoft.com/office/officeart/2005/8/layout/default"/>
    <dgm:cxn modelId="{9EEDABAD-CD1A-6049-884F-0BEBA4E4A60A}" srcId="{5E35FC15-A5E6-EB40-B45F-A30BA9BEAE66}" destId="{CD03DA8B-01E6-9C43-A920-BA576A6516AC}" srcOrd="1" destOrd="0" parTransId="{01C9FFEF-4B41-3047-BB84-97AA4E7E7FF5}" sibTransId="{5EB5C297-E73B-CD49-AA4F-37EAD6C45AD4}"/>
    <dgm:cxn modelId="{C3374BAE-4465-1946-90EA-C3EDD8AFA583}" type="presOf" srcId="{5E35FC15-A5E6-EB40-B45F-A30BA9BEAE66}" destId="{6267F7F6-42D1-0049-9829-D33991E849BD}" srcOrd="0" destOrd="0" presId="urn:microsoft.com/office/officeart/2005/8/layout/default"/>
    <dgm:cxn modelId="{50668ADA-1EA0-624B-A6BB-A62D2199AC71}" srcId="{5E35FC15-A5E6-EB40-B45F-A30BA9BEAE66}" destId="{5E88693E-EE48-4B4F-A5A5-6568E28C4705}" srcOrd="0" destOrd="0" parTransId="{694735A0-1990-584E-818F-B04C0575D9DD}" sibTransId="{2B20E13A-D70C-664A-A28F-99D490721744}"/>
    <dgm:cxn modelId="{0E8B27DD-47B3-2446-993B-765E9075A1E6}" srcId="{5E35FC15-A5E6-EB40-B45F-A30BA9BEAE66}" destId="{F7792E0C-6FD4-6543-902E-7BEE3827EF28}" srcOrd="2" destOrd="0" parTransId="{470D78BF-F9A5-E44E-B3A9-440758243F4A}" sibTransId="{36C1A748-13A1-FA46-8720-BEF875F9E9DB}"/>
    <dgm:cxn modelId="{612AA17A-ACFB-B445-A61A-1EDB3EF63A11}" type="presParOf" srcId="{6267F7F6-42D1-0049-9829-D33991E849BD}" destId="{B6223777-546B-7F4B-88FF-646FCA9E8E39}" srcOrd="0" destOrd="0" presId="urn:microsoft.com/office/officeart/2005/8/layout/default"/>
    <dgm:cxn modelId="{122388A5-1743-0D40-9049-A9C5D9853FBC}" type="presParOf" srcId="{6267F7F6-42D1-0049-9829-D33991E849BD}" destId="{865DAD34-3897-9F45-9960-9E85E9E890A9}" srcOrd="1" destOrd="0" presId="urn:microsoft.com/office/officeart/2005/8/layout/default"/>
    <dgm:cxn modelId="{34BFFF01-58A6-8E44-BFD7-8B401858FC0D}" type="presParOf" srcId="{6267F7F6-42D1-0049-9829-D33991E849BD}" destId="{E79F8B7B-120D-1C46-BE43-8A47E87FEE00}" srcOrd="2" destOrd="0" presId="urn:microsoft.com/office/officeart/2005/8/layout/default"/>
    <dgm:cxn modelId="{90E3DC04-EF15-F140-A5DF-532646AC6F4B}" type="presParOf" srcId="{6267F7F6-42D1-0049-9829-D33991E849BD}" destId="{94088339-5FB9-E84E-8BD7-31DF55A10DB0}" srcOrd="3" destOrd="0" presId="urn:microsoft.com/office/officeart/2005/8/layout/default"/>
    <dgm:cxn modelId="{10B22AC0-F5A1-5F42-AFC2-8C516A9D181F}" type="presParOf" srcId="{6267F7F6-42D1-0049-9829-D33991E849BD}" destId="{6EDA5A14-0990-7C47-8A8B-21B5B8E7EA88}" srcOrd="4" destOrd="0" presId="urn:microsoft.com/office/officeart/2005/8/layout/default"/>
    <dgm:cxn modelId="{1174903A-B296-084C-9ABA-ADB49E81E300}" type="presParOf" srcId="{6267F7F6-42D1-0049-9829-D33991E849BD}" destId="{ABB0E8A2-E3D6-914E-8672-96CD22CF71D3}" srcOrd="5" destOrd="0" presId="urn:microsoft.com/office/officeart/2005/8/layout/default"/>
    <dgm:cxn modelId="{319AB98C-F7C5-394B-9C58-FF0834983883}" type="presParOf" srcId="{6267F7F6-42D1-0049-9829-D33991E849BD}" destId="{6171C871-BB3F-1848-8C7F-41DD19984C9B}" srcOrd="6" destOrd="0" presId="urn:microsoft.com/office/officeart/2005/8/layout/default"/>
    <dgm:cxn modelId="{8ED14D76-64E5-8A4A-B0AE-1729721CC1F5}" type="presParOf" srcId="{6267F7F6-42D1-0049-9829-D33991E849BD}" destId="{F4C374E7-FC71-E249-8415-296EBA4443E0}" srcOrd="7" destOrd="0" presId="urn:microsoft.com/office/officeart/2005/8/layout/default"/>
    <dgm:cxn modelId="{F5CAA8FD-FA9C-4542-8339-1A3FEFA2E447}" type="presParOf" srcId="{6267F7F6-42D1-0049-9829-D33991E849BD}" destId="{481C3CE4-79C3-E745-B6C2-385A94113131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5E35FC15-A5E6-EB40-B45F-A30BA9BEAE66}" type="doc">
      <dgm:prSet loTypeId="urn:microsoft.com/office/officeart/2005/8/layout/defaul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97818A93-8900-AE4E-89F3-B2D0EC6678E9}">
      <dgm:prSet/>
      <dgm:spPr/>
      <dgm:t>
        <a:bodyPr/>
        <a:lstStyle/>
        <a:p>
          <a:r>
            <a:rPr lang="en-US" dirty="0">
              <a:latin typeface="Century Gothic" panose="020B0502020202020204" pitchFamily="34" charset="0"/>
            </a:rPr>
            <a:t>Things will go wrong.</a:t>
          </a:r>
        </a:p>
      </dgm:t>
    </dgm:pt>
    <dgm:pt modelId="{524988D8-6F4D-6543-A054-1D02F8D26CE4}" type="parTrans" cxnId="{E6EA7474-2FA5-EB48-BF96-2F853AF2533C}">
      <dgm:prSet/>
      <dgm:spPr/>
      <dgm:t>
        <a:bodyPr/>
        <a:lstStyle/>
        <a:p>
          <a:endParaRPr lang="en-US">
            <a:latin typeface="Century Gothic" panose="020B0502020202020204" pitchFamily="34" charset="0"/>
          </a:endParaRPr>
        </a:p>
      </dgm:t>
    </dgm:pt>
    <dgm:pt modelId="{EDB83D95-29EB-494E-B70A-A55C608A5682}" type="sibTrans" cxnId="{E6EA7474-2FA5-EB48-BF96-2F853AF2533C}">
      <dgm:prSet/>
      <dgm:spPr/>
      <dgm:t>
        <a:bodyPr/>
        <a:lstStyle/>
        <a:p>
          <a:endParaRPr lang="en-US">
            <a:latin typeface="Century Gothic" panose="020B0502020202020204" pitchFamily="34" charset="0"/>
          </a:endParaRPr>
        </a:p>
      </dgm:t>
    </dgm:pt>
    <dgm:pt modelId="{F7792E0C-6FD4-6543-902E-7BEE3827EF28}">
      <dgm:prSet/>
      <dgm:spPr/>
      <dgm:t>
        <a:bodyPr/>
        <a:lstStyle/>
        <a:p>
          <a:r>
            <a:rPr lang="en-US" dirty="0">
              <a:latin typeface="Century Gothic" panose="020B0502020202020204" pitchFamily="34" charset="0"/>
            </a:rPr>
            <a:t>Create agreements before they go wrong!</a:t>
          </a:r>
        </a:p>
      </dgm:t>
    </dgm:pt>
    <dgm:pt modelId="{470D78BF-F9A5-E44E-B3A9-440758243F4A}" type="parTrans" cxnId="{0E8B27DD-47B3-2446-993B-765E9075A1E6}">
      <dgm:prSet/>
      <dgm:spPr/>
      <dgm:t>
        <a:bodyPr/>
        <a:lstStyle/>
        <a:p>
          <a:endParaRPr lang="en-US">
            <a:latin typeface="Century Gothic" panose="020B0502020202020204" pitchFamily="34" charset="0"/>
          </a:endParaRPr>
        </a:p>
      </dgm:t>
    </dgm:pt>
    <dgm:pt modelId="{36C1A748-13A1-FA46-8720-BEF875F9E9DB}" type="sibTrans" cxnId="{0E8B27DD-47B3-2446-993B-765E9075A1E6}">
      <dgm:prSet/>
      <dgm:spPr/>
      <dgm:t>
        <a:bodyPr/>
        <a:lstStyle/>
        <a:p>
          <a:endParaRPr lang="en-US">
            <a:latin typeface="Century Gothic" panose="020B0502020202020204" pitchFamily="34" charset="0"/>
          </a:endParaRPr>
        </a:p>
      </dgm:t>
    </dgm:pt>
    <dgm:pt modelId="{6267F7F6-42D1-0049-9829-D33991E849BD}" type="pres">
      <dgm:prSet presAssocID="{5E35FC15-A5E6-EB40-B45F-A30BA9BEAE66}" presName="diagram" presStyleCnt="0">
        <dgm:presLayoutVars>
          <dgm:dir/>
          <dgm:resizeHandles val="exact"/>
        </dgm:presLayoutVars>
      </dgm:prSet>
      <dgm:spPr/>
    </dgm:pt>
    <dgm:pt modelId="{6171C871-BB3F-1848-8C7F-41DD19984C9B}" type="pres">
      <dgm:prSet presAssocID="{97818A93-8900-AE4E-89F3-B2D0EC6678E9}" presName="node" presStyleLbl="node1" presStyleIdx="0" presStyleCnt="2">
        <dgm:presLayoutVars>
          <dgm:bulletEnabled val="1"/>
        </dgm:presLayoutVars>
      </dgm:prSet>
      <dgm:spPr/>
    </dgm:pt>
    <dgm:pt modelId="{34BC0520-AB15-1D45-9C04-CD6D33CA1D69}" type="pres">
      <dgm:prSet presAssocID="{EDB83D95-29EB-494E-B70A-A55C608A5682}" presName="sibTrans" presStyleCnt="0"/>
      <dgm:spPr/>
    </dgm:pt>
    <dgm:pt modelId="{6EDA5A14-0990-7C47-8A8B-21B5B8E7EA88}" type="pres">
      <dgm:prSet presAssocID="{F7792E0C-6FD4-6543-902E-7BEE3827EF28}" presName="node" presStyleLbl="node1" presStyleIdx="1" presStyleCnt="2">
        <dgm:presLayoutVars>
          <dgm:bulletEnabled val="1"/>
        </dgm:presLayoutVars>
      </dgm:prSet>
      <dgm:spPr/>
    </dgm:pt>
  </dgm:ptLst>
  <dgm:cxnLst>
    <dgm:cxn modelId="{E6EA7474-2FA5-EB48-BF96-2F853AF2533C}" srcId="{5E35FC15-A5E6-EB40-B45F-A30BA9BEAE66}" destId="{97818A93-8900-AE4E-89F3-B2D0EC6678E9}" srcOrd="0" destOrd="0" parTransId="{524988D8-6F4D-6543-A054-1D02F8D26CE4}" sibTransId="{EDB83D95-29EB-494E-B70A-A55C608A5682}"/>
    <dgm:cxn modelId="{C3374BAE-4465-1946-90EA-C3EDD8AFA583}" type="presOf" srcId="{5E35FC15-A5E6-EB40-B45F-A30BA9BEAE66}" destId="{6267F7F6-42D1-0049-9829-D33991E849BD}" srcOrd="0" destOrd="0" presId="urn:microsoft.com/office/officeart/2005/8/layout/default"/>
    <dgm:cxn modelId="{142B43BD-D34C-554A-B9B3-7336564D708D}" type="presOf" srcId="{F7792E0C-6FD4-6543-902E-7BEE3827EF28}" destId="{6EDA5A14-0990-7C47-8A8B-21B5B8E7EA88}" srcOrd="0" destOrd="0" presId="urn:microsoft.com/office/officeart/2005/8/layout/default"/>
    <dgm:cxn modelId="{0E8B27DD-47B3-2446-993B-765E9075A1E6}" srcId="{5E35FC15-A5E6-EB40-B45F-A30BA9BEAE66}" destId="{F7792E0C-6FD4-6543-902E-7BEE3827EF28}" srcOrd="1" destOrd="0" parTransId="{470D78BF-F9A5-E44E-B3A9-440758243F4A}" sibTransId="{36C1A748-13A1-FA46-8720-BEF875F9E9DB}"/>
    <dgm:cxn modelId="{52FD40F6-3B19-804B-861F-6623DC88D2B4}" type="presOf" srcId="{97818A93-8900-AE4E-89F3-B2D0EC6678E9}" destId="{6171C871-BB3F-1848-8C7F-41DD19984C9B}" srcOrd="0" destOrd="0" presId="urn:microsoft.com/office/officeart/2005/8/layout/default"/>
    <dgm:cxn modelId="{A15B1BDB-E0A4-3740-A1BF-5EFEF4C4C647}" type="presParOf" srcId="{6267F7F6-42D1-0049-9829-D33991E849BD}" destId="{6171C871-BB3F-1848-8C7F-41DD19984C9B}" srcOrd="0" destOrd="0" presId="urn:microsoft.com/office/officeart/2005/8/layout/default"/>
    <dgm:cxn modelId="{17451464-1285-164A-BF3E-13497FE8B992}" type="presParOf" srcId="{6267F7F6-42D1-0049-9829-D33991E849BD}" destId="{34BC0520-AB15-1D45-9C04-CD6D33CA1D69}" srcOrd="1" destOrd="0" presId="urn:microsoft.com/office/officeart/2005/8/layout/default"/>
    <dgm:cxn modelId="{F4A45A3E-7F57-C748-8DAF-DD50DA5CD7FE}" type="presParOf" srcId="{6267F7F6-42D1-0049-9829-D33991E849BD}" destId="{6EDA5A14-0990-7C47-8A8B-21B5B8E7EA88}" srcOrd="2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5E35FC15-A5E6-EB40-B45F-A30BA9BEAE66}" type="doc">
      <dgm:prSet loTypeId="urn:microsoft.com/office/officeart/2005/8/layout/defaul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97818A93-8900-AE4E-89F3-B2D0EC6678E9}">
      <dgm:prSet/>
      <dgm:spPr/>
      <dgm:t>
        <a:bodyPr/>
        <a:lstStyle/>
        <a:p>
          <a:r>
            <a:rPr lang="en-US" dirty="0">
              <a:latin typeface="Century Gothic" panose="020B0502020202020204" pitchFamily="34" charset="0"/>
            </a:rPr>
            <a:t>When…</a:t>
          </a:r>
        </a:p>
      </dgm:t>
    </dgm:pt>
    <dgm:pt modelId="{524988D8-6F4D-6543-A054-1D02F8D26CE4}" type="parTrans" cxnId="{E6EA7474-2FA5-EB48-BF96-2F853AF2533C}">
      <dgm:prSet/>
      <dgm:spPr/>
      <dgm:t>
        <a:bodyPr/>
        <a:lstStyle/>
        <a:p>
          <a:endParaRPr lang="en-US">
            <a:latin typeface="Century Gothic" panose="020B0502020202020204" pitchFamily="34" charset="0"/>
          </a:endParaRPr>
        </a:p>
      </dgm:t>
    </dgm:pt>
    <dgm:pt modelId="{EDB83D95-29EB-494E-B70A-A55C608A5682}" type="sibTrans" cxnId="{E6EA7474-2FA5-EB48-BF96-2F853AF2533C}">
      <dgm:prSet/>
      <dgm:spPr/>
      <dgm:t>
        <a:bodyPr/>
        <a:lstStyle/>
        <a:p>
          <a:endParaRPr lang="en-US">
            <a:latin typeface="Century Gothic" panose="020B0502020202020204" pitchFamily="34" charset="0"/>
          </a:endParaRPr>
        </a:p>
      </dgm:t>
    </dgm:pt>
    <dgm:pt modelId="{F7792E0C-6FD4-6543-902E-7BEE3827EF28}">
      <dgm:prSet/>
      <dgm:spPr/>
      <dgm:t>
        <a:bodyPr/>
        <a:lstStyle/>
        <a:p>
          <a:r>
            <a:rPr lang="en-US" dirty="0">
              <a:latin typeface="Century Gothic" panose="020B0502020202020204" pitchFamily="34" charset="0"/>
            </a:rPr>
            <a:t>We will…</a:t>
          </a:r>
        </a:p>
      </dgm:t>
    </dgm:pt>
    <dgm:pt modelId="{470D78BF-F9A5-E44E-B3A9-440758243F4A}" type="parTrans" cxnId="{0E8B27DD-47B3-2446-993B-765E9075A1E6}">
      <dgm:prSet/>
      <dgm:spPr/>
      <dgm:t>
        <a:bodyPr/>
        <a:lstStyle/>
        <a:p>
          <a:endParaRPr lang="en-US">
            <a:latin typeface="Century Gothic" panose="020B0502020202020204" pitchFamily="34" charset="0"/>
          </a:endParaRPr>
        </a:p>
      </dgm:t>
    </dgm:pt>
    <dgm:pt modelId="{36C1A748-13A1-FA46-8720-BEF875F9E9DB}" type="sibTrans" cxnId="{0E8B27DD-47B3-2446-993B-765E9075A1E6}">
      <dgm:prSet/>
      <dgm:spPr/>
      <dgm:t>
        <a:bodyPr/>
        <a:lstStyle/>
        <a:p>
          <a:endParaRPr lang="en-US">
            <a:latin typeface="Century Gothic" panose="020B0502020202020204" pitchFamily="34" charset="0"/>
          </a:endParaRPr>
        </a:p>
      </dgm:t>
    </dgm:pt>
    <dgm:pt modelId="{6267F7F6-42D1-0049-9829-D33991E849BD}" type="pres">
      <dgm:prSet presAssocID="{5E35FC15-A5E6-EB40-B45F-A30BA9BEAE66}" presName="diagram" presStyleCnt="0">
        <dgm:presLayoutVars>
          <dgm:dir/>
          <dgm:resizeHandles val="exact"/>
        </dgm:presLayoutVars>
      </dgm:prSet>
      <dgm:spPr/>
    </dgm:pt>
    <dgm:pt modelId="{6171C871-BB3F-1848-8C7F-41DD19984C9B}" type="pres">
      <dgm:prSet presAssocID="{97818A93-8900-AE4E-89F3-B2D0EC6678E9}" presName="node" presStyleLbl="node1" presStyleIdx="0" presStyleCnt="2">
        <dgm:presLayoutVars>
          <dgm:bulletEnabled val="1"/>
        </dgm:presLayoutVars>
      </dgm:prSet>
      <dgm:spPr/>
    </dgm:pt>
    <dgm:pt modelId="{34BC0520-AB15-1D45-9C04-CD6D33CA1D69}" type="pres">
      <dgm:prSet presAssocID="{EDB83D95-29EB-494E-B70A-A55C608A5682}" presName="sibTrans" presStyleCnt="0"/>
      <dgm:spPr/>
    </dgm:pt>
    <dgm:pt modelId="{6EDA5A14-0990-7C47-8A8B-21B5B8E7EA88}" type="pres">
      <dgm:prSet presAssocID="{F7792E0C-6FD4-6543-902E-7BEE3827EF28}" presName="node" presStyleLbl="node1" presStyleIdx="1" presStyleCnt="2">
        <dgm:presLayoutVars>
          <dgm:bulletEnabled val="1"/>
        </dgm:presLayoutVars>
      </dgm:prSet>
      <dgm:spPr/>
    </dgm:pt>
  </dgm:ptLst>
  <dgm:cxnLst>
    <dgm:cxn modelId="{E6EA7474-2FA5-EB48-BF96-2F853AF2533C}" srcId="{5E35FC15-A5E6-EB40-B45F-A30BA9BEAE66}" destId="{97818A93-8900-AE4E-89F3-B2D0EC6678E9}" srcOrd="0" destOrd="0" parTransId="{524988D8-6F4D-6543-A054-1D02F8D26CE4}" sibTransId="{EDB83D95-29EB-494E-B70A-A55C608A5682}"/>
    <dgm:cxn modelId="{C3374BAE-4465-1946-90EA-C3EDD8AFA583}" type="presOf" srcId="{5E35FC15-A5E6-EB40-B45F-A30BA9BEAE66}" destId="{6267F7F6-42D1-0049-9829-D33991E849BD}" srcOrd="0" destOrd="0" presId="urn:microsoft.com/office/officeart/2005/8/layout/default"/>
    <dgm:cxn modelId="{142B43BD-D34C-554A-B9B3-7336564D708D}" type="presOf" srcId="{F7792E0C-6FD4-6543-902E-7BEE3827EF28}" destId="{6EDA5A14-0990-7C47-8A8B-21B5B8E7EA88}" srcOrd="0" destOrd="0" presId="urn:microsoft.com/office/officeart/2005/8/layout/default"/>
    <dgm:cxn modelId="{0E8B27DD-47B3-2446-993B-765E9075A1E6}" srcId="{5E35FC15-A5E6-EB40-B45F-A30BA9BEAE66}" destId="{F7792E0C-6FD4-6543-902E-7BEE3827EF28}" srcOrd="1" destOrd="0" parTransId="{470D78BF-F9A5-E44E-B3A9-440758243F4A}" sibTransId="{36C1A748-13A1-FA46-8720-BEF875F9E9DB}"/>
    <dgm:cxn modelId="{52FD40F6-3B19-804B-861F-6623DC88D2B4}" type="presOf" srcId="{97818A93-8900-AE4E-89F3-B2D0EC6678E9}" destId="{6171C871-BB3F-1848-8C7F-41DD19984C9B}" srcOrd="0" destOrd="0" presId="urn:microsoft.com/office/officeart/2005/8/layout/default"/>
    <dgm:cxn modelId="{A15B1BDB-E0A4-3740-A1BF-5EFEF4C4C647}" type="presParOf" srcId="{6267F7F6-42D1-0049-9829-D33991E849BD}" destId="{6171C871-BB3F-1848-8C7F-41DD19984C9B}" srcOrd="0" destOrd="0" presId="urn:microsoft.com/office/officeart/2005/8/layout/default"/>
    <dgm:cxn modelId="{17451464-1285-164A-BF3E-13497FE8B992}" type="presParOf" srcId="{6267F7F6-42D1-0049-9829-D33991E849BD}" destId="{34BC0520-AB15-1D45-9C04-CD6D33CA1D69}" srcOrd="1" destOrd="0" presId="urn:microsoft.com/office/officeart/2005/8/layout/default"/>
    <dgm:cxn modelId="{F4A45A3E-7F57-C748-8DAF-DD50DA5CD7FE}" type="presParOf" srcId="{6267F7F6-42D1-0049-9829-D33991E849BD}" destId="{6EDA5A14-0990-7C47-8A8B-21B5B8E7EA88}" srcOrd="2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8F5E889-1BD1-7B48-AB66-B6197FEE4779}" type="doc">
      <dgm:prSet loTypeId="urn:microsoft.com/office/officeart/2005/8/layout/bProcess3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53E091D8-819C-6F40-B4D9-A6E42C0B5540}">
      <dgm:prSet custT="1"/>
      <dgm:spPr/>
      <dgm:t>
        <a:bodyPr/>
        <a:lstStyle/>
        <a:p>
          <a:r>
            <a:rPr lang="en-US" sz="2800" b="0" dirty="0"/>
            <a:t>8:30-10:00 Zoom</a:t>
          </a:r>
        </a:p>
      </dgm:t>
    </dgm:pt>
    <dgm:pt modelId="{DC6FF784-7F9F-E243-A2CC-EF3FFBA2726B}" type="parTrans" cxnId="{C142A8A7-7C78-A74D-AD8C-0F347A7A96C3}">
      <dgm:prSet/>
      <dgm:spPr/>
      <dgm:t>
        <a:bodyPr/>
        <a:lstStyle/>
        <a:p>
          <a:endParaRPr lang="en-US" sz="2800" b="0"/>
        </a:p>
      </dgm:t>
    </dgm:pt>
    <dgm:pt modelId="{3FA0E1F8-3194-784E-800C-2F256D69FA51}" type="sibTrans" cxnId="{C142A8A7-7C78-A74D-AD8C-0F347A7A96C3}">
      <dgm:prSet custT="1"/>
      <dgm:spPr/>
      <dgm:t>
        <a:bodyPr/>
        <a:lstStyle/>
        <a:p>
          <a:endParaRPr lang="en-US" sz="2800" b="0"/>
        </a:p>
      </dgm:t>
    </dgm:pt>
    <dgm:pt modelId="{DF9A2CEC-E47F-AA4B-889D-BBF281532CA6}">
      <dgm:prSet custT="1"/>
      <dgm:spPr/>
      <dgm:t>
        <a:bodyPr/>
        <a:lstStyle/>
        <a:p>
          <a:r>
            <a:rPr lang="en-US" sz="2800" b="0" dirty="0"/>
            <a:t>10:00-10:15 Break</a:t>
          </a:r>
        </a:p>
      </dgm:t>
    </dgm:pt>
    <dgm:pt modelId="{7CED727B-E8DD-3A44-A988-7FE5CBD050A5}" type="parTrans" cxnId="{33B0E275-55A7-F540-A082-CFE2294385B9}">
      <dgm:prSet/>
      <dgm:spPr/>
      <dgm:t>
        <a:bodyPr/>
        <a:lstStyle/>
        <a:p>
          <a:endParaRPr lang="en-US" sz="2800" b="0"/>
        </a:p>
      </dgm:t>
    </dgm:pt>
    <dgm:pt modelId="{CCD31ACA-F224-2045-B417-E113E6E348F8}" type="sibTrans" cxnId="{33B0E275-55A7-F540-A082-CFE2294385B9}">
      <dgm:prSet custT="1"/>
      <dgm:spPr/>
      <dgm:t>
        <a:bodyPr/>
        <a:lstStyle/>
        <a:p>
          <a:endParaRPr lang="en-US" sz="2800" b="0"/>
        </a:p>
      </dgm:t>
    </dgm:pt>
    <dgm:pt modelId="{1AA05510-9BB4-CF42-B027-224E20F0EA21}">
      <dgm:prSet custT="1"/>
      <dgm:spPr/>
      <dgm:t>
        <a:bodyPr/>
        <a:lstStyle/>
        <a:p>
          <a:r>
            <a:rPr lang="en-US" sz="2800" b="0" dirty="0"/>
            <a:t>10:15-12:00 Zoom</a:t>
          </a:r>
        </a:p>
      </dgm:t>
    </dgm:pt>
    <dgm:pt modelId="{DF028292-FC5D-7A45-BAEE-F7291F9084D5}" type="parTrans" cxnId="{5920AB4E-AC4B-9243-991C-ACE225227312}">
      <dgm:prSet/>
      <dgm:spPr/>
      <dgm:t>
        <a:bodyPr/>
        <a:lstStyle/>
        <a:p>
          <a:endParaRPr lang="en-US" sz="2800" b="0"/>
        </a:p>
      </dgm:t>
    </dgm:pt>
    <dgm:pt modelId="{671FF445-AA89-B84D-B031-8A3E4DD20B9D}" type="sibTrans" cxnId="{5920AB4E-AC4B-9243-991C-ACE225227312}">
      <dgm:prSet custT="1"/>
      <dgm:spPr/>
      <dgm:t>
        <a:bodyPr/>
        <a:lstStyle/>
        <a:p>
          <a:endParaRPr lang="en-US" sz="2800" b="0"/>
        </a:p>
      </dgm:t>
    </dgm:pt>
    <dgm:pt modelId="{54934AA5-E57D-CB4B-A067-DB9D8DBE33C0}">
      <dgm:prSet custT="1"/>
      <dgm:spPr/>
      <dgm:t>
        <a:bodyPr/>
        <a:lstStyle/>
        <a:p>
          <a:r>
            <a:rPr lang="en-US" sz="2800" b="0" dirty="0"/>
            <a:t>1:01- 2:00</a:t>
          </a:r>
        </a:p>
        <a:p>
          <a:r>
            <a:rPr lang="en-US" sz="2800" b="0" dirty="0"/>
            <a:t>Zoom</a:t>
          </a:r>
        </a:p>
      </dgm:t>
    </dgm:pt>
    <dgm:pt modelId="{417EBA2E-A1DA-694A-A333-866412E4BFA0}" type="parTrans" cxnId="{1C96DA12-5F2D-B04D-98B0-B27968BDCC20}">
      <dgm:prSet/>
      <dgm:spPr/>
      <dgm:t>
        <a:bodyPr/>
        <a:lstStyle/>
        <a:p>
          <a:endParaRPr lang="en-US" sz="2800" b="0"/>
        </a:p>
      </dgm:t>
    </dgm:pt>
    <dgm:pt modelId="{DE0A6610-7F01-CF42-B58B-7157F021F35A}" type="sibTrans" cxnId="{1C96DA12-5F2D-B04D-98B0-B27968BDCC20}">
      <dgm:prSet custT="1"/>
      <dgm:spPr/>
      <dgm:t>
        <a:bodyPr/>
        <a:lstStyle/>
        <a:p>
          <a:endParaRPr lang="en-US" sz="2800" b="0"/>
        </a:p>
      </dgm:t>
    </dgm:pt>
    <dgm:pt modelId="{E4CD0072-5679-CB4A-8CA9-26865F12AAF4}">
      <dgm:prSet custT="1"/>
      <dgm:spPr/>
      <dgm:t>
        <a:bodyPr/>
        <a:lstStyle/>
        <a:p>
          <a:r>
            <a:rPr lang="en-US" sz="2800" b="0" dirty="0"/>
            <a:t>2:10-2:25 Break</a:t>
          </a:r>
        </a:p>
      </dgm:t>
    </dgm:pt>
    <dgm:pt modelId="{CEA6E1F1-D8B7-AD40-BE2E-40467AA9DC4E}" type="parTrans" cxnId="{F216A5C5-5B47-ED43-A7A8-7AEC63DB8506}">
      <dgm:prSet/>
      <dgm:spPr/>
      <dgm:t>
        <a:bodyPr/>
        <a:lstStyle/>
        <a:p>
          <a:endParaRPr lang="en-US" sz="2800" b="0"/>
        </a:p>
      </dgm:t>
    </dgm:pt>
    <dgm:pt modelId="{CC0DABBA-003F-5640-98F0-D26FAC920012}" type="sibTrans" cxnId="{F216A5C5-5B47-ED43-A7A8-7AEC63DB8506}">
      <dgm:prSet custT="1"/>
      <dgm:spPr/>
      <dgm:t>
        <a:bodyPr/>
        <a:lstStyle/>
        <a:p>
          <a:endParaRPr lang="en-US" sz="2800" b="0"/>
        </a:p>
      </dgm:t>
    </dgm:pt>
    <dgm:pt modelId="{C8A6F8D1-BB88-FB42-BD72-313726C16E8E}">
      <dgm:prSet custT="1"/>
      <dgm:spPr/>
      <dgm:t>
        <a:bodyPr/>
        <a:lstStyle/>
        <a:p>
          <a:r>
            <a:rPr lang="en-US" sz="2800" b="0" dirty="0"/>
            <a:t>2:25-4:00 Zoom</a:t>
          </a:r>
        </a:p>
      </dgm:t>
    </dgm:pt>
    <dgm:pt modelId="{0DEE7921-86DA-C243-B443-60C96B83FCC5}" type="parTrans" cxnId="{2F98885D-AC5E-2843-A5AF-4505D9E1E00A}">
      <dgm:prSet/>
      <dgm:spPr/>
      <dgm:t>
        <a:bodyPr/>
        <a:lstStyle/>
        <a:p>
          <a:endParaRPr lang="en-US" sz="2800" b="0"/>
        </a:p>
      </dgm:t>
    </dgm:pt>
    <dgm:pt modelId="{59199C3B-5501-894C-AADC-CC0283A513F2}" type="sibTrans" cxnId="{2F98885D-AC5E-2843-A5AF-4505D9E1E00A}">
      <dgm:prSet/>
      <dgm:spPr/>
      <dgm:t>
        <a:bodyPr/>
        <a:lstStyle/>
        <a:p>
          <a:endParaRPr lang="en-US" sz="2800" b="0"/>
        </a:p>
      </dgm:t>
    </dgm:pt>
    <dgm:pt modelId="{F1DF856A-14A9-4C43-AA2A-372C67890864}">
      <dgm:prSet/>
      <dgm:spPr/>
      <dgm:t>
        <a:bodyPr/>
        <a:lstStyle/>
        <a:p>
          <a:r>
            <a:rPr lang="en-US" dirty="0"/>
            <a:t>12:00-1:01 Lunch</a:t>
          </a:r>
        </a:p>
      </dgm:t>
    </dgm:pt>
    <dgm:pt modelId="{2A2124DC-B093-DF45-9807-D252B0DE99C6}" type="parTrans" cxnId="{A97CB0E8-F6DC-B74F-A029-22E8FE218752}">
      <dgm:prSet/>
      <dgm:spPr/>
      <dgm:t>
        <a:bodyPr/>
        <a:lstStyle/>
        <a:p>
          <a:endParaRPr lang="en-US"/>
        </a:p>
      </dgm:t>
    </dgm:pt>
    <dgm:pt modelId="{48D4CEB5-C789-4E49-AA9E-DE5FB553F437}" type="sibTrans" cxnId="{A97CB0E8-F6DC-B74F-A029-22E8FE218752}">
      <dgm:prSet/>
      <dgm:spPr/>
      <dgm:t>
        <a:bodyPr/>
        <a:lstStyle/>
        <a:p>
          <a:endParaRPr lang="en-US"/>
        </a:p>
      </dgm:t>
    </dgm:pt>
    <dgm:pt modelId="{65CC72AB-9F38-C94B-9C2F-43678C85169F}" type="pres">
      <dgm:prSet presAssocID="{E8F5E889-1BD1-7B48-AB66-B6197FEE4779}" presName="Name0" presStyleCnt="0">
        <dgm:presLayoutVars>
          <dgm:dir/>
          <dgm:resizeHandles val="exact"/>
        </dgm:presLayoutVars>
      </dgm:prSet>
      <dgm:spPr/>
    </dgm:pt>
    <dgm:pt modelId="{2339B89B-93FE-4646-B186-D983A6623698}" type="pres">
      <dgm:prSet presAssocID="{53E091D8-819C-6F40-B4D9-A6E42C0B5540}" presName="node" presStyleLbl="node1" presStyleIdx="0" presStyleCnt="7">
        <dgm:presLayoutVars>
          <dgm:bulletEnabled val="1"/>
        </dgm:presLayoutVars>
      </dgm:prSet>
      <dgm:spPr/>
    </dgm:pt>
    <dgm:pt modelId="{9333B4E9-D0D3-B543-94A8-58D39A42EA93}" type="pres">
      <dgm:prSet presAssocID="{3FA0E1F8-3194-784E-800C-2F256D69FA51}" presName="sibTrans" presStyleLbl="sibTrans1D1" presStyleIdx="0" presStyleCnt="6"/>
      <dgm:spPr/>
    </dgm:pt>
    <dgm:pt modelId="{47C53003-0B8F-1342-B9AF-799250B52F5D}" type="pres">
      <dgm:prSet presAssocID="{3FA0E1F8-3194-784E-800C-2F256D69FA51}" presName="connectorText" presStyleLbl="sibTrans1D1" presStyleIdx="0" presStyleCnt="6"/>
      <dgm:spPr/>
    </dgm:pt>
    <dgm:pt modelId="{3A792ECF-C334-8640-8F29-8705C46F4B05}" type="pres">
      <dgm:prSet presAssocID="{DF9A2CEC-E47F-AA4B-889D-BBF281532CA6}" presName="node" presStyleLbl="node1" presStyleIdx="1" presStyleCnt="7">
        <dgm:presLayoutVars>
          <dgm:bulletEnabled val="1"/>
        </dgm:presLayoutVars>
      </dgm:prSet>
      <dgm:spPr/>
    </dgm:pt>
    <dgm:pt modelId="{B016526A-147C-AC4F-BCA2-076FA4FD1D87}" type="pres">
      <dgm:prSet presAssocID="{CCD31ACA-F224-2045-B417-E113E6E348F8}" presName="sibTrans" presStyleLbl="sibTrans1D1" presStyleIdx="1" presStyleCnt="6"/>
      <dgm:spPr/>
    </dgm:pt>
    <dgm:pt modelId="{EA3E1EC1-E868-044C-BD24-8FAF5E6779E8}" type="pres">
      <dgm:prSet presAssocID="{CCD31ACA-F224-2045-B417-E113E6E348F8}" presName="connectorText" presStyleLbl="sibTrans1D1" presStyleIdx="1" presStyleCnt="6"/>
      <dgm:spPr/>
    </dgm:pt>
    <dgm:pt modelId="{0430A3EC-C869-8A43-AF5C-8368C0BDEB91}" type="pres">
      <dgm:prSet presAssocID="{1AA05510-9BB4-CF42-B027-224E20F0EA21}" presName="node" presStyleLbl="node1" presStyleIdx="2" presStyleCnt="7">
        <dgm:presLayoutVars>
          <dgm:bulletEnabled val="1"/>
        </dgm:presLayoutVars>
      </dgm:prSet>
      <dgm:spPr/>
    </dgm:pt>
    <dgm:pt modelId="{3A96C615-587F-2243-90F4-90472B3CC15B}" type="pres">
      <dgm:prSet presAssocID="{671FF445-AA89-B84D-B031-8A3E4DD20B9D}" presName="sibTrans" presStyleLbl="sibTrans1D1" presStyleIdx="2" presStyleCnt="6"/>
      <dgm:spPr/>
    </dgm:pt>
    <dgm:pt modelId="{2C0E74D4-F33C-734D-893C-944633CF0FB9}" type="pres">
      <dgm:prSet presAssocID="{671FF445-AA89-B84D-B031-8A3E4DD20B9D}" presName="connectorText" presStyleLbl="sibTrans1D1" presStyleIdx="2" presStyleCnt="6"/>
      <dgm:spPr/>
    </dgm:pt>
    <dgm:pt modelId="{A0EA6C5F-0549-AA4C-B8C8-3CD3C4471521}" type="pres">
      <dgm:prSet presAssocID="{F1DF856A-14A9-4C43-AA2A-372C67890864}" presName="node" presStyleLbl="node1" presStyleIdx="3" presStyleCnt="7">
        <dgm:presLayoutVars>
          <dgm:bulletEnabled val="1"/>
        </dgm:presLayoutVars>
      </dgm:prSet>
      <dgm:spPr/>
    </dgm:pt>
    <dgm:pt modelId="{10807E64-3C55-6A44-AF23-15837258352C}" type="pres">
      <dgm:prSet presAssocID="{48D4CEB5-C789-4E49-AA9E-DE5FB553F437}" presName="sibTrans" presStyleLbl="sibTrans1D1" presStyleIdx="3" presStyleCnt="6"/>
      <dgm:spPr/>
    </dgm:pt>
    <dgm:pt modelId="{F1E07919-4BD3-AA49-9808-045BC78BB932}" type="pres">
      <dgm:prSet presAssocID="{48D4CEB5-C789-4E49-AA9E-DE5FB553F437}" presName="connectorText" presStyleLbl="sibTrans1D1" presStyleIdx="3" presStyleCnt="6"/>
      <dgm:spPr/>
    </dgm:pt>
    <dgm:pt modelId="{40E26EE0-1972-1342-95D0-2F7214C5C861}" type="pres">
      <dgm:prSet presAssocID="{54934AA5-E57D-CB4B-A067-DB9D8DBE33C0}" presName="node" presStyleLbl="node1" presStyleIdx="4" presStyleCnt="7">
        <dgm:presLayoutVars>
          <dgm:bulletEnabled val="1"/>
        </dgm:presLayoutVars>
      </dgm:prSet>
      <dgm:spPr/>
    </dgm:pt>
    <dgm:pt modelId="{3F8A8F2B-1170-824C-933D-7A493810CE52}" type="pres">
      <dgm:prSet presAssocID="{DE0A6610-7F01-CF42-B58B-7157F021F35A}" presName="sibTrans" presStyleLbl="sibTrans1D1" presStyleIdx="4" presStyleCnt="6"/>
      <dgm:spPr/>
    </dgm:pt>
    <dgm:pt modelId="{A5456DDE-C70A-E14F-86EE-98DEAF112B2E}" type="pres">
      <dgm:prSet presAssocID="{DE0A6610-7F01-CF42-B58B-7157F021F35A}" presName="connectorText" presStyleLbl="sibTrans1D1" presStyleIdx="4" presStyleCnt="6"/>
      <dgm:spPr/>
    </dgm:pt>
    <dgm:pt modelId="{24EC20A0-A825-AE4E-997F-3A2F5F10B402}" type="pres">
      <dgm:prSet presAssocID="{E4CD0072-5679-CB4A-8CA9-26865F12AAF4}" presName="node" presStyleLbl="node1" presStyleIdx="5" presStyleCnt="7">
        <dgm:presLayoutVars>
          <dgm:bulletEnabled val="1"/>
        </dgm:presLayoutVars>
      </dgm:prSet>
      <dgm:spPr/>
    </dgm:pt>
    <dgm:pt modelId="{67017957-B26D-F144-8299-A27A0910D9A8}" type="pres">
      <dgm:prSet presAssocID="{CC0DABBA-003F-5640-98F0-D26FAC920012}" presName="sibTrans" presStyleLbl="sibTrans1D1" presStyleIdx="5" presStyleCnt="6"/>
      <dgm:spPr/>
    </dgm:pt>
    <dgm:pt modelId="{C36B0B96-07E5-0A49-8853-4860F2846950}" type="pres">
      <dgm:prSet presAssocID="{CC0DABBA-003F-5640-98F0-D26FAC920012}" presName="connectorText" presStyleLbl="sibTrans1D1" presStyleIdx="5" presStyleCnt="6"/>
      <dgm:spPr/>
    </dgm:pt>
    <dgm:pt modelId="{33A9F30F-2E8E-244B-A625-EA805287D214}" type="pres">
      <dgm:prSet presAssocID="{C8A6F8D1-BB88-FB42-BD72-313726C16E8E}" presName="node" presStyleLbl="node1" presStyleIdx="6" presStyleCnt="7">
        <dgm:presLayoutVars>
          <dgm:bulletEnabled val="1"/>
        </dgm:presLayoutVars>
      </dgm:prSet>
      <dgm:spPr/>
    </dgm:pt>
  </dgm:ptLst>
  <dgm:cxnLst>
    <dgm:cxn modelId="{352ED703-C456-AC4C-89FB-29F106F7549E}" type="presOf" srcId="{48D4CEB5-C789-4E49-AA9E-DE5FB553F437}" destId="{F1E07919-4BD3-AA49-9808-045BC78BB932}" srcOrd="1" destOrd="0" presId="urn:microsoft.com/office/officeart/2005/8/layout/bProcess3"/>
    <dgm:cxn modelId="{ED0CEA0F-EAC5-1147-BF4A-96E7543F15B7}" type="presOf" srcId="{CCD31ACA-F224-2045-B417-E113E6E348F8}" destId="{EA3E1EC1-E868-044C-BD24-8FAF5E6779E8}" srcOrd="1" destOrd="0" presId="urn:microsoft.com/office/officeart/2005/8/layout/bProcess3"/>
    <dgm:cxn modelId="{ACDA9C12-1D16-8F4F-BEBD-DEAD0F061523}" type="presOf" srcId="{3FA0E1F8-3194-784E-800C-2F256D69FA51}" destId="{47C53003-0B8F-1342-B9AF-799250B52F5D}" srcOrd="1" destOrd="0" presId="urn:microsoft.com/office/officeart/2005/8/layout/bProcess3"/>
    <dgm:cxn modelId="{1C96DA12-5F2D-B04D-98B0-B27968BDCC20}" srcId="{E8F5E889-1BD1-7B48-AB66-B6197FEE4779}" destId="{54934AA5-E57D-CB4B-A067-DB9D8DBE33C0}" srcOrd="4" destOrd="0" parTransId="{417EBA2E-A1DA-694A-A333-866412E4BFA0}" sibTransId="{DE0A6610-7F01-CF42-B58B-7157F021F35A}"/>
    <dgm:cxn modelId="{5920AB4E-AC4B-9243-991C-ACE225227312}" srcId="{E8F5E889-1BD1-7B48-AB66-B6197FEE4779}" destId="{1AA05510-9BB4-CF42-B027-224E20F0EA21}" srcOrd="2" destOrd="0" parTransId="{DF028292-FC5D-7A45-BAEE-F7291F9084D5}" sibTransId="{671FF445-AA89-B84D-B031-8A3E4DD20B9D}"/>
    <dgm:cxn modelId="{2F98885D-AC5E-2843-A5AF-4505D9E1E00A}" srcId="{E8F5E889-1BD1-7B48-AB66-B6197FEE4779}" destId="{C8A6F8D1-BB88-FB42-BD72-313726C16E8E}" srcOrd="6" destOrd="0" parTransId="{0DEE7921-86DA-C243-B443-60C96B83FCC5}" sibTransId="{59199C3B-5501-894C-AADC-CC0283A513F2}"/>
    <dgm:cxn modelId="{A19DB461-4578-A541-AB08-3FBD3C488468}" type="presOf" srcId="{48D4CEB5-C789-4E49-AA9E-DE5FB553F437}" destId="{10807E64-3C55-6A44-AF23-15837258352C}" srcOrd="0" destOrd="0" presId="urn:microsoft.com/office/officeart/2005/8/layout/bProcess3"/>
    <dgm:cxn modelId="{3B9C9B63-4A9D-C94B-9524-57F5A4F8C371}" type="presOf" srcId="{DF9A2CEC-E47F-AA4B-889D-BBF281532CA6}" destId="{3A792ECF-C334-8640-8F29-8705C46F4B05}" srcOrd="0" destOrd="0" presId="urn:microsoft.com/office/officeart/2005/8/layout/bProcess3"/>
    <dgm:cxn modelId="{CF8ADB64-B9E8-CB49-993E-0EA250B089B0}" type="presOf" srcId="{1AA05510-9BB4-CF42-B027-224E20F0EA21}" destId="{0430A3EC-C869-8A43-AF5C-8368C0BDEB91}" srcOrd="0" destOrd="0" presId="urn:microsoft.com/office/officeart/2005/8/layout/bProcess3"/>
    <dgm:cxn modelId="{33B0E275-55A7-F540-A082-CFE2294385B9}" srcId="{E8F5E889-1BD1-7B48-AB66-B6197FEE4779}" destId="{DF9A2CEC-E47F-AA4B-889D-BBF281532CA6}" srcOrd="1" destOrd="0" parTransId="{7CED727B-E8DD-3A44-A988-7FE5CBD050A5}" sibTransId="{CCD31ACA-F224-2045-B417-E113E6E348F8}"/>
    <dgm:cxn modelId="{62D26A88-9041-6946-B83C-27661B372BE0}" type="presOf" srcId="{3FA0E1F8-3194-784E-800C-2F256D69FA51}" destId="{9333B4E9-D0D3-B543-94A8-58D39A42EA93}" srcOrd="0" destOrd="0" presId="urn:microsoft.com/office/officeart/2005/8/layout/bProcess3"/>
    <dgm:cxn modelId="{BFA2BE90-91F9-A443-A03A-A89220B16EBE}" type="presOf" srcId="{F1DF856A-14A9-4C43-AA2A-372C67890864}" destId="{A0EA6C5F-0549-AA4C-B8C8-3CD3C4471521}" srcOrd="0" destOrd="0" presId="urn:microsoft.com/office/officeart/2005/8/layout/bProcess3"/>
    <dgm:cxn modelId="{333D3F9B-4FA6-C247-A91F-D784F675CB0F}" type="presOf" srcId="{CC0DABBA-003F-5640-98F0-D26FAC920012}" destId="{C36B0B96-07E5-0A49-8853-4860F2846950}" srcOrd="1" destOrd="0" presId="urn:microsoft.com/office/officeart/2005/8/layout/bProcess3"/>
    <dgm:cxn modelId="{3479BA9B-D65B-654D-83AD-4D463AE917C6}" type="presOf" srcId="{671FF445-AA89-B84D-B031-8A3E4DD20B9D}" destId="{3A96C615-587F-2243-90F4-90472B3CC15B}" srcOrd="0" destOrd="0" presId="urn:microsoft.com/office/officeart/2005/8/layout/bProcess3"/>
    <dgm:cxn modelId="{C142A8A7-7C78-A74D-AD8C-0F347A7A96C3}" srcId="{E8F5E889-1BD1-7B48-AB66-B6197FEE4779}" destId="{53E091D8-819C-6F40-B4D9-A6E42C0B5540}" srcOrd="0" destOrd="0" parTransId="{DC6FF784-7F9F-E243-A2CC-EF3FFBA2726B}" sibTransId="{3FA0E1F8-3194-784E-800C-2F256D69FA51}"/>
    <dgm:cxn modelId="{AFD900A8-284D-2F45-B3EF-977CE0DA6216}" type="presOf" srcId="{CC0DABBA-003F-5640-98F0-D26FAC920012}" destId="{67017957-B26D-F144-8299-A27A0910D9A8}" srcOrd="0" destOrd="0" presId="urn:microsoft.com/office/officeart/2005/8/layout/bProcess3"/>
    <dgm:cxn modelId="{128E75AB-2C2C-C643-B952-D7BEFA99054B}" type="presOf" srcId="{53E091D8-819C-6F40-B4D9-A6E42C0B5540}" destId="{2339B89B-93FE-4646-B186-D983A6623698}" srcOrd="0" destOrd="0" presId="urn:microsoft.com/office/officeart/2005/8/layout/bProcess3"/>
    <dgm:cxn modelId="{C09ADFB2-1BE9-8F4A-A4E6-488170DD002F}" type="presOf" srcId="{DE0A6610-7F01-CF42-B58B-7157F021F35A}" destId="{3F8A8F2B-1170-824C-933D-7A493810CE52}" srcOrd="0" destOrd="0" presId="urn:microsoft.com/office/officeart/2005/8/layout/bProcess3"/>
    <dgm:cxn modelId="{F216A5C5-5B47-ED43-A7A8-7AEC63DB8506}" srcId="{E8F5E889-1BD1-7B48-AB66-B6197FEE4779}" destId="{E4CD0072-5679-CB4A-8CA9-26865F12AAF4}" srcOrd="5" destOrd="0" parTransId="{CEA6E1F1-D8B7-AD40-BE2E-40467AA9DC4E}" sibTransId="{CC0DABBA-003F-5640-98F0-D26FAC920012}"/>
    <dgm:cxn modelId="{AB5DEACD-CCF6-FC44-8FAE-26F69E23869A}" type="presOf" srcId="{E4CD0072-5679-CB4A-8CA9-26865F12AAF4}" destId="{24EC20A0-A825-AE4E-997F-3A2F5F10B402}" srcOrd="0" destOrd="0" presId="urn:microsoft.com/office/officeart/2005/8/layout/bProcess3"/>
    <dgm:cxn modelId="{6AEE27D0-4EE3-3343-9C5B-84789C70C956}" type="presOf" srcId="{E8F5E889-1BD1-7B48-AB66-B6197FEE4779}" destId="{65CC72AB-9F38-C94B-9C2F-43678C85169F}" srcOrd="0" destOrd="0" presId="urn:microsoft.com/office/officeart/2005/8/layout/bProcess3"/>
    <dgm:cxn modelId="{71B00DD1-FFD5-584F-9741-1FD4C1519B0C}" type="presOf" srcId="{CCD31ACA-F224-2045-B417-E113E6E348F8}" destId="{B016526A-147C-AC4F-BCA2-076FA4FD1D87}" srcOrd="0" destOrd="0" presId="urn:microsoft.com/office/officeart/2005/8/layout/bProcess3"/>
    <dgm:cxn modelId="{F2C873D5-CFAD-F542-83AB-F1F4E45AA4C5}" type="presOf" srcId="{C8A6F8D1-BB88-FB42-BD72-313726C16E8E}" destId="{33A9F30F-2E8E-244B-A625-EA805287D214}" srcOrd="0" destOrd="0" presId="urn:microsoft.com/office/officeart/2005/8/layout/bProcess3"/>
    <dgm:cxn modelId="{DC943CDD-3DB2-DC49-9A2E-0EF14F7A183D}" type="presOf" srcId="{DE0A6610-7F01-CF42-B58B-7157F021F35A}" destId="{A5456DDE-C70A-E14F-86EE-98DEAF112B2E}" srcOrd="1" destOrd="0" presId="urn:microsoft.com/office/officeart/2005/8/layout/bProcess3"/>
    <dgm:cxn modelId="{159181DF-BA5E-F843-80E7-46F49E22B917}" type="presOf" srcId="{671FF445-AA89-B84D-B031-8A3E4DD20B9D}" destId="{2C0E74D4-F33C-734D-893C-944633CF0FB9}" srcOrd="1" destOrd="0" presId="urn:microsoft.com/office/officeart/2005/8/layout/bProcess3"/>
    <dgm:cxn modelId="{3E4C3EE3-10C9-B94D-ABFE-DA45AAAE0025}" type="presOf" srcId="{54934AA5-E57D-CB4B-A067-DB9D8DBE33C0}" destId="{40E26EE0-1972-1342-95D0-2F7214C5C861}" srcOrd="0" destOrd="0" presId="urn:microsoft.com/office/officeart/2005/8/layout/bProcess3"/>
    <dgm:cxn modelId="{A97CB0E8-F6DC-B74F-A029-22E8FE218752}" srcId="{E8F5E889-1BD1-7B48-AB66-B6197FEE4779}" destId="{F1DF856A-14A9-4C43-AA2A-372C67890864}" srcOrd="3" destOrd="0" parTransId="{2A2124DC-B093-DF45-9807-D252B0DE99C6}" sibTransId="{48D4CEB5-C789-4E49-AA9E-DE5FB553F437}"/>
    <dgm:cxn modelId="{2011EA7E-F469-8240-86FB-14EC64BA7445}" type="presParOf" srcId="{65CC72AB-9F38-C94B-9C2F-43678C85169F}" destId="{2339B89B-93FE-4646-B186-D983A6623698}" srcOrd="0" destOrd="0" presId="urn:microsoft.com/office/officeart/2005/8/layout/bProcess3"/>
    <dgm:cxn modelId="{DD46C76A-E9B3-A444-8067-C5F269903AC3}" type="presParOf" srcId="{65CC72AB-9F38-C94B-9C2F-43678C85169F}" destId="{9333B4E9-D0D3-B543-94A8-58D39A42EA93}" srcOrd="1" destOrd="0" presId="urn:microsoft.com/office/officeart/2005/8/layout/bProcess3"/>
    <dgm:cxn modelId="{09B80069-A25B-D340-AE6C-46AC817C3B1B}" type="presParOf" srcId="{9333B4E9-D0D3-B543-94A8-58D39A42EA93}" destId="{47C53003-0B8F-1342-B9AF-799250B52F5D}" srcOrd="0" destOrd="0" presId="urn:microsoft.com/office/officeart/2005/8/layout/bProcess3"/>
    <dgm:cxn modelId="{10DC1F4F-CD3F-5B41-9E8D-807A82791FB3}" type="presParOf" srcId="{65CC72AB-9F38-C94B-9C2F-43678C85169F}" destId="{3A792ECF-C334-8640-8F29-8705C46F4B05}" srcOrd="2" destOrd="0" presId="urn:microsoft.com/office/officeart/2005/8/layout/bProcess3"/>
    <dgm:cxn modelId="{03E051B0-39D4-0E4E-9FC9-0EDCDE4DDC53}" type="presParOf" srcId="{65CC72AB-9F38-C94B-9C2F-43678C85169F}" destId="{B016526A-147C-AC4F-BCA2-076FA4FD1D87}" srcOrd="3" destOrd="0" presId="urn:microsoft.com/office/officeart/2005/8/layout/bProcess3"/>
    <dgm:cxn modelId="{FEA27861-CB59-4E4E-8E26-8CB4B35C890D}" type="presParOf" srcId="{B016526A-147C-AC4F-BCA2-076FA4FD1D87}" destId="{EA3E1EC1-E868-044C-BD24-8FAF5E6779E8}" srcOrd="0" destOrd="0" presId="urn:microsoft.com/office/officeart/2005/8/layout/bProcess3"/>
    <dgm:cxn modelId="{E51D74C3-5F68-FD4C-BB00-A0C56325245E}" type="presParOf" srcId="{65CC72AB-9F38-C94B-9C2F-43678C85169F}" destId="{0430A3EC-C869-8A43-AF5C-8368C0BDEB91}" srcOrd="4" destOrd="0" presId="urn:microsoft.com/office/officeart/2005/8/layout/bProcess3"/>
    <dgm:cxn modelId="{8BA28711-F6BE-6441-8E2B-25598A2AC552}" type="presParOf" srcId="{65CC72AB-9F38-C94B-9C2F-43678C85169F}" destId="{3A96C615-587F-2243-90F4-90472B3CC15B}" srcOrd="5" destOrd="0" presId="urn:microsoft.com/office/officeart/2005/8/layout/bProcess3"/>
    <dgm:cxn modelId="{3EC415D8-3522-F342-A612-0042192964F1}" type="presParOf" srcId="{3A96C615-587F-2243-90F4-90472B3CC15B}" destId="{2C0E74D4-F33C-734D-893C-944633CF0FB9}" srcOrd="0" destOrd="0" presId="urn:microsoft.com/office/officeart/2005/8/layout/bProcess3"/>
    <dgm:cxn modelId="{5D13B304-0183-E149-8F13-BE496469E02C}" type="presParOf" srcId="{65CC72AB-9F38-C94B-9C2F-43678C85169F}" destId="{A0EA6C5F-0549-AA4C-B8C8-3CD3C4471521}" srcOrd="6" destOrd="0" presId="urn:microsoft.com/office/officeart/2005/8/layout/bProcess3"/>
    <dgm:cxn modelId="{77ED0C64-F63B-514E-8EA3-10ABC283D328}" type="presParOf" srcId="{65CC72AB-9F38-C94B-9C2F-43678C85169F}" destId="{10807E64-3C55-6A44-AF23-15837258352C}" srcOrd="7" destOrd="0" presId="urn:microsoft.com/office/officeart/2005/8/layout/bProcess3"/>
    <dgm:cxn modelId="{F47BA20B-66EF-484A-B3A5-B8A113722615}" type="presParOf" srcId="{10807E64-3C55-6A44-AF23-15837258352C}" destId="{F1E07919-4BD3-AA49-9808-045BC78BB932}" srcOrd="0" destOrd="0" presId="urn:microsoft.com/office/officeart/2005/8/layout/bProcess3"/>
    <dgm:cxn modelId="{82BD7DC2-CDB2-D042-AF60-20DEB23BCD1F}" type="presParOf" srcId="{65CC72AB-9F38-C94B-9C2F-43678C85169F}" destId="{40E26EE0-1972-1342-95D0-2F7214C5C861}" srcOrd="8" destOrd="0" presId="urn:microsoft.com/office/officeart/2005/8/layout/bProcess3"/>
    <dgm:cxn modelId="{F762CEFB-2B21-C544-BD46-0A00C5DDD23F}" type="presParOf" srcId="{65CC72AB-9F38-C94B-9C2F-43678C85169F}" destId="{3F8A8F2B-1170-824C-933D-7A493810CE52}" srcOrd="9" destOrd="0" presId="urn:microsoft.com/office/officeart/2005/8/layout/bProcess3"/>
    <dgm:cxn modelId="{6EDA3550-C184-5944-8A3C-3F9747758A5F}" type="presParOf" srcId="{3F8A8F2B-1170-824C-933D-7A493810CE52}" destId="{A5456DDE-C70A-E14F-86EE-98DEAF112B2E}" srcOrd="0" destOrd="0" presId="urn:microsoft.com/office/officeart/2005/8/layout/bProcess3"/>
    <dgm:cxn modelId="{CEA92E39-EC8E-2748-AB51-4A9D0BF1EA9F}" type="presParOf" srcId="{65CC72AB-9F38-C94B-9C2F-43678C85169F}" destId="{24EC20A0-A825-AE4E-997F-3A2F5F10B402}" srcOrd="10" destOrd="0" presId="urn:microsoft.com/office/officeart/2005/8/layout/bProcess3"/>
    <dgm:cxn modelId="{F1B68845-BB7B-5D45-8536-FB838F97D34E}" type="presParOf" srcId="{65CC72AB-9F38-C94B-9C2F-43678C85169F}" destId="{67017957-B26D-F144-8299-A27A0910D9A8}" srcOrd="11" destOrd="0" presId="urn:microsoft.com/office/officeart/2005/8/layout/bProcess3"/>
    <dgm:cxn modelId="{529B2834-A7D3-BF40-A409-BFD023A5D7FA}" type="presParOf" srcId="{67017957-B26D-F144-8299-A27A0910D9A8}" destId="{C36B0B96-07E5-0A49-8853-4860F2846950}" srcOrd="0" destOrd="0" presId="urn:microsoft.com/office/officeart/2005/8/layout/bProcess3"/>
    <dgm:cxn modelId="{ABF1F411-F574-E64D-B22B-6D14D9E5789B}" type="presParOf" srcId="{65CC72AB-9F38-C94B-9C2F-43678C85169F}" destId="{33A9F30F-2E8E-244B-A625-EA805287D214}" srcOrd="12" destOrd="0" presId="urn:microsoft.com/office/officeart/2005/8/layout/bProcess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920DFB34-2C75-6448-BC35-326F3CAF3F56}" type="doc">
      <dgm:prSet loTypeId="urn:microsoft.com/office/officeart/2005/8/layout/default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AD8EB26-4F55-D040-90BE-4B7DC8F4D51A}">
      <dgm:prSet phldrT="[Text]"/>
      <dgm:spPr/>
      <dgm:t>
        <a:bodyPr/>
        <a:lstStyle/>
        <a:p>
          <a:r>
            <a:rPr lang="en-US" dirty="0"/>
            <a:t>The Rambler</a:t>
          </a:r>
        </a:p>
      </dgm:t>
    </dgm:pt>
    <dgm:pt modelId="{0C43FBCF-E07E-174C-8088-25122A5048F2}" type="parTrans" cxnId="{73FD6D78-B3D1-E84F-949B-5CC9F4C77E69}">
      <dgm:prSet/>
      <dgm:spPr/>
      <dgm:t>
        <a:bodyPr/>
        <a:lstStyle/>
        <a:p>
          <a:endParaRPr lang="en-US"/>
        </a:p>
      </dgm:t>
    </dgm:pt>
    <dgm:pt modelId="{F8C61E86-E79F-AC43-A3B8-738FDB4B317B}" type="sibTrans" cxnId="{73FD6D78-B3D1-E84F-949B-5CC9F4C77E69}">
      <dgm:prSet/>
      <dgm:spPr/>
      <dgm:t>
        <a:bodyPr/>
        <a:lstStyle/>
        <a:p>
          <a:endParaRPr lang="en-US"/>
        </a:p>
      </dgm:t>
    </dgm:pt>
    <dgm:pt modelId="{EF0C7809-F1B0-4C49-8E10-0DD5460A164A}">
      <dgm:prSet/>
      <dgm:spPr/>
      <dgm:t>
        <a:bodyPr/>
        <a:lstStyle/>
        <a:p>
          <a:r>
            <a:rPr lang="en-US"/>
            <a:t>The Opinionated</a:t>
          </a:r>
        </a:p>
      </dgm:t>
    </dgm:pt>
    <dgm:pt modelId="{64D5F195-10E6-324E-86AD-A564696111BD}" type="parTrans" cxnId="{B0FFF157-05D8-C24D-9B2C-BE2A3A69DB65}">
      <dgm:prSet/>
      <dgm:spPr/>
      <dgm:t>
        <a:bodyPr/>
        <a:lstStyle/>
        <a:p>
          <a:endParaRPr lang="en-US"/>
        </a:p>
      </dgm:t>
    </dgm:pt>
    <dgm:pt modelId="{944673BD-DEF4-DF47-A0C2-AE79E9DD2973}" type="sibTrans" cxnId="{B0FFF157-05D8-C24D-9B2C-BE2A3A69DB65}">
      <dgm:prSet/>
      <dgm:spPr/>
      <dgm:t>
        <a:bodyPr/>
        <a:lstStyle/>
        <a:p>
          <a:endParaRPr lang="en-US"/>
        </a:p>
      </dgm:t>
    </dgm:pt>
    <dgm:pt modelId="{A5FFE941-DF75-9042-91FF-828EA64CAD8D}">
      <dgm:prSet/>
      <dgm:spPr/>
      <dgm:t>
        <a:bodyPr/>
        <a:lstStyle/>
        <a:p>
          <a:r>
            <a:rPr lang="en-US"/>
            <a:t>The Talker</a:t>
          </a:r>
        </a:p>
      </dgm:t>
    </dgm:pt>
    <dgm:pt modelId="{5BEFB515-F663-724E-ACB7-1B9EE553B090}" type="parTrans" cxnId="{BC110B9E-0D89-1A4E-BAAE-DA53F35E2B0A}">
      <dgm:prSet/>
      <dgm:spPr/>
      <dgm:t>
        <a:bodyPr/>
        <a:lstStyle/>
        <a:p>
          <a:endParaRPr lang="en-US"/>
        </a:p>
      </dgm:t>
    </dgm:pt>
    <dgm:pt modelId="{99D708C8-9C9B-3140-BDD5-FE65585CEE52}" type="sibTrans" cxnId="{BC110B9E-0D89-1A4E-BAAE-DA53F35E2B0A}">
      <dgm:prSet/>
      <dgm:spPr/>
      <dgm:t>
        <a:bodyPr/>
        <a:lstStyle/>
        <a:p>
          <a:endParaRPr lang="en-US"/>
        </a:p>
      </dgm:t>
    </dgm:pt>
    <dgm:pt modelId="{4E5591F1-3EAD-7E45-8A38-7519EA1AB23B}">
      <dgm:prSet/>
      <dgm:spPr/>
      <dgm:t>
        <a:bodyPr/>
        <a:lstStyle/>
        <a:p>
          <a:r>
            <a:rPr lang="en-US"/>
            <a:t>The Ghost</a:t>
          </a:r>
        </a:p>
      </dgm:t>
    </dgm:pt>
    <dgm:pt modelId="{A508171A-01CB-A34E-9A33-ADB8CC738A11}" type="parTrans" cxnId="{2509965B-DB1A-3646-9F57-176B0BA500F0}">
      <dgm:prSet/>
      <dgm:spPr/>
      <dgm:t>
        <a:bodyPr/>
        <a:lstStyle/>
        <a:p>
          <a:endParaRPr lang="en-US"/>
        </a:p>
      </dgm:t>
    </dgm:pt>
    <dgm:pt modelId="{6FDADEE3-57E0-4240-8C61-E5DA81D14C9C}" type="sibTrans" cxnId="{2509965B-DB1A-3646-9F57-176B0BA500F0}">
      <dgm:prSet/>
      <dgm:spPr/>
      <dgm:t>
        <a:bodyPr/>
        <a:lstStyle/>
        <a:p>
          <a:endParaRPr lang="en-US"/>
        </a:p>
      </dgm:t>
    </dgm:pt>
    <dgm:pt modelId="{E48802D2-253C-1A48-A14C-BEA903CAC1D4}">
      <dgm:prSet/>
      <dgm:spPr/>
      <dgm:t>
        <a:bodyPr/>
        <a:lstStyle/>
        <a:p>
          <a:r>
            <a:rPr lang="en-US"/>
            <a:t>The Griper</a:t>
          </a:r>
        </a:p>
      </dgm:t>
    </dgm:pt>
    <dgm:pt modelId="{1E0A8329-E19B-5648-8E36-E6C067ECC33A}" type="parTrans" cxnId="{A515CDFD-69BD-6748-BDFD-02A38FEEAA43}">
      <dgm:prSet/>
      <dgm:spPr/>
      <dgm:t>
        <a:bodyPr/>
        <a:lstStyle/>
        <a:p>
          <a:endParaRPr lang="en-US"/>
        </a:p>
      </dgm:t>
    </dgm:pt>
    <dgm:pt modelId="{ADDC1523-B273-B54C-B2CF-BF8B2C43B907}" type="sibTrans" cxnId="{A515CDFD-69BD-6748-BDFD-02A38FEEAA43}">
      <dgm:prSet/>
      <dgm:spPr/>
      <dgm:t>
        <a:bodyPr/>
        <a:lstStyle/>
        <a:p>
          <a:endParaRPr lang="en-US"/>
        </a:p>
      </dgm:t>
    </dgm:pt>
    <dgm:pt modelId="{214F4B89-9118-DD42-8C50-F91108283CB7}">
      <dgm:prSet/>
      <dgm:spPr/>
      <dgm:t>
        <a:bodyPr/>
        <a:lstStyle/>
        <a:p>
          <a:r>
            <a:rPr lang="en-US" dirty="0"/>
            <a:t>The Quiet Withdrawn</a:t>
          </a:r>
        </a:p>
      </dgm:t>
    </dgm:pt>
    <dgm:pt modelId="{49082DC5-9425-9F4C-A33F-C168EE45B84D}" type="parTrans" cxnId="{2AEB6055-E0D4-1D4C-90FA-9801E3D30A6B}">
      <dgm:prSet/>
      <dgm:spPr/>
      <dgm:t>
        <a:bodyPr/>
        <a:lstStyle/>
        <a:p>
          <a:endParaRPr lang="en-US"/>
        </a:p>
      </dgm:t>
    </dgm:pt>
    <dgm:pt modelId="{4AA5CBC7-1ABB-194C-BF4C-E31342FC8E8B}" type="sibTrans" cxnId="{2AEB6055-E0D4-1D4C-90FA-9801E3D30A6B}">
      <dgm:prSet/>
      <dgm:spPr/>
      <dgm:t>
        <a:bodyPr/>
        <a:lstStyle/>
        <a:p>
          <a:endParaRPr lang="en-US"/>
        </a:p>
      </dgm:t>
    </dgm:pt>
    <dgm:pt modelId="{E40AA48F-F95E-DD44-8F07-76F032BB9F46}">
      <dgm:prSet/>
      <dgm:spPr/>
      <dgm:t>
        <a:bodyPr/>
        <a:lstStyle/>
        <a:p>
          <a:r>
            <a:rPr lang="en-US" dirty="0"/>
            <a:t>The Heckler</a:t>
          </a:r>
        </a:p>
      </dgm:t>
    </dgm:pt>
    <dgm:pt modelId="{3CB888EE-CC43-2946-9B8A-A30FDBBA76DA}" type="parTrans" cxnId="{3C4F92D3-DD09-F34A-8B21-55AE52DF7D87}">
      <dgm:prSet/>
      <dgm:spPr/>
      <dgm:t>
        <a:bodyPr/>
        <a:lstStyle/>
        <a:p>
          <a:endParaRPr lang="en-US"/>
        </a:p>
      </dgm:t>
    </dgm:pt>
    <dgm:pt modelId="{40420D9E-17E4-3542-A26E-D27CEE0C8BAA}" type="sibTrans" cxnId="{3C4F92D3-DD09-F34A-8B21-55AE52DF7D87}">
      <dgm:prSet/>
      <dgm:spPr/>
      <dgm:t>
        <a:bodyPr/>
        <a:lstStyle/>
        <a:p>
          <a:endParaRPr lang="en-US"/>
        </a:p>
      </dgm:t>
    </dgm:pt>
    <dgm:pt modelId="{1821B4C5-633D-3947-997A-A27EA4A53922}">
      <dgm:prSet/>
      <dgm:spPr/>
      <dgm:t>
        <a:bodyPr/>
        <a:lstStyle/>
        <a:p>
          <a:r>
            <a:rPr lang="en-US" dirty="0"/>
            <a:t>The Side Talkers</a:t>
          </a:r>
        </a:p>
      </dgm:t>
    </dgm:pt>
    <dgm:pt modelId="{E22A19D9-704B-0C4A-AAE3-88B60CE4F9B6}" type="parTrans" cxnId="{AA12584A-25C5-5B46-B88C-4624F93B33A3}">
      <dgm:prSet/>
      <dgm:spPr/>
      <dgm:t>
        <a:bodyPr/>
        <a:lstStyle/>
        <a:p>
          <a:endParaRPr lang="en-US"/>
        </a:p>
      </dgm:t>
    </dgm:pt>
    <dgm:pt modelId="{CE8D8F3E-AAF1-924C-865E-04623F36564A}" type="sibTrans" cxnId="{AA12584A-25C5-5B46-B88C-4624F93B33A3}">
      <dgm:prSet/>
      <dgm:spPr/>
      <dgm:t>
        <a:bodyPr/>
        <a:lstStyle/>
        <a:p>
          <a:endParaRPr lang="en-US"/>
        </a:p>
      </dgm:t>
    </dgm:pt>
    <dgm:pt modelId="{7EA8ACA6-9B4C-934F-AC1F-1042B7DA026A}">
      <dgm:prSet/>
      <dgm:spPr/>
      <dgm:t>
        <a:bodyPr/>
        <a:lstStyle/>
        <a:p>
          <a:r>
            <a:rPr lang="en-US" dirty="0"/>
            <a:t>The Texter</a:t>
          </a:r>
        </a:p>
      </dgm:t>
    </dgm:pt>
    <dgm:pt modelId="{EEF46D37-3846-4040-9422-B9C327571A0A}" type="parTrans" cxnId="{2E09AB92-8FE5-2E47-9ED5-EC2BF746BB84}">
      <dgm:prSet/>
      <dgm:spPr/>
      <dgm:t>
        <a:bodyPr/>
        <a:lstStyle/>
        <a:p>
          <a:endParaRPr lang="en-US"/>
        </a:p>
      </dgm:t>
    </dgm:pt>
    <dgm:pt modelId="{D1F44182-B86B-8547-BEA6-6DFA72D3EF05}" type="sibTrans" cxnId="{2E09AB92-8FE5-2E47-9ED5-EC2BF746BB84}">
      <dgm:prSet/>
      <dgm:spPr/>
      <dgm:t>
        <a:bodyPr/>
        <a:lstStyle/>
        <a:p>
          <a:endParaRPr lang="en-US"/>
        </a:p>
      </dgm:t>
    </dgm:pt>
    <dgm:pt modelId="{6A49AF26-7671-6B41-AB20-DF6C9543B8F6}">
      <dgm:prSet/>
      <dgm:spPr/>
      <dgm:t>
        <a:bodyPr/>
        <a:lstStyle/>
        <a:p>
          <a:r>
            <a:rPr lang="en-US" dirty="0"/>
            <a:t>The Hostile Resistor</a:t>
          </a:r>
        </a:p>
      </dgm:t>
    </dgm:pt>
    <dgm:pt modelId="{D908C8CF-0B85-E645-AC0F-A00DEB897564}" type="parTrans" cxnId="{3A62897E-0695-4E4B-BBA6-214D00A1EDA5}">
      <dgm:prSet/>
      <dgm:spPr/>
      <dgm:t>
        <a:bodyPr/>
        <a:lstStyle/>
        <a:p>
          <a:endParaRPr lang="en-US"/>
        </a:p>
      </dgm:t>
    </dgm:pt>
    <dgm:pt modelId="{A6A3DF7F-6532-3B46-ACE4-22BA6C3B1DE1}" type="sibTrans" cxnId="{3A62897E-0695-4E4B-BBA6-214D00A1EDA5}">
      <dgm:prSet/>
      <dgm:spPr/>
      <dgm:t>
        <a:bodyPr/>
        <a:lstStyle/>
        <a:p>
          <a:endParaRPr lang="en-US"/>
        </a:p>
      </dgm:t>
    </dgm:pt>
    <dgm:pt modelId="{4C581204-BC69-104A-AC70-773AF59BEC9B}">
      <dgm:prSet/>
      <dgm:spPr/>
      <dgm:t>
        <a:bodyPr/>
        <a:lstStyle/>
        <a:p>
          <a:r>
            <a:rPr lang="en-US" dirty="0"/>
            <a:t>The Chronically Late</a:t>
          </a:r>
        </a:p>
      </dgm:t>
    </dgm:pt>
    <dgm:pt modelId="{B268575D-9369-F849-9C4B-C999C985573A}" type="parTrans" cxnId="{16C683D4-D957-D444-863E-F4596089EB6F}">
      <dgm:prSet/>
      <dgm:spPr/>
      <dgm:t>
        <a:bodyPr/>
        <a:lstStyle/>
        <a:p>
          <a:endParaRPr lang="en-US"/>
        </a:p>
      </dgm:t>
    </dgm:pt>
    <dgm:pt modelId="{35FE4FC5-E84B-9C45-BCA5-35483C5A1435}" type="sibTrans" cxnId="{16C683D4-D957-D444-863E-F4596089EB6F}">
      <dgm:prSet/>
      <dgm:spPr/>
      <dgm:t>
        <a:bodyPr/>
        <a:lstStyle/>
        <a:p>
          <a:endParaRPr lang="en-US"/>
        </a:p>
      </dgm:t>
    </dgm:pt>
    <dgm:pt modelId="{F6FD2059-3F5B-004F-BD80-AC5689543EDF}">
      <dgm:prSet/>
      <dgm:spPr/>
      <dgm:t>
        <a:bodyPr/>
        <a:lstStyle/>
        <a:p>
          <a:r>
            <a:rPr lang="en-US" dirty="0"/>
            <a:t>The Sharpshooter</a:t>
          </a:r>
        </a:p>
      </dgm:t>
    </dgm:pt>
    <dgm:pt modelId="{72B435CE-1D1C-1A4A-A586-A1CC4A1939EC}" type="parTrans" cxnId="{F658BB4C-7EB7-7847-93A2-24AB692BB1EA}">
      <dgm:prSet/>
      <dgm:spPr/>
      <dgm:t>
        <a:bodyPr/>
        <a:lstStyle/>
        <a:p>
          <a:endParaRPr lang="en-US"/>
        </a:p>
      </dgm:t>
    </dgm:pt>
    <dgm:pt modelId="{E434AA19-7226-7F4E-9669-F55DB1E19EDF}" type="sibTrans" cxnId="{F658BB4C-7EB7-7847-93A2-24AB692BB1EA}">
      <dgm:prSet/>
      <dgm:spPr/>
      <dgm:t>
        <a:bodyPr/>
        <a:lstStyle/>
        <a:p>
          <a:endParaRPr lang="en-US"/>
        </a:p>
      </dgm:t>
    </dgm:pt>
    <dgm:pt modelId="{E292664F-2648-6D41-B1E1-D79A0118AF36}" type="pres">
      <dgm:prSet presAssocID="{920DFB34-2C75-6448-BC35-326F3CAF3F56}" presName="diagram" presStyleCnt="0">
        <dgm:presLayoutVars>
          <dgm:dir/>
          <dgm:resizeHandles val="exact"/>
        </dgm:presLayoutVars>
      </dgm:prSet>
      <dgm:spPr/>
    </dgm:pt>
    <dgm:pt modelId="{98759C3F-4B50-894A-BC58-69F9B6FFC393}" type="pres">
      <dgm:prSet presAssocID="{CAD8EB26-4F55-D040-90BE-4B7DC8F4D51A}" presName="node" presStyleLbl="node1" presStyleIdx="0" presStyleCnt="12">
        <dgm:presLayoutVars>
          <dgm:bulletEnabled val="1"/>
        </dgm:presLayoutVars>
      </dgm:prSet>
      <dgm:spPr/>
    </dgm:pt>
    <dgm:pt modelId="{B8C6DAA5-77B9-E444-9BCA-DBA4075C7B62}" type="pres">
      <dgm:prSet presAssocID="{F8C61E86-E79F-AC43-A3B8-738FDB4B317B}" presName="sibTrans" presStyleCnt="0"/>
      <dgm:spPr/>
    </dgm:pt>
    <dgm:pt modelId="{F2AA6A5E-E3E5-0B4F-99D9-72A913A114BF}" type="pres">
      <dgm:prSet presAssocID="{EF0C7809-F1B0-4C49-8E10-0DD5460A164A}" presName="node" presStyleLbl="node1" presStyleIdx="1" presStyleCnt="12">
        <dgm:presLayoutVars>
          <dgm:bulletEnabled val="1"/>
        </dgm:presLayoutVars>
      </dgm:prSet>
      <dgm:spPr/>
    </dgm:pt>
    <dgm:pt modelId="{60F0FE37-FDEE-5A4C-8C3C-D059DB5D7AF0}" type="pres">
      <dgm:prSet presAssocID="{944673BD-DEF4-DF47-A0C2-AE79E9DD2973}" presName="sibTrans" presStyleCnt="0"/>
      <dgm:spPr/>
    </dgm:pt>
    <dgm:pt modelId="{7AE2956F-857F-EE4B-824C-F3D4C0456883}" type="pres">
      <dgm:prSet presAssocID="{A5FFE941-DF75-9042-91FF-828EA64CAD8D}" presName="node" presStyleLbl="node1" presStyleIdx="2" presStyleCnt="12">
        <dgm:presLayoutVars>
          <dgm:bulletEnabled val="1"/>
        </dgm:presLayoutVars>
      </dgm:prSet>
      <dgm:spPr/>
    </dgm:pt>
    <dgm:pt modelId="{08D6CBB3-1824-EA4A-8739-A93096A50B03}" type="pres">
      <dgm:prSet presAssocID="{99D708C8-9C9B-3140-BDD5-FE65585CEE52}" presName="sibTrans" presStyleCnt="0"/>
      <dgm:spPr/>
    </dgm:pt>
    <dgm:pt modelId="{87A439E0-08EF-BB49-9E78-2C13CB9FAA9E}" type="pres">
      <dgm:prSet presAssocID="{4E5591F1-3EAD-7E45-8A38-7519EA1AB23B}" presName="node" presStyleLbl="node1" presStyleIdx="3" presStyleCnt="12">
        <dgm:presLayoutVars>
          <dgm:bulletEnabled val="1"/>
        </dgm:presLayoutVars>
      </dgm:prSet>
      <dgm:spPr/>
    </dgm:pt>
    <dgm:pt modelId="{D39350FE-0594-3B43-B265-2C948BF11C98}" type="pres">
      <dgm:prSet presAssocID="{6FDADEE3-57E0-4240-8C61-E5DA81D14C9C}" presName="sibTrans" presStyleCnt="0"/>
      <dgm:spPr/>
    </dgm:pt>
    <dgm:pt modelId="{C21A5783-DF8E-C741-8059-076C78A75D77}" type="pres">
      <dgm:prSet presAssocID="{E48802D2-253C-1A48-A14C-BEA903CAC1D4}" presName="node" presStyleLbl="node1" presStyleIdx="4" presStyleCnt="12">
        <dgm:presLayoutVars>
          <dgm:bulletEnabled val="1"/>
        </dgm:presLayoutVars>
      </dgm:prSet>
      <dgm:spPr/>
    </dgm:pt>
    <dgm:pt modelId="{E3A4C6F4-C810-2C4C-A305-66891D0F3A15}" type="pres">
      <dgm:prSet presAssocID="{ADDC1523-B273-B54C-B2CF-BF8B2C43B907}" presName="sibTrans" presStyleCnt="0"/>
      <dgm:spPr/>
    </dgm:pt>
    <dgm:pt modelId="{EB777510-1512-9A45-8B85-4A0756605C26}" type="pres">
      <dgm:prSet presAssocID="{214F4B89-9118-DD42-8C50-F91108283CB7}" presName="node" presStyleLbl="node1" presStyleIdx="5" presStyleCnt="12">
        <dgm:presLayoutVars>
          <dgm:bulletEnabled val="1"/>
        </dgm:presLayoutVars>
      </dgm:prSet>
      <dgm:spPr/>
    </dgm:pt>
    <dgm:pt modelId="{C0BFD1BC-07E5-6043-ABDD-988EBF1DDEF9}" type="pres">
      <dgm:prSet presAssocID="{4AA5CBC7-1ABB-194C-BF4C-E31342FC8E8B}" presName="sibTrans" presStyleCnt="0"/>
      <dgm:spPr/>
    </dgm:pt>
    <dgm:pt modelId="{BF54A01A-82CE-1647-A340-9F05B97EDEB7}" type="pres">
      <dgm:prSet presAssocID="{E40AA48F-F95E-DD44-8F07-76F032BB9F46}" presName="node" presStyleLbl="node1" presStyleIdx="6" presStyleCnt="12">
        <dgm:presLayoutVars>
          <dgm:bulletEnabled val="1"/>
        </dgm:presLayoutVars>
      </dgm:prSet>
      <dgm:spPr/>
    </dgm:pt>
    <dgm:pt modelId="{0753A8B3-9955-6B40-8E51-84D2ECFE72AD}" type="pres">
      <dgm:prSet presAssocID="{40420D9E-17E4-3542-A26E-D27CEE0C8BAA}" presName="sibTrans" presStyleCnt="0"/>
      <dgm:spPr/>
    </dgm:pt>
    <dgm:pt modelId="{BFDA9F43-663B-4842-A64A-225B168326FC}" type="pres">
      <dgm:prSet presAssocID="{1821B4C5-633D-3947-997A-A27EA4A53922}" presName="node" presStyleLbl="node1" presStyleIdx="7" presStyleCnt="12">
        <dgm:presLayoutVars>
          <dgm:bulletEnabled val="1"/>
        </dgm:presLayoutVars>
      </dgm:prSet>
      <dgm:spPr/>
    </dgm:pt>
    <dgm:pt modelId="{E24C4EA6-520C-6D45-B0CB-5F2195217797}" type="pres">
      <dgm:prSet presAssocID="{CE8D8F3E-AAF1-924C-865E-04623F36564A}" presName="sibTrans" presStyleCnt="0"/>
      <dgm:spPr/>
    </dgm:pt>
    <dgm:pt modelId="{BC108542-9A8D-F64E-B63B-E2237402881C}" type="pres">
      <dgm:prSet presAssocID="{7EA8ACA6-9B4C-934F-AC1F-1042B7DA026A}" presName="node" presStyleLbl="node1" presStyleIdx="8" presStyleCnt="12">
        <dgm:presLayoutVars>
          <dgm:bulletEnabled val="1"/>
        </dgm:presLayoutVars>
      </dgm:prSet>
      <dgm:spPr/>
    </dgm:pt>
    <dgm:pt modelId="{2EA24B81-26AF-E44C-8A2F-A71BF0E4840C}" type="pres">
      <dgm:prSet presAssocID="{D1F44182-B86B-8547-BEA6-6DFA72D3EF05}" presName="sibTrans" presStyleCnt="0"/>
      <dgm:spPr/>
    </dgm:pt>
    <dgm:pt modelId="{0B640F7F-C842-C848-83DD-143D7047FCFA}" type="pres">
      <dgm:prSet presAssocID="{6A49AF26-7671-6B41-AB20-DF6C9543B8F6}" presName="node" presStyleLbl="node1" presStyleIdx="9" presStyleCnt="12">
        <dgm:presLayoutVars>
          <dgm:bulletEnabled val="1"/>
        </dgm:presLayoutVars>
      </dgm:prSet>
      <dgm:spPr/>
    </dgm:pt>
    <dgm:pt modelId="{C12328BB-1B65-C34C-B1E4-6EC3E322DEB4}" type="pres">
      <dgm:prSet presAssocID="{A6A3DF7F-6532-3B46-ACE4-22BA6C3B1DE1}" presName="sibTrans" presStyleCnt="0"/>
      <dgm:spPr/>
    </dgm:pt>
    <dgm:pt modelId="{89D9C841-4F10-534F-ADD4-25F66D3BA919}" type="pres">
      <dgm:prSet presAssocID="{4C581204-BC69-104A-AC70-773AF59BEC9B}" presName="node" presStyleLbl="node1" presStyleIdx="10" presStyleCnt="12">
        <dgm:presLayoutVars>
          <dgm:bulletEnabled val="1"/>
        </dgm:presLayoutVars>
      </dgm:prSet>
      <dgm:spPr/>
    </dgm:pt>
    <dgm:pt modelId="{F3513E55-B0E2-5E4C-B92D-01C3D5E2D2DD}" type="pres">
      <dgm:prSet presAssocID="{35FE4FC5-E84B-9C45-BCA5-35483C5A1435}" presName="sibTrans" presStyleCnt="0"/>
      <dgm:spPr/>
    </dgm:pt>
    <dgm:pt modelId="{37E9EF2B-A0E0-4E41-AABD-EE1D9BA040CC}" type="pres">
      <dgm:prSet presAssocID="{F6FD2059-3F5B-004F-BD80-AC5689543EDF}" presName="node" presStyleLbl="node1" presStyleIdx="11" presStyleCnt="12">
        <dgm:presLayoutVars>
          <dgm:bulletEnabled val="1"/>
        </dgm:presLayoutVars>
      </dgm:prSet>
      <dgm:spPr/>
    </dgm:pt>
  </dgm:ptLst>
  <dgm:cxnLst>
    <dgm:cxn modelId="{98BCA317-C759-5344-B8EE-3A0ED93DB3C6}" type="presOf" srcId="{E48802D2-253C-1A48-A14C-BEA903CAC1D4}" destId="{C21A5783-DF8E-C741-8059-076C78A75D77}" srcOrd="0" destOrd="0" presId="urn:microsoft.com/office/officeart/2005/8/layout/default"/>
    <dgm:cxn modelId="{B260EC45-95CC-A645-83D8-163D40FB6585}" type="presOf" srcId="{4E5591F1-3EAD-7E45-8A38-7519EA1AB23B}" destId="{87A439E0-08EF-BB49-9E78-2C13CB9FAA9E}" srcOrd="0" destOrd="0" presId="urn:microsoft.com/office/officeart/2005/8/layout/default"/>
    <dgm:cxn modelId="{AA12584A-25C5-5B46-B88C-4624F93B33A3}" srcId="{920DFB34-2C75-6448-BC35-326F3CAF3F56}" destId="{1821B4C5-633D-3947-997A-A27EA4A53922}" srcOrd="7" destOrd="0" parTransId="{E22A19D9-704B-0C4A-AAE3-88B60CE4F9B6}" sibTransId="{CE8D8F3E-AAF1-924C-865E-04623F36564A}"/>
    <dgm:cxn modelId="{F658BB4C-7EB7-7847-93A2-24AB692BB1EA}" srcId="{920DFB34-2C75-6448-BC35-326F3CAF3F56}" destId="{F6FD2059-3F5B-004F-BD80-AC5689543EDF}" srcOrd="11" destOrd="0" parTransId="{72B435CE-1D1C-1A4A-A586-A1CC4A1939EC}" sibTransId="{E434AA19-7226-7F4E-9669-F55DB1E19EDF}"/>
    <dgm:cxn modelId="{C8CBF34C-A42F-BF44-A0BB-A4DE4646C7FB}" type="presOf" srcId="{E40AA48F-F95E-DD44-8F07-76F032BB9F46}" destId="{BF54A01A-82CE-1647-A340-9F05B97EDEB7}" srcOrd="0" destOrd="0" presId="urn:microsoft.com/office/officeart/2005/8/layout/default"/>
    <dgm:cxn modelId="{B321CE52-E138-A54F-8AA0-B4BFC2EA5CD4}" type="presOf" srcId="{920DFB34-2C75-6448-BC35-326F3CAF3F56}" destId="{E292664F-2648-6D41-B1E1-D79A0118AF36}" srcOrd="0" destOrd="0" presId="urn:microsoft.com/office/officeart/2005/8/layout/default"/>
    <dgm:cxn modelId="{2AEB6055-E0D4-1D4C-90FA-9801E3D30A6B}" srcId="{920DFB34-2C75-6448-BC35-326F3CAF3F56}" destId="{214F4B89-9118-DD42-8C50-F91108283CB7}" srcOrd="5" destOrd="0" parTransId="{49082DC5-9425-9F4C-A33F-C168EE45B84D}" sibTransId="{4AA5CBC7-1ABB-194C-BF4C-E31342FC8E8B}"/>
    <dgm:cxn modelId="{B0FFF157-05D8-C24D-9B2C-BE2A3A69DB65}" srcId="{920DFB34-2C75-6448-BC35-326F3CAF3F56}" destId="{EF0C7809-F1B0-4C49-8E10-0DD5460A164A}" srcOrd="1" destOrd="0" parTransId="{64D5F195-10E6-324E-86AD-A564696111BD}" sibTransId="{944673BD-DEF4-DF47-A0C2-AE79E9DD2973}"/>
    <dgm:cxn modelId="{78F6F259-516A-1648-8433-AEA825C34A53}" type="presOf" srcId="{1821B4C5-633D-3947-997A-A27EA4A53922}" destId="{BFDA9F43-663B-4842-A64A-225B168326FC}" srcOrd="0" destOrd="0" presId="urn:microsoft.com/office/officeart/2005/8/layout/default"/>
    <dgm:cxn modelId="{F7752E5A-BCC6-7B4F-92D9-4ECAD0D2C07D}" type="presOf" srcId="{A5FFE941-DF75-9042-91FF-828EA64CAD8D}" destId="{7AE2956F-857F-EE4B-824C-F3D4C0456883}" srcOrd="0" destOrd="0" presId="urn:microsoft.com/office/officeart/2005/8/layout/default"/>
    <dgm:cxn modelId="{2509965B-DB1A-3646-9F57-176B0BA500F0}" srcId="{920DFB34-2C75-6448-BC35-326F3CAF3F56}" destId="{4E5591F1-3EAD-7E45-8A38-7519EA1AB23B}" srcOrd="3" destOrd="0" parTransId="{A508171A-01CB-A34E-9A33-ADB8CC738A11}" sibTransId="{6FDADEE3-57E0-4240-8C61-E5DA81D14C9C}"/>
    <dgm:cxn modelId="{73FD6D78-B3D1-E84F-949B-5CC9F4C77E69}" srcId="{920DFB34-2C75-6448-BC35-326F3CAF3F56}" destId="{CAD8EB26-4F55-D040-90BE-4B7DC8F4D51A}" srcOrd="0" destOrd="0" parTransId="{0C43FBCF-E07E-174C-8088-25122A5048F2}" sibTransId="{F8C61E86-E79F-AC43-A3B8-738FDB4B317B}"/>
    <dgm:cxn modelId="{3A62897E-0695-4E4B-BBA6-214D00A1EDA5}" srcId="{920DFB34-2C75-6448-BC35-326F3CAF3F56}" destId="{6A49AF26-7671-6B41-AB20-DF6C9543B8F6}" srcOrd="9" destOrd="0" parTransId="{D908C8CF-0B85-E645-AC0F-A00DEB897564}" sibTransId="{A6A3DF7F-6532-3B46-ACE4-22BA6C3B1DE1}"/>
    <dgm:cxn modelId="{C158808B-6613-1E46-8A24-1F208BDB66DF}" type="presOf" srcId="{CAD8EB26-4F55-D040-90BE-4B7DC8F4D51A}" destId="{98759C3F-4B50-894A-BC58-69F9B6FFC393}" srcOrd="0" destOrd="0" presId="urn:microsoft.com/office/officeart/2005/8/layout/default"/>
    <dgm:cxn modelId="{2E09AB92-8FE5-2E47-9ED5-EC2BF746BB84}" srcId="{920DFB34-2C75-6448-BC35-326F3CAF3F56}" destId="{7EA8ACA6-9B4C-934F-AC1F-1042B7DA026A}" srcOrd="8" destOrd="0" parTransId="{EEF46D37-3846-4040-9422-B9C327571A0A}" sibTransId="{D1F44182-B86B-8547-BEA6-6DFA72D3EF05}"/>
    <dgm:cxn modelId="{242B6498-61EA-5448-8E2C-EE64CBA3D422}" type="presOf" srcId="{F6FD2059-3F5B-004F-BD80-AC5689543EDF}" destId="{37E9EF2B-A0E0-4E41-AABD-EE1D9BA040CC}" srcOrd="0" destOrd="0" presId="urn:microsoft.com/office/officeart/2005/8/layout/default"/>
    <dgm:cxn modelId="{BC110B9E-0D89-1A4E-BAAE-DA53F35E2B0A}" srcId="{920DFB34-2C75-6448-BC35-326F3CAF3F56}" destId="{A5FFE941-DF75-9042-91FF-828EA64CAD8D}" srcOrd="2" destOrd="0" parTransId="{5BEFB515-F663-724E-ACB7-1B9EE553B090}" sibTransId="{99D708C8-9C9B-3140-BDD5-FE65585CEE52}"/>
    <dgm:cxn modelId="{13EC91A2-B511-1D49-8E4A-9BFC053E4944}" type="presOf" srcId="{EF0C7809-F1B0-4C49-8E10-0DD5460A164A}" destId="{F2AA6A5E-E3E5-0B4F-99D9-72A913A114BF}" srcOrd="0" destOrd="0" presId="urn:microsoft.com/office/officeart/2005/8/layout/default"/>
    <dgm:cxn modelId="{A093D8B6-785F-C54C-B99B-7E8549163C70}" type="presOf" srcId="{7EA8ACA6-9B4C-934F-AC1F-1042B7DA026A}" destId="{BC108542-9A8D-F64E-B63B-E2237402881C}" srcOrd="0" destOrd="0" presId="urn:microsoft.com/office/officeart/2005/8/layout/default"/>
    <dgm:cxn modelId="{E41659C6-DED2-1E40-AD86-49883C5C46DA}" type="presOf" srcId="{214F4B89-9118-DD42-8C50-F91108283CB7}" destId="{EB777510-1512-9A45-8B85-4A0756605C26}" srcOrd="0" destOrd="0" presId="urn:microsoft.com/office/officeart/2005/8/layout/default"/>
    <dgm:cxn modelId="{3C4F92D3-DD09-F34A-8B21-55AE52DF7D87}" srcId="{920DFB34-2C75-6448-BC35-326F3CAF3F56}" destId="{E40AA48F-F95E-DD44-8F07-76F032BB9F46}" srcOrd="6" destOrd="0" parTransId="{3CB888EE-CC43-2946-9B8A-A30FDBBA76DA}" sibTransId="{40420D9E-17E4-3542-A26E-D27CEE0C8BAA}"/>
    <dgm:cxn modelId="{16C683D4-D957-D444-863E-F4596089EB6F}" srcId="{920DFB34-2C75-6448-BC35-326F3CAF3F56}" destId="{4C581204-BC69-104A-AC70-773AF59BEC9B}" srcOrd="10" destOrd="0" parTransId="{B268575D-9369-F849-9C4B-C999C985573A}" sibTransId="{35FE4FC5-E84B-9C45-BCA5-35483C5A1435}"/>
    <dgm:cxn modelId="{5B1B9AE1-F338-FA4E-AB92-138B3FF4443C}" type="presOf" srcId="{4C581204-BC69-104A-AC70-773AF59BEC9B}" destId="{89D9C841-4F10-534F-ADD4-25F66D3BA919}" srcOrd="0" destOrd="0" presId="urn:microsoft.com/office/officeart/2005/8/layout/default"/>
    <dgm:cxn modelId="{D25242F9-D39C-D145-B00A-F8815AD6C4CE}" type="presOf" srcId="{6A49AF26-7671-6B41-AB20-DF6C9543B8F6}" destId="{0B640F7F-C842-C848-83DD-143D7047FCFA}" srcOrd="0" destOrd="0" presId="urn:microsoft.com/office/officeart/2005/8/layout/default"/>
    <dgm:cxn modelId="{A515CDFD-69BD-6748-BDFD-02A38FEEAA43}" srcId="{920DFB34-2C75-6448-BC35-326F3CAF3F56}" destId="{E48802D2-253C-1A48-A14C-BEA903CAC1D4}" srcOrd="4" destOrd="0" parTransId="{1E0A8329-E19B-5648-8E36-E6C067ECC33A}" sibTransId="{ADDC1523-B273-B54C-B2CF-BF8B2C43B907}"/>
    <dgm:cxn modelId="{E2387705-3078-5E4D-82D1-D82D6EB6D7C5}" type="presParOf" srcId="{E292664F-2648-6D41-B1E1-D79A0118AF36}" destId="{98759C3F-4B50-894A-BC58-69F9B6FFC393}" srcOrd="0" destOrd="0" presId="urn:microsoft.com/office/officeart/2005/8/layout/default"/>
    <dgm:cxn modelId="{519AC2AD-C669-E442-86CD-9AF093D24995}" type="presParOf" srcId="{E292664F-2648-6D41-B1E1-D79A0118AF36}" destId="{B8C6DAA5-77B9-E444-9BCA-DBA4075C7B62}" srcOrd="1" destOrd="0" presId="urn:microsoft.com/office/officeart/2005/8/layout/default"/>
    <dgm:cxn modelId="{9D70B3BB-BC70-6D41-821C-D7AF585FA317}" type="presParOf" srcId="{E292664F-2648-6D41-B1E1-D79A0118AF36}" destId="{F2AA6A5E-E3E5-0B4F-99D9-72A913A114BF}" srcOrd="2" destOrd="0" presId="urn:microsoft.com/office/officeart/2005/8/layout/default"/>
    <dgm:cxn modelId="{AFD2FAA3-70F2-0B4B-A649-F26EF8C3749E}" type="presParOf" srcId="{E292664F-2648-6D41-B1E1-D79A0118AF36}" destId="{60F0FE37-FDEE-5A4C-8C3C-D059DB5D7AF0}" srcOrd="3" destOrd="0" presId="urn:microsoft.com/office/officeart/2005/8/layout/default"/>
    <dgm:cxn modelId="{E9D4AC85-E39A-8F44-92BC-65A995D5706C}" type="presParOf" srcId="{E292664F-2648-6D41-B1E1-D79A0118AF36}" destId="{7AE2956F-857F-EE4B-824C-F3D4C0456883}" srcOrd="4" destOrd="0" presId="urn:microsoft.com/office/officeart/2005/8/layout/default"/>
    <dgm:cxn modelId="{17CAA531-BF0D-DD4B-8CFE-72EB0C60C897}" type="presParOf" srcId="{E292664F-2648-6D41-B1E1-D79A0118AF36}" destId="{08D6CBB3-1824-EA4A-8739-A93096A50B03}" srcOrd="5" destOrd="0" presId="urn:microsoft.com/office/officeart/2005/8/layout/default"/>
    <dgm:cxn modelId="{5CF0EFE1-5BD3-164B-B9DA-92CD1D1E6310}" type="presParOf" srcId="{E292664F-2648-6D41-B1E1-D79A0118AF36}" destId="{87A439E0-08EF-BB49-9E78-2C13CB9FAA9E}" srcOrd="6" destOrd="0" presId="urn:microsoft.com/office/officeart/2005/8/layout/default"/>
    <dgm:cxn modelId="{74D59DD1-0CCC-954F-8F28-8E471CB7E0E1}" type="presParOf" srcId="{E292664F-2648-6D41-B1E1-D79A0118AF36}" destId="{D39350FE-0594-3B43-B265-2C948BF11C98}" srcOrd="7" destOrd="0" presId="urn:microsoft.com/office/officeart/2005/8/layout/default"/>
    <dgm:cxn modelId="{4F1F244E-8609-7D4E-BD82-239B2D5BF89F}" type="presParOf" srcId="{E292664F-2648-6D41-B1E1-D79A0118AF36}" destId="{C21A5783-DF8E-C741-8059-076C78A75D77}" srcOrd="8" destOrd="0" presId="urn:microsoft.com/office/officeart/2005/8/layout/default"/>
    <dgm:cxn modelId="{4A95C491-8EF4-DC45-8331-DA07CDDE9E32}" type="presParOf" srcId="{E292664F-2648-6D41-B1E1-D79A0118AF36}" destId="{E3A4C6F4-C810-2C4C-A305-66891D0F3A15}" srcOrd="9" destOrd="0" presId="urn:microsoft.com/office/officeart/2005/8/layout/default"/>
    <dgm:cxn modelId="{C2614FC9-E450-0C4C-961D-CF4EA94CA73A}" type="presParOf" srcId="{E292664F-2648-6D41-B1E1-D79A0118AF36}" destId="{EB777510-1512-9A45-8B85-4A0756605C26}" srcOrd="10" destOrd="0" presId="urn:microsoft.com/office/officeart/2005/8/layout/default"/>
    <dgm:cxn modelId="{9A3BF011-F274-8F4F-922F-226CA8362128}" type="presParOf" srcId="{E292664F-2648-6D41-B1E1-D79A0118AF36}" destId="{C0BFD1BC-07E5-6043-ABDD-988EBF1DDEF9}" srcOrd="11" destOrd="0" presId="urn:microsoft.com/office/officeart/2005/8/layout/default"/>
    <dgm:cxn modelId="{41321F17-6F81-C24B-9ECF-E2BE0AE458A8}" type="presParOf" srcId="{E292664F-2648-6D41-B1E1-D79A0118AF36}" destId="{BF54A01A-82CE-1647-A340-9F05B97EDEB7}" srcOrd="12" destOrd="0" presId="urn:microsoft.com/office/officeart/2005/8/layout/default"/>
    <dgm:cxn modelId="{7E8439AA-115C-B644-9199-F07BE379A327}" type="presParOf" srcId="{E292664F-2648-6D41-B1E1-D79A0118AF36}" destId="{0753A8B3-9955-6B40-8E51-84D2ECFE72AD}" srcOrd="13" destOrd="0" presId="urn:microsoft.com/office/officeart/2005/8/layout/default"/>
    <dgm:cxn modelId="{DBDD1900-62A4-C54F-8E1E-4E8DDA84C8A0}" type="presParOf" srcId="{E292664F-2648-6D41-B1E1-D79A0118AF36}" destId="{BFDA9F43-663B-4842-A64A-225B168326FC}" srcOrd="14" destOrd="0" presId="urn:microsoft.com/office/officeart/2005/8/layout/default"/>
    <dgm:cxn modelId="{ABAAF318-03B6-B34E-A10C-8033D668B41C}" type="presParOf" srcId="{E292664F-2648-6D41-B1E1-D79A0118AF36}" destId="{E24C4EA6-520C-6D45-B0CB-5F2195217797}" srcOrd="15" destOrd="0" presId="urn:microsoft.com/office/officeart/2005/8/layout/default"/>
    <dgm:cxn modelId="{7BE48349-471D-9341-A899-EBB96EFD7B60}" type="presParOf" srcId="{E292664F-2648-6D41-B1E1-D79A0118AF36}" destId="{BC108542-9A8D-F64E-B63B-E2237402881C}" srcOrd="16" destOrd="0" presId="urn:microsoft.com/office/officeart/2005/8/layout/default"/>
    <dgm:cxn modelId="{8641D52B-99A4-CC41-A047-4EFFCE3E32AE}" type="presParOf" srcId="{E292664F-2648-6D41-B1E1-D79A0118AF36}" destId="{2EA24B81-26AF-E44C-8A2F-A71BF0E4840C}" srcOrd="17" destOrd="0" presId="urn:microsoft.com/office/officeart/2005/8/layout/default"/>
    <dgm:cxn modelId="{E25C6788-8E3D-A046-ADBD-D20122CBB249}" type="presParOf" srcId="{E292664F-2648-6D41-B1E1-D79A0118AF36}" destId="{0B640F7F-C842-C848-83DD-143D7047FCFA}" srcOrd="18" destOrd="0" presId="urn:microsoft.com/office/officeart/2005/8/layout/default"/>
    <dgm:cxn modelId="{DD37AB69-B693-1649-B64E-81EFC262B1F3}" type="presParOf" srcId="{E292664F-2648-6D41-B1E1-D79A0118AF36}" destId="{C12328BB-1B65-C34C-B1E4-6EC3E322DEB4}" srcOrd="19" destOrd="0" presId="urn:microsoft.com/office/officeart/2005/8/layout/default"/>
    <dgm:cxn modelId="{93A6D148-0727-6E46-883D-4E0501E8FC69}" type="presParOf" srcId="{E292664F-2648-6D41-B1E1-D79A0118AF36}" destId="{89D9C841-4F10-534F-ADD4-25F66D3BA919}" srcOrd="20" destOrd="0" presId="urn:microsoft.com/office/officeart/2005/8/layout/default"/>
    <dgm:cxn modelId="{CA332733-A145-BC49-8071-7AA976F801FC}" type="presParOf" srcId="{E292664F-2648-6D41-B1E1-D79A0118AF36}" destId="{F3513E55-B0E2-5E4C-B92D-01C3D5E2D2DD}" srcOrd="21" destOrd="0" presId="urn:microsoft.com/office/officeart/2005/8/layout/default"/>
    <dgm:cxn modelId="{729A05E1-36ED-F249-8757-FBA7A17FE6F4}" type="presParOf" srcId="{E292664F-2648-6D41-B1E1-D79A0118AF36}" destId="{37E9EF2B-A0E0-4E41-AABD-EE1D9BA040CC}" srcOrd="22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756C249C-2BB1-354E-8AB6-1F899B0078FE}" type="doc">
      <dgm:prSet loTypeId="urn:microsoft.com/office/officeart/2008/layout/BendingPictureCaptionList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BAC60A1-4625-1D4D-A9BD-9692336F9906}">
      <dgm:prSet/>
      <dgm:spPr/>
      <dgm:t>
        <a:bodyPr/>
        <a:lstStyle/>
        <a:p>
          <a:r>
            <a:rPr lang="en-US" dirty="0"/>
            <a:t>Implement</a:t>
          </a:r>
        </a:p>
      </dgm:t>
    </dgm:pt>
    <dgm:pt modelId="{EEDFEC58-5037-374D-B2BE-CC06D6786DA7}" type="parTrans" cxnId="{BA61C6BF-FD0A-5647-B6BC-B238468B94A9}">
      <dgm:prSet/>
      <dgm:spPr/>
      <dgm:t>
        <a:bodyPr/>
        <a:lstStyle/>
        <a:p>
          <a:endParaRPr lang="en-US"/>
        </a:p>
      </dgm:t>
    </dgm:pt>
    <dgm:pt modelId="{B8DF14E1-2311-1C46-B682-FBF37A1EFEBB}" type="sibTrans" cxnId="{BA61C6BF-FD0A-5647-B6BC-B238468B94A9}">
      <dgm:prSet/>
      <dgm:spPr/>
      <dgm:t>
        <a:bodyPr/>
        <a:lstStyle/>
        <a:p>
          <a:endParaRPr lang="en-US"/>
        </a:p>
      </dgm:t>
    </dgm:pt>
    <dgm:pt modelId="{5CD46164-50B1-CE4E-BCDA-8BC33ECE74CF}">
      <dgm:prSet/>
      <dgm:spPr/>
      <dgm:t>
        <a:bodyPr/>
        <a:lstStyle/>
        <a:p>
          <a:r>
            <a:rPr lang="en-US" dirty="0"/>
            <a:t>Evaluate</a:t>
          </a:r>
        </a:p>
      </dgm:t>
    </dgm:pt>
    <dgm:pt modelId="{DA8CBA58-A8E2-894F-9984-24B20CC40235}" type="parTrans" cxnId="{26B67B27-8276-D542-8B59-2C80E0556DEC}">
      <dgm:prSet/>
      <dgm:spPr/>
      <dgm:t>
        <a:bodyPr/>
        <a:lstStyle/>
        <a:p>
          <a:endParaRPr lang="en-US"/>
        </a:p>
      </dgm:t>
    </dgm:pt>
    <dgm:pt modelId="{DF865B20-58CF-C04C-864D-CC9F4D97DA87}" type="sibTrans" cxnId="{26B67B27-8276-D542-8B59-2C80E0556DEC}">
      <dgm:prSet/>
      <dgm:spPr/>
      <dgm:t>
        <a:bodyPr/>
        <a:lstStyle/>
        <a:p>
          <a:endParaRPr lang="en-US"/>
        </a:p>
      </dgm:t>
    </dgm:pt>
    <dgm:pt modelId="{CA166865-4428-2647-8E69-1307EEA939A1}">
      <dgm:prSet/>
      <dgm:spPr/>
      <dgm:t>
        <a:bodyPr/>
        <a:lstStyle/>
        <a:p>
          <a:r>
            <a:rPr lang="en-US" dirty="0"/>
            <a:t>Develop</a:t>
          </a:r>
        </a:p>
      </dgm:t>
    </dgm:pt>
    <dgm:pt modelId="{646CA0A7-A89E-8D4B-82D2-F02B7C2E751A}" type="parTrans" cxnId="{20DC857B-E933-F04C-842D-53D11282A1D6}">
      <dgm:prSet/>
      <dgm:spPr/>
      <dgm:t>
        <a:bodyPr/>
        <a:lstStyle/>
        <a:p>
          <a:endParaRPr lang="en-US"/>
        </a:p>
      </dgm:t>
    </dgm:pt>
    <dgm:pt modelId="{2F0230D8-42B0-6C4D-8C7D-729A13C3E056}" type="sibTrans" cxnId="{20DC857B-E933-F04C-842D-53D11282A1D6}">
      <dgm:prSet/>
      <dgm:spPr/>
      <dgm:t>
        <a:bodyPr/>
        <a:lstStyle/>
        <a:p>
          <a:endParaRPr lang="en-US"/>
        </a:p>
      </dgm:t>
    </dgm:pt>
    <dgm:pt modelId="{F4E4F94F-1BBC-3049-9C3E-BC1FB841893C}">
      <dgm:prSet/>
      <dgm:spPr/>
      <dgm:t>
        <a:bodyPr/>
        <a:lstStyle/>
        <a:p>
          <a:r>
            <a:rPr lang="en-US" dirty="0"/>
            <a:t>Design</a:t>
          </a:r>
        </a:p>
      </dgm:t>
    </dgm:pt>
    <dgm:pt modelId="{070E0B24-0FA0-0248-9653-08CBF1EDDF1B}" type="parTrans" cxnId="{2AD81712-8F6B-4A46-BBFF-B8F08A15D127}">
      <dgm:prSet/>
      <dgm:spPr/>
      <dgm:t>
        <a:bodyPr/>
        <a:lstStyle/>
        <a:p>
          <a:endParaRPr lang="en-US"/>
        </a:p>
      </dgm:t>
    </dgm:pt>
    <dgm:pt modelId="{572241F5-D4AD-BE4D-AFB0-B38EC03219CB}" type="sibTrans" cxnId="{2AD81712-8F6B-4A46-BBFF-B8F08A15D127}">
      <dgm:prSet/>
      <dgm:spPr/>
      <dgm:t>
        <a:bodyPr/>
        <a:lstStyle/>
        <a:p>
          <a:endParaRPr lang="en-US"/>
        </a:p>
      </dgm:t>
    </dgm:pt>
    <dgm:pt modelId="{32EEFFAB-842B-434B-AD10-1F34FD1BBA39}">
      <dgm:prSet/>
      <dgm:spPr/>
      <dgm:t>
        <a:bodyPr/>
        <a:lstStyle/>
        <a:p>
          <a:r>
            <a:rPr lang="en-US" dirty="0"/>
            <a:t>Analyze</a:t>
          </a:r>
        </a:p>
      </dgm:t>
    </dgm:pt>
    <dgm:pt modelId="{DEFB96EE-BA27-A346-B6B1-F47F5EE479B4}" type="parTrans" cxnId="{4277B164-CAB3-9C42-8323-11BE2A56DEBA}">
      <dgm:prSet/>
      <dgm:spPr/>
      <dgm:t>
        <a:bodyPr/>
        <a:lstStyle/>
        <a:p>
          <a:endParaRPr lang="en-US"/>
        </a:p>
      </dgm:t>
    </dgm:pt>
    <dgm:pt modelId="{2209FD9D-7165-1246-A6C9-54FA1D568864}" type="sibTrans" cxnId="{4277B164-CAB3-9C42-8323-11BE2A56DEBA}">
      <dgm:prSet/>
      <dgm:spPr/>
      <dgm:t>
        <a:bodyPr/>
        <a:lstStyle/>
        <a:p>
          <a:endParaRPr lang="en-US"/>
        </a:p>
      </dgm:t>
    </dgm:pt>
    <dgm:pt modelId="{EF04FB34-5B02-3348-95A4-07272F69F4CA}" type="pres">
      <dgm:prSet presAssocID="{756C249C-2BB1-354E-8AB6-1F899B0078FE}" presName="Name0" presStyleCnt="0">
        <dgm:presLayoutVars>
          <dgm:dir/>
          <dgm:resizeHandles val="exact"/>
        </dgm:presLayoutVars>
      </dgm:prSet>
      <dgm:spPr/>
    </dgm:pt>
    <dgm:pt modelId="{6D7572F4-A2BB-A74B-B388-823096DA5E26}" type="pres">
      <dgm:prSet presAssocID="{32EEFFAB-842B-434B-AD10-1F34FD1BBA39}" presName="composite" presStyleCnt="0"/>
      <dgm:spPr/>
    </dgm:pt>
    <dgm:pt modelId="{F63DDE3E-2E13-1741-A814-564406B369AE}" type="pres">
      <dgm:prSet presAssocID="{32EEFFAB-842B-434B-AD10-1F34FD1BBA39}" presName="rect1" presStyleLbl="bgImgPlace1" presStyleIdx="0" presStyleCnt="5"/>
      <dgm:spPr>
        <a:blipFill dpi="0"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10000" r="10000"/>
          </a:stretch>
        </a:blipFill>
      </dgm:spPr>
    </dgm:pt>
    <dgm:pt modelId="{6D9DE3AE-C75A-CF41-AA7A-A3433085939A}" type="pres">
      <dgm:prSet presAssocID="{32EEFFAB-842B-434B-AD10-1F34FD1BBA39}" presName="wedgeRectCallout1" presStyleLbl="node1" presStyleIdx="0" presStyleCnt="5">
        <dgm:presLayoutVars>
          <dgm:bulletEnabled val="1"/>
        </dgm:presLayoutVars>
      </dgm:prSet>
      <dgm:spPr/>
    </dgm:pt>
    <dgm:pt modelId="{FB8926D0-C9B7-0E47-A969-84463C84E0C3}" type="pres">
      <dgm:prSet presAssocID="{2209FD9D-7165-1246-A6C9-54FA1D568864}" presName="sibTrans" presStyleCnt="0"/>
      <dgm:spPr/>
    </dgm:pt>
    <dgm:pt modelId="{532DEFE3-7362-E54D-9A3B-D528649961EB}" type="pres">
      <dgm:prSet presAssocID="{F4E4F94F-1BBC-3049-9C3E-BC1FB841893C}" presName="composite" presStyleCnt="0"/>
      <dgm:spPr/>
    </dgm:pt>
    <dgm:pt modelId="{364A31BB-4A17-B141-8D27-55C903CCD2BF}" type="pres">
      <dgm:prSet presAssocID="{F4E4F94F-1BBC-3049-9C3E-BC1FB841893C}" presName="rect1" presStyleLbl="bgImgPlace1" presStyleIdx="1" presStyleCnt="5"/>
      <dgm:spPr>
        <a:blipFill dpi="0" rotWithShape="1"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10000" r="10000"/>
          </a:stretch>
        </a:blipFill>
      </dgm:spPr>
    </dgm:pt>
    <dgm:pt modelId="{4B88A815-D682-1B4F-8F73-6DB6E52AEE5C}" type="pres">
      <dgm:prSet presAssocID="{F4E4F94F-1BBC-3049-9C3E-BC1FB841893C}" presName="wedgeRectCallout1" presStyleLbl="node1" presStyleIdx="1" presStyleCnt="5">
        <dgm:presLayoutVars>
          <dgm:bulletEnabled val="1"/>
        </dgm:presLayoutVars>
      </dgm:prSet>
      <dgm:spPr/>
    </dgm:pt>
    <dgm:pt modelId="{D63F368E-9669-4242-8E08-56AA6555098E}" type="pres">
      <dgm:prSet presAssocID="{572241F5-D4AD-BE4D-AFB0-B38EC03219CB}" presName="sibTrans" presStyleCnt="0"/>
      <dgm:spPr/>
    </dgm:pt>
    <dgm:pt modelId="{B36810FA-0B0C-1246-882B-CDEE6F9E757D}" type="pres">
      <dgm:prSet presAssocID="{CA166865-4428-2647-8E69-1307EEA939A1}" presName="composite" presStyleCnt="0"/>
      <dgm:spPr/>
    </dgm:pt>
    <dgm:pt modelId="{82BD0AEB-AA29-1E4A-96A3-951099EDA464}" type="pres">
      <dgm:prSet presAssocID="{CA166865-4428-2647-8E69-1307EEA939A1}" presName="rect1" presStyleLbl="bgImgPlace1" presStyleIdx="2" presStyleCnt="5"/>
      <dgm:spPr>
        <a:blipFill dpi="0" rotWithShape="1"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2500" b="-12500"/>
          </a:stretch>
        </a:blipFill>
      </dgm:spPr>
    </dgm:pt>
    <dgm:pt modelId="{59D7949B-B697-C649-BF9A-2C889FE81306}" type="pres">
      <dgm:prSet presAssocID="{CA166865-4428-2647-8E69-1307EEA939A1}" presName="wedgeRectCallout1" presStyleLbl="node1" presStyleIdx="2" presStyleCnt="5">
        <dgm:presLayoutVars>
          <dgm:bulletEnabled val="1"/>
        </dgm:presLayoutVars>
      </dgm:prSet>
      <dgm:spPr/>
    </dgm:pt>
    <dgm:pt modelId="{5193AE6E-570E-434E-BFB9-CEE72B04EED9}" type="pres">
      <dgm:prSet presAssocID="{2F0230D8-42B0-6C4D-8C7D-729A13C3E056}" presName="sibTrans" presStyleCnt="0"/>
      <dgm:spPr/>
    </dgm:pt>
    <dgm:pt modelId="{3873A6B7-100F-494C-86D1-504C3B9FAE61}" type="pres">
      <dgm:prSet presAssocID="{ABAC60A1-4625-1D4D-A9BD-9692336F9906}" presName="composite" presStyleCnt="0"/>
      <dgm:spPr/>
    </dgm:pt>
    <dgm:pt modelId="{68E306ED-61C0-F341-B64E-557B3FFA35C9}" type="pres">
      <dgm:prSet presAssocID="{ABAC60A1-4625-1D4D-A9BD-9692336F9906}" presName="rect1" presStyleLbl="bgImgPlace1" presStyleIdx="3" presStyleCnt="5"/>
      <dgm:spPr>
        <a:blipFill dpi="0" rotWithShape="1"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10000" r="10000"/>
          </a:stretch>
        </a:blipFill>
      </dgm:spPr>
    </dgm:pt>
    <dgm:pt modelId="{E4C911E5-9EDC-FA4F-90CA-29C26FD45293}" type="pres">
      <dgm:prSet presAssocID="{ABAC60A1-4625-1D4D-A9BD-9692336F9906}" presName="wedgeRectCallout1" presStyleLbl="node1" presStyleIdx="3" presStyleCnt="5">
        <dgm:presLayoutVars>
          <dgm:bulletEnabled val="1"/>
        </dgm:presLayoutVars>
      </dgm:prSet>
      <dgm:spPr/>
    </dgm:pt>
    <dgm:pt modelId="{A02E9A20-EAD9-B947-9B70-8567D2FD01B1}" type="pres">
      <dgm:prSet presAssocID="{B8DF14E1-2311-1C46-B682-FBF37A1EFEBB}" presName="sibTrans" presStyleCnt="0"/>
      <dgm:spPr/>
    </dgm:pt>
    <dgm:pt modelId="{F6C6EDC7-5660-EC4F-B866-8FAC19EBDEE8}" type="pres">
      <dgm:prSet presAssocID="{5CD46164-50B1-CE4E-BCDA-8BC33ECE74CF}" presName="composite" presStyleCnt="0"/>
      <dgm:spPr/>
    </dgm:pt>
    <dgm:pt modelId="{A1F58DB7-36F9-BF42-BC95-BDEEE6712A82}" type="pres">
      <dgm:prSet presAssocID="{5CD46164-50B1-CE4E-BCDA-8BC33ECE74CF}" presName="rect1" presStyleLbl="bgImgPlace1" presStyleIdx="4" presStyleCnt="5"/>
      <dgm:spPr>
        <a:blipFill dpi="0" rotWithShape="1"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10000" r="10000"/>
          </a:stretch>
        </a:blipFill>
      </dgm:spPr>
    </dgm:pt>
    <dgm:pt modelId="{5CB95E79-AB68-9A4B-AB12-79D06419D2D5}" type="pres">
      <dgm:prSet presAssocID="{5CD46164-50B1-CE4E-BCDA-8BC33ECE74CF}" presName="wedgeRectCallout1" presStyleLbl="node1" presStyleIdx="4" presStyleCnt="5">
        <dgm:presLayoutVars>
          <dgm:bulletEnabled val="1"/>
        </dgm:presLayoutVars>
      </dgm:prSet>
      <dgm:spPr/>
    </dgm:pt>
  </dgm:ptLst>
  <dgm:cxnLst>
    <dgm:cxn modelId="{3FCC9D09-3881-2640-847C-BB64E5463F72}" type="presOf" srcId="{CA166865-4428-2647-8E69-1307EEA939A1}" destId="{59D7949B-B697-C649-BF9A-2C889FE81306}" srcOrd="0" destOrd="0" presId="urn:microsoft.com/office/officeart/2008/layout/BendingPictureCaptionList"/>
    <dgm:cxn modelId="{2AD81712-8F6B-4A46-BBFF-B8F08A15D127}" srcId="{756C249C-2BB1-354E-8AB6-1F899B0078FE}" destId="{F4E4F94F-1BBC-3049-9C3E-BC1FB841893C}" srcOrd="1" destOrd="0" parTransId="{070E0B24-0FA0-0248-9653-08CBF1EDDF1B}" sibTransId="{572241F5-D4AD-BE4D-AFB0-B38EC03219CB}"/>
    <dgm:cxn modelId="{26B67B27-8276-D542-8B59-2C80E0556DEC}" srcId="{756C249C-2BB1-354E-8AB6-1F899B0078FE}" destId="{5CD46164-50B1-CE4E-BCDA-8BC33ECE74CF}" srcOrd="4" destOrd="0" parTransId="{DA8CBA58-A8E2-894F-9984-24B20CC40235}" sibTransId="{DF865B20-58CF-C04C-864D-CC9F4D97DA87}"/>
    <dgm:cxn modelId="{102FC631-C1F3-AE4F-AC32-E795303871B5}" type="presOf" srcId="{ABAC60A1-4625-1D4D-A9BD-9692336F9906}" destId="{E4C911E5-9EDC-FA4F-90CA-29C26FD45293}" srcOrd="0" destOrd="0" presId="urn:microsoft.com/office/officeart/2008/layout/BendingPictureCaptionList"/>
    <dgm:cxn modelId="{4DAEB844-A3C8-C54D-9116-06927594AD39}" type="presOf" srcId="{F4E4F94F-1BBC-3049-9C3E-BC1FB841893C}" destId="{4B88A815-D682-1B4F-8F73-6DB6E52AEE5C}" srcOrd="0" destOrd="0" presId="urn:microsoft.com/office/officeart/2008/layout/BendingPictureCaptionList"/>
    <dgm:cxn modelId="{6A45415D-38D7-A045-863A-D463A97851A1}" type="presOf" srcId="{5CD46164-50B1-CE4E-BCDA-8BC33ECE74CF}" destId="{5CB95E79-AB68-9A4B-AB12-79D06419D2D5}" srcOrd="0" destOrd="0" presId="urn:microsoft.com/office/officeart/2008/layout/BendingPictureCaptionList"/>
    <dgm:cxn modelId="{4277B164-CAB3-9C42-8323-11BE2A56DEBA}" srcId="{756C249C-2BB1-354E-8AB6-1F899B0078FE}" destId="{32EEFFAB-842B-434B-AD10-1F34FD1BBA39}" srcOrd="0" destOrd="0" parTransId="{DEFB96EE-BA27-A346-B6B1-F47F5EE479B4}" sibTransId="{2209FD9D-7165-1246-A6C9-54FA1D568864}"/>
    <dgm:cxn modelId="{20DC857B-E933-F04C-842D-53D11282A1D6}" srcId="{756C249C-2BB1-354E-8AB6-1F899B0078FE}" destId="{CA166865-4428-2647-8E69-1307EEA939A1}" srcOrd="2" destOrd="0" parTransId="{646CA0A7-A89E-8D4B-82D2-F02B7C2E751A}" sibTransId="{2F0230D8-42B0-6C4D-8C7D-729A13C3E056}"/>
    <dgm:cxn modelId="{208644B8-3700-2040-9D85-39CC751AA6AB}" type="presOf" srcId="{32EEFFAB-842B-434B-AD10-1F34FD1BBA39}" destId="{6D9DE3AE-C75A-CF41-AA7A-A3433085939A}" srcOrd="0" destOrd="0" presId="urn:microsoft.com/office/officeart/2008/layout/BendingPictureCaptionList"/>
    <dgm:cxn modelId="{BA61C6BF-FD0A-5647-B6BC-B238468B94A9}" srcId="{756C249C-2BB1-354E-8AB6-1F899B0078FE}" destId="{ABAC60A1-4625-1D4D-A9BD-9692336F9906}" srcOrd="3" destOrd="0" parTransId="{EEDFEC58-5037-374D-B2BE-CC06D6786DA7}" sibTransId="{B8DF14E1-2311-1C46-B682-FBF37A1EFEBB}"/>
    <dgm:cxn modelId="{DDDB52EA-3F46-5E4F-894D-7A338178296C}" type="presOf" srcId="{756C249C-2BB1-354E-8AB6-1F899B0078FE}" destId="{EF04FB34-5B02-3348-95A4-07272F69F4CA}" srcOrd="0" destOrd="0" presId="urn:microsoft.com/office/officeart/2008/layout/BendingPictureCaptionList"/>
    <dgm:cxn modelId="{6215F095-D664-1949-B3DB-0F24B6D1AC84}" type="presParOf" srcId="{EF04FB34-5B02-3348-95A4-07272F69F4CA}" destId="{6D7572F4-A2BB-A74B-B388-823096DA5E26}" srcOrd="0" destOrd="0" presId="urn:microsoft.com/office/officeart/2008/layout/BendingPictureCaptionList"/>
    <dgm:cxn modelId="{5E7BFCD6-04F8-5146-8D2F-977596446990}" type="presParOf" srcId="{6D7572F4-A2BB-A74B-B388-823096DA5E26}" destId="{F63DDE3E-2E13-1741-A814-564406B369AE}" srcOrd="0" destOrd="0" presId="urn:microsoft.com/office/officeart/2008/layout/BendingPictureCaptionList"/>
    <dgm:cxn modelId="{AF0C7000-6AFD-AE48-8C7E-4EE8C457474E}" type="presParOf" srcId="{6D7572F4-A2BB-A74B-B388-823096DA5E26}" destId="{6D9DE3AE-C75A-CF41-AA7A-A3433085939A}" srcOrd="1" destOrd="0" presId="urn:microsoft.com/office/officeart/2008/layout/BendingPictureCaptionList"/>
    <dgm:cxn modelId="{FB9F2E75-C058-FC4A-9C6A-8BD7AC0A564B}" type="presParOf" srcId="{EF04FB34-5B02-3348-95A4-07272F69F4CA}" destId="{FB8926D0-C9B7-0E47-A969-84463C84E0C3}" srcOrd="1" destOrd="0" presId="urn:microsoft.com/office/officeart/2008/layout/BendingPictureCaptionList"/>
    <dgm:cxn modelId="{E542AB81-CC54-6445-9BD8-D8D921D042F0}" type="presParOf" srcId="{EF04FB34-5B02-3348-95A4-07272F69F4CA}" destId="{532DEFE3-7362-E54D-9A3B-D528649961EB}" srcOrd="2" destOrd="0" presId="urn:microsoft.com/office/officeart/2008/layout/BendingPictureCaptionList"/>
    <dgm:cxn modelId="{BC888E09-CEF9-504A-8B3B-68B7D5C35405}" type="presParOf" srcId="{532DEFE3-7362-E54D-9A3B-D528649961EB}" destId="{364A31BB-4A17-B141-8D27-55C903CCD2BF}" srcOrd="0" destOrd="0" presId="urn:microsoft.com/office/officeart/2008/layout/BendingPictureCaptionList"/>
    <dgm:cxn modelId="{A2C3BC37-F01D-2F4E-A455-D40AC532F5B2}" type="presParOf" srcId="{532DEFE3-7362-E54D-9A3B-D528649961EB}" destId="{4B88A815-D682-1B4F-8F73-6DB6E52AEE5C}" srcOrd="1" destOrd="0" presId="urn:microsoft.com/office/officeart/2008/layout/BendingPictureCaptionList"/>
    <dgm:cxn modelId="{8BAB37BA-4E7B-9B4F-9FD5-D5F81BDAEC88}" type="presParOf" srcId="{EF04FB34-5B02-3348-95A4-07272F69F4CA}" destId="{D63F368E-9669-4242-8E08-56AA6555098E}" srcOrd="3" destOrd="0" presId="urn:microsoft.com/office/officeart/2008/layout/BendingPictureCaptionList"/>
    <dgm:cxn modelId="{295D5EB4-8C67-AA44-A312-340ADAE1CF31}" type="presParOf" srcId="{EF04FB34-5B02-3348-95A4-07272F69F4CA}" destId="{B36810FA-0B0C-1246-882B-CDEE6F9E757D}" srcOrd="4" destOrd="0" presId="urn:microsoft.com/office/officeart/2008/layout/BendingPictureCaptionList"/>
    <dgm:cxn modelId="{71C5FC9A-9B80-884B-BC11-0640B2DA1499}" type="presParOf" srcId="{B36810FA-0B0C-1246-882B-CDEE6F9E757D}" destId="{82BD0AEB-AA29-1E4A-96A3-951099EDA464}" srcOrd="0" destOrd="0" presId="urn:microsoft.com/office/officeart/2008/layout/BendingPictureCaptionList"/>
    <dgm:cxn modelId="{9999FD72-B5F5-F440-BD49-9C16F20A025B}" type="presParOf" srcId="{B36810FA-0B0C-1246-882B-CDEE6F9E757D}" destId="{59D7949B-B697-C649-BF9A-2C889FE81306}" srcOrd="1" destOrd="0" presId="urn:microsoft.com/office/officeart/2008/layout/BendingPictureCaptionList"/>
    <dgm:cxn modelId="{1F9F9491-2CA5-AF48-9CED-52D1E8959B65}" type="presParOf" srcId="{EF04FB34-5B02-3348-95A4-07272F69F4CA}" destId="{5193AE6E-570E-434E-BFB9-CEE72B04EED9}" srcOrd="5" destOrd="0" presId="urn:microsoft.com/office/officeart/2008/layout/BendingPictureCaptionList"/>
    <dgm:cxn modelId="{3F425266-AB9C-4E41-8824-A11936B6D135}" type="presParOf" srcId="{EF04FB34-5B02-3348-95A4-07272F69F4CA}" destId="{3873A6B7-100F-494C-86D1-504C3B9FAE61}" srcOrd="6" destOrd="0" presId="urn:microsoft.com/office/officeart/2008/layout/BendingPictureCaptionList"/>
    <dgm:cxn modelId="{58C0A86D-60F3-1A46-9D14-911677A959A3}" type="presParOf" srcId="{3873A6B7-100F-494C-86D1-504C3B9FAE61}" destId="{68E306ED-61C0-F341-B64E-557B3FFA35C9}" srcOrd="0" destOrd="0" presId="urn:microsoft.com/office/officeart/2008/layout/BendingPictureCaptionList"/>
    <dgm:cxn modelId="{9ED1F113-E3A6-E64C-880C-E33F6114272D}" type="presParOf" srcId="{3873A6B7-100F-494C-86D1-504C3B9FAE61}" destId="{E4C911E5-9EDC-FA4F-90CA-29C26FD45293}" srcOrd="1" destOrd="0" presId="urn:microsoft.com/office/officeart/2008/layout/BendingPictureCaptionList"/>
    <dgm:cxn modelId="{865A2503-06B9-A149-94D2-6725EF881776}" type="presParOf" srcId="{EF04FB34-5B02-3348-95A4-07272F69F4CA}" destId="{A02E9A20-EAD9-B947-9B70-8567D2FD01B1}" srcOrd="7" destOrd="0" presId="urn:microsoft.com/office/officeart/2008/layout/BendingPictureCaptionList"/>
    <dgm:cxn modelId="{41DABC70-6AD0-E848-9184-64EF7EBA4497}" type="presParOf" srcId="{EF04FB34-5B02-3348-95A4-07272F69F4CA}" destId="{F6C6EDC7-5660-EC4F-B866-8FAC19EBDEE8}" srcOrd="8" destOrd="0" presId="urn:microsoft.com/office/officeart/2008/layout/BendingPictureCaptionList"/>
    <dgm:cxn modelId="{36B27DE2-86FC-B54D-9E99-E087D65AA105}" type="presParOf" srcId="{F6C6EDC7-5660-EC4F-B866-8FAC19EBDEE8}" destId="{A1F58DB7-36F9-BF42-BC95-BDEEE6712A82}" srcOrd="0" destOrd="0" presId="urn:microsoft.com/office/officeart/2008/layout/BendingPictureCaptionList"/>
    <dgm:cxn modelId="{BE17CD58-D250-B341-B06D-A5260EFE1AA7}" type="presParOf" srcId="{F6C6EDC7-5660-EC4F-B866-8FAC19EBDEE8}" destId="{5CB95E79-AB68-9A4B-AB12-79D06419D2D5}" srcOrd="1" destOrd="0" presId="urn:microsoft.com/office/officeart/2008/layout/BendingPictureCap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16D17ED8-D5FE-3642-98E3-B943C71FED86}" type="doc">
      <dgm:prSet loTypeId="urn:microsoft.com/office/officeart/2008/layout/VerticalCurvedList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E30F789-1A63-F34E-87ED-A3328A645BCC}">
      <dgm:prSet phldrT="[Text]"/>
      <dgm:spPr/>
      <dgm:t>
        <a:bodyPr/>
        <a:lstStyle/>
        <a:p>
          <a:pPr>
            <a:buFont typeface="Wingdings" charset="2"/>
            <a:buChar char="q"/>
          </a:pPr>
          <a:r>
            <a:rPr lang="en-US"/>
            <a:t>Specific</a:t>
          </a:r>
        </a:p>
      </dgm:t>
    </dgm:pt>
    <dgm:pt modelId="{5B1E8238-21F5-2546-A7E8-B9B7B18D04E1}" type="parTrans" cxnId="{658EC11D-878E-A748-95B7-61F37A8F073C}">
      <dgm:prSet/>
      <dgm:spPr/>
      <dgm:t>
        <a:bodyPr/>
        <a:lstStyle/>
        <a:p>
          <a:endParaRPr lang="en-US"/>
        </a:p>
      </dgm:t>
    </dgm:pt>
    <dgm:pt modelId="{D43BB2E4-EB06-7943-B76C-EE4801413E33}" type="sibTrans" cxnId="{658EC11D-878E-A748-95B7-61F37A8F073C}">
      <dgm:prSet/>
      <dgm:spPr/>
      <dgm:t>
        <a:bodyPr/>
        <a:lstStyle/>
        <a:p>
          <a:endParaRPr lang="en-US"/>
        </a:p>
      </dgm:t>
    </dgm:pt>
    <dgm:pt modelId="{733C9C32-C0B4-8342-A3C4-5E1B75CA1669}">
      <dgm:prSet/>
      <dgm:spPr/>
      <dgm:t>
        <a:bodyPr/>
        <a:lstStyle/>
        <a:p>
          <a:r>
            <a:rPr lang="en-US"/>
            <a:t>Clear</a:t>
          </a:r>
          <a:endParaRPr lang="en-US" dirty="0"/>
        </a:p>
      </dgm:t>
    </dgm:pt>
    <dgm:pt modelId="{BB75182A-3EB6-5244-AF43-06658E4628C5}" type="parTrans" cxnId="{75CE285F-1E10-A149-9A5A-B002DD86B0F7}">
      <dgm:prSet/>
      <dgm:spPr/>
      <dgm:t>
        <a:bodyPr/>
        <a:lstStyle/>
        <a:p>
          <a:endParaRPr lang="en-US"/>
        </a:p>
      </dgm:t>
    </dgm:pt>
    <dgm:pt modelId="{60A41920-9C37-2647-95C4-5DCB69048C55}" type="sibTrans" cxnId="{75CE285F-1E10-A149-9A5A-B002DD86B0F7}">
      <dgm:prSet/>
      <dgm:spPr/>
      <dgm:t>
        <a:bodyPr/>
        <a:lstStyle/>
        <a:p>
          <a:endParaRPr lang="en-US"/>
        </a:p>
      </dgm:t>
    </dgm:pt>
    <dgm:pt modelId="{6249E9CD-2D19-D641-8247-D7648425E46B}">
      <dgm:prSet/>
      <dgm:spPr/>
      <dgm:t>
        <a:bodyPr/>
        <a:lstStyle/>
        <a:p>
          <a:r>
            <a:rPr lang="en-US"/>
            <a:t>Measure one thing (watch for </a:t>
          </a:r>
          <a:r>
            <a:rPr lang="en-US" i="1"/>
            <a:t>ands</a:t>
          </a:r>
          <a:r>
            <a:rPr lang="en-US"/>
            <a:t>)</a:t>
          </a:r>
          <a:endParaRPr lang="en-US" dirty="0"/>
        </a:p>
      </dgm:t>
    </dgm:pt>
    <dgm:pt modelId="{F818149D-DCA1-314C-B45D-3685DFAEF878}" type="parTrans" cxnId="{CB48959C-0057-5A4A-B33F-802D48F4845A}">
      <dgm:prSet/>
      <dgm:spPr/>
      <dgm:t>
        <a:bodyPr/>
        <a:lstStyle/>
        <a:p>
          <a:endParaRPr lang="en-US"/>
        </a:p>
      </dgm:t>
    </dgm:pt>
    <dgm:pt modelId="{214A83A3-CB22-BF44-ACE3-93BE7B307EA1}" type="sibTrans" cxnId="{CB48959C-0057-5A4A-B33F-802D48F4845A}">
      <dgm:prSet/>
      <dgm:spPr/>
      <dgm:t>
        <a:bodyPr/>
        <a:lstStyle/>
        <a:p>
          <a:endParaRPr lang="en-US"/>
        </a:p>
      </dgm:t>
    </dgm:pt>
    <dgm:pt modelId="{3FD58271-2749-7D44-BFC9-0B6008E33298}">
      <dgm:prSet/>
      <dgm:spPr/>
      <dgm:t>
        <a:bodyPr/>
        <a:lstStyle/>
        <a:p>
          <a:r>
            <a:rPr lang="en-US"/>
            <a:t>20 words or less</a:t>
          </a:r>
          <a:endParaRPr lang="en-US" dirty="0"/>
        </a:p>
      </dgm:t>
    </dgm:pt>
    <dgm:pt modelId="{F73160DC-EC1C-754C-9A7D-AF67FB6AF989}" type="parTrans" cxnId="{4FE21031-D181-FB41-9273-D7A1E03A5193}">
      <dgm:prSet/>
      <dgm:spPr/>
      <dgm:t>
        <a:bodyPr/>
        <a:lstStyle/>
        <a:p>
          <a:endParaRPr lang="en-US"/>
        </a:p>
      </dgm:t>
    </dgm:pt>
    <dgm:pt modelId="{192DF006-1E93-DE47-A958-C12C35A98F51}" type="sibTrans" cxnId="{4FE21031-D181-FB41-9273-D7A1E03A5193}">
      <dgm:prSet/>
      <dgm:spPr/>
      <dgm:t>
        <a:bodyPr/>
        <a:lstStyle/>
        <a:p>
          <a:endParaRPr lang="en-US"/>
        </a:p>
      </dgm:t>
    </dgm:pt>
    <dgm:pt modelId="{A30CC12A-8084-A744-A3FE-FF9D10219C17}">
      <dgm:prSet/>
      <dgm:spPr/>
      <dgm:t>
        <a:bodyPr/>
        <a:lstStyle/>
        <a:p>
          <a:r>
            <a:rPr lang="en-US"/>
            <a:t>State in the positive</a:t>
          </a:r>
          <a:endParaRPr lang="en-US" dirty="0"/>
        </a:p>
      </dgm:t>
    </dgm:pt>
    <dgm:pt modelId="{6B4C0718-76E4-6E42-91CD-D4C6FC0658CF}" type="parTrans" cxnId="{1FDBD4A3-8BF0-B644-ACDB-0CC4A493BFF9}">
      <dgm:prSet/>
      <dgm:spPr/>
      <dgm:t>
        <a:bodyPr/>
        <a:lstStyle/>
        <a:p>
          <a:endParaRPr lang="en-US"/>
        </a:p>
      </dgm:t>
    </dgm:pt>
    <dgm:pt modelId="{D79E852E-AD97-0B42-A1F8-79F4EB68B843}" type="sibTrans" cxnId="{1FDBD4A3-8BF0-B644-ACDB-0CC4A493BFF9}">
      <dgm:prSet/>
      <dgm:spPr/>
      <dgm:t>
        <a:bodyPr/>
        <a:lstStyle/>
        <a:p>
          <a:endParaRPr lang="en-US"/>
        </a:p>
      </dgm:t>
    </dgm:pt>
    <dgm:pt modelId="{CD96AC68-34E0-4446-B94C-4675F6DC527B}">
      <dgm:prSet/>
      <dgm:spPr/>
      <dgm:t>
        <a:bodyPr/>
        <a:lstStyle/>
        <a:p>
          <a:r>
            <a:rPr lang="en-US"/>
            <a:t>Use statements, not questions when possible</a:t>
          </a:r>
          <a:endParaRPr lang="en-US" dirty="0"/>
        </a:p>
      </dgm:t>
    </dgm:pt>
    <dgm:pt modelId="{ED62764A-9A6E-BB48-B394-DB0EC71C185C}" type="parTrans" cxnId="{ADAF72DF-32B9-A74B-8B05-CC0387B21C8A}">
      <dgm:prSet/>
      <dgm:spPr/>
      <dgm:t>
        <a:bodyPr/>
        <a:lstStyle/>
        <a:p>
          <a:endParaRPr lang="en-US"/>
        </a:p>
      </dgm:t>
    </dgm:pt>
    <dgm:pt modelId="{0CE4CBC7-C528-C741-A55B-8094B949459D}" type="sibTrans" cxnId="{ADAF72DF-32B9-A74B-8B05-CC0387B21C8A}">
      <dgm:prSet/>
      <dgm:spPr/>
      <dgm:t>
        <a:bodyPr/>
        <a:lstStyle/>
        <a:p>
          <a:endParaRPr lang="en-US"/>
        </a:p>
      </dgm:t>
    </dgm:pt>
    <dgm:pt modelId="{6F273855-8F9F-2A46-83F4-C963D62495D2}">
      <dgm:prSet/>
      <dgm:spPr/>
      <dgm:t>
        <a:bodyPr/>
        <a:lstStyle/>
        <a:p>
          <a:r>
            <a:rPr lang="en-US"/>
            <a:t>Avoid slang</a:t>
          </a:r>
          <a:endParaRPr lang="en-US" dirty="0"/>
        </a:p>
      </dgm:t>
    </dgm:pt>
    <dgm:pt modelId="{57EB5D13-1F5A-8946-83C1-515E6964A86A}" type="parTrans" cxnId="{21FDF382-DE84-AF48-9443-42081EA5CEBC}">
      <dgm:prSet/>
      <dgm:spPr/>
      <dgm:t>
        <a:bodyPr/>
        <a:lstStyle/>
        <a:p>
          <a:endParaRPr lang="en-US"/>
        </a:p>
      </dgm:t>
    </dgm:pt>
    <dgm:pt modelId="{87398CB3-60FE-9B46-A166-6C7E8283808E}" type="sibTrans" cxnId="{21FDF382-DE84-AF48-9443-42081EA5CEBC}">
      <dgm:prSet/>
      <dgm:spPr/>
      <dgm:t>
        <a:bodyPr/>
        <a:lstStyle/>
        <a:p>
          <a:endParaRPr lang="en-US"/>
        </a:p>
      </dgm:t>
    </dgm:pt>
    <dgm:pt modelId="{7EFB5B94-D8BE-0E4A-8328-2C5456A43182}" type="pres">
      <dgm:prSet presAssocID="{16D17ED8-D5FE-3642-98E3-B943C71FED86}" presName="Name0" presStyleCnt="0">
        <dgm:presLayoutVars>
          <dgm:chMax val="7"/>
          <dgm:chPref val="7"/>
          <dgm:dir/>
        </dgm:presLayoutVars>
      </dgm:prSet>
      <dgm:spPr/>
    </dgm:pt>
    <dgm:pt modelId="{04D150DA-3056-9B4E-87C8-0F592DEE6981}" type="pres">
      <dgm:prSet presAssocID="{16D17ED8-D5FE-3642-98E3-B943C71FED86}" presName="Name1" presStyleCnt="0"/>
      <dgm:spPr/>
    </dgm:pt>
    <dgm:pt modelId="{E3769384-30C2-7D48-88A6-00BC1775E8FD}" type="pres">
      <dgm:prSet presAssocID="{16D17ED8-D5FE-3642-98E3-B943C71FED86}" presName="cycle" presStyleCnt="0"/>
      <dgm:spPr/>
    </dgm:pt>
    <dgm:pt modelId="{3113E273-D7DF-214F-8112-757E81371CA4}" type="pres">
      <dgm:prSet presAssocID="{16D17ED8-D5FE-3642-98E3-B943C71FED86}" presName="srcNode" presStyleLbl="node1" presStyleIdx="0" presStyleCnt="7"/>
      <dgm:spPr/>
    </dgm:pt>
    <dgm:pt modelId="{E9FBDDBB-1103-DD4A-BD53-4ED009E73A16}" type="pres">
      <dgm:prSet presAssocID="{16D17ED8-D5FE-3642-98E3-B943C71FED86}" presName="conn" presStyleLbl="parChTrans1D2" presStyleIdx="0" presStyleCnt="1"/>
      <dgm:spPr/>
    </dgm:pt>
    <dgm:pt modelId="{57D6A8AE-A3F0-AC4F-AC03-24143EE58B0A}" type="pres">
      <dgm:prSet presAssocID="{16D17ED8-D5FE-3642-98E3-B943C71FED86}" presName="extraNode" presStyleLbl="node1" presStyleIdx="0" presStyleCnt="7"/>
      <dgm:spPr/>
    </dgm:pt>
    <dgm:pt modelId="{EDC113CB-2B42-774C-A619-09B9BB530D37}" type="pres">
      <dgm:prSet presAssocID="{16D17ED8-D5FE-3642-98E3-B943C71FED86}" presName="dstNode" presStyleLbl="node1" presStyleIdx="0" presStyleCnt="7"/>
      <dgm:spPr/>
    </dgm:pt>
    <dgm:pt modelId="{F42E1386-E0F2-2B40-BE21-DDEFEB2317CE}" type="pres">
      <dgm:prSet presAssocID="{2E30F789-1A63-F34E-87ED-A3328A645BCC}" presName="text_1" presStyleLbl="node1" presStyleIdx="0" presStyleCnt="7">
        <dgm:presLayoutVars>
          <dgm:bulletEnabled val="1"/>
        </dgm:presLayoutVars>
      </dgm:prSet>
      <dgm:spPr/>
    </dgm:pt>
    <dgm:pt modelId="{E5984E79-CA9B-9B41-BDE6-6950B1F52A68}" type="pres">
      <dgm:prSet presAssocID="{2E30F789-1A63-F34E-87ED-A3328A645BCC}" presName="accent_1" presStyleCnt="0"/>
      <dgm:spPr/>
    </dgm:pt>
    <dgm:pt modelId="{27B2B675-FFF5-4A4D-861E-E341EB35EC5A}" type="pres">
      <dgm:prSet presAssocID="{2E30F789-1A63-F34E-87ED-A3328A645BCC}" presName="accentRepeatNode" presStyleLbl="solidFgAcc1" presStyleIdx="0" presStyleCnt="7"/>
      <dgm:spPr/>
    </dgm:pt>
    <dgm:pt modelId="{5C52FEAE-ED8E-6449-BCD5-94E86FBC080D}" type="pres">
      <dgm:prSet presAssocID="{733C9C32-C0B4-8342-A3C4-5E1B75CA1669}" presName="text_2" presStyleLbl="node1" presStyleIdx="1" presStyleCnt="7">
        <dgm:presLayoutVars>
          <dgm:bulletEnabled val="1"/>
        </dgm:presLayoutVars>
      </dgm:prSet>
      <dgm:spPr/>
    </dgm:pt>
    <dgm:pt modelId="{2FA8DB51-3178-1A4E-B21F-B145927BA8D2}" type="pres">
      <dgm:prSet presAssocID="{733C9C32-C0B4-8342-A3C4-5E1B75CA1669}" presName="accent_2" presStyleCnt="0"/>
      <dgm:spPr/>
    </dgm:pt>
    <dgm:pt modelId="{B367EF56-7F05-B542-812A-7810BE55467E}" type="pres">
      <dgm:prSet presAssocID="{733C9C32-C0B4-8342-A3C4-5E1B75CA1669}" presName="accentRepeatNode" presStyleLbl="solidFgAcc1" presStyleIdx="1" presStyleCnt="7"/>
      <dgm:spPr/>
    </dgm:pt>
    <dgm:pt modelId="{7BA02C6A-C720-1B40-9BC4-B2D27F73FBD9}" type="pres">
      <dgm:prSet presAssocID="{6249E9CD-2D19-D641-8247-D7648425E46B}" presName="text_3" presStyleLbl="node1" presStyleIdx="2" presStyleCnt="7">
        <dgm:presLayoutVars>
          <dgm:bulletEnabled val="1"/>
        </dgm:presLayoutVars>
      </dgm:prSet>
      <dgm:spPr/>
    </dgm:pt>
    <dgm:pt modelId="{27F0CA2D-4AF5-7A45-8FF5-893240B3C646}" type="pres">
      <dgm:prSet presAssocID="{6249E9CD-2D19-D641-8247-D7648425E46B}" presName="accent_3" presStyleCnt="0"/>
      <dgm:spPr/>
    </dgm:pt>
    <dgm:pt modelId="{26ED6594-C8CA-9F40-912B-03D854B047EB}" type="pres">
      <dgm:prSet presAssocID="{6249E9CD-2D19-D641-8247-D7648425E46B}" presName="accentRepeatNode" presStyleLbl="solidFgAcc1" presStyleIdx="2" presStyleCnt="7"/>
      <dgm:spPr/>
    </dgm:pt>
    <dgm:pt modelId="{F0AEFAB9-62B8-0348-AA2C-F8753B1B7E58}" type="pres">
      <dgm:prSet presAssocID="{3FD58271-2749-7D44-BFC9-0B6008E33298}" presName="text_4" presStyleLbl="node1" presStyleIdx="3" presStyleCnt="7">
        <dgm:presLayoutVars>
          <dgm:bulletEnabled val="1"/>
        </dgm:presLayoutVars>
      </dgm:prSet>
      <dgm:spPr/>
    </dgm:pt>
    <dgm:pt modelId="{8DA03036-A2F1-EA4A-94AA-1A8485476647}" type="pres">
      <dgm:prSet presAssocID="{3FD58271-2749-7D44-BFC9-0B6008E33298}" presName="accent_4" presStyleCnt="0"/>
      <dgm:spPr/>
    </dgm:pt>
    <dgm:pt modelId="{BD42A56B-8A70-6949-AA0B-9D7038F453AF}" type="pres">
      <dgm:prSet presAssocID="{3FD58271-2749-7D44-BFC9-0B6008E33298}" presName="accentRepeatNode" presStyleLbl="solidFgAcc1" presStyleIdx="3" presStyleCnt="7"/>
      <dgm:spPr/>
    </dgm:pt>
    <dgm:pt modelId="{ED2DD580-52B3-B248-AD2B-363877099BD5}" type="pres">
      <dgm:prSet presAssocID="{A30CC12A-8084-A744-A3FE-FF9D10219C17}" presName="text_5" presStyleLbl="node1" presStyleIdx="4" presStyleCnt="7">
        <dgm:presLayoutVars>
          <dgm:bulletEnabled val="1"/>
        </dgm:presLayoutVars>
      </dgm:prSet>
      <dgm:spPr/>
    </dgm:pt>
    <dgm:pt modelId="{C67B0548-2CCC-0C40-B5E4-DE80FF860ADE}" type="pres">
      <dgm:prSet presAssocID="{A30CC12A-8084-A744-A3FE-FF9D10219C17}" presName="accent_5" presStyleCnt="0"/>
      <dgm:spPr/>
    </dgm:pt>
    <dgm:pt modelId="{2AFF948F-4553-E141-B26D-DDBDDD3FAEA1}" type="pres">
      <dgm:prSet presAssocID="{A30CC12A-8084-A744-A3FE-FF9D10219C17}" presName="accentRepeatNode" presStyleLbl="solidFgAcc1" presStyleIdx="4" presStyleCnt="7"/>
      <dgm:spPr/>
    </dgm:pt>
    <dgm:pt modelId="{5B59562C-F80C-3F4B-B9B6-B43D05C2CA4A}" type="pres">
      <dgm:prSet presAssocID="{CD96AC68-34E0-4446-B94C-4675F6DC527B}" presName="text_6" presStyleLbl="node1" presStyleIdx="5" presStyleCnt="7">
        <dgm:presLayoutVars>
          <dgm:bulletEnabled val="1"/>
        </dgm:presLayoutVars>
      </dgm:prSet>
      <dgm:spPr/>
    </dgm:pt>
    <dgm:pt modelId="{BC43460C-3D36-734A-8718-1F5FE46FC2DC}" type="pres">
      <dgm:prSet presAssocID="{CD96AC68-34E0-4446-B94C-4675F6DC527B}" presName="accent_6" presStyleCnt="0"/>
      <dgm:spPr/>
    </dgm:pt>
    <dgm:pt modelId="{502BD29B-E5A0-2545-94EA-8A56B58D2E68}" type="pres">
      <dgm:prSet presAssocID="{CD96AC68-34E0-4446-B94C-4675F6DC527B}" presName="accentRepeatNode" presStyleLbl="solidFgAcc1" presStyleIdx="5" presStyleCnt="7"/>
      <dgm:spPr/>
    </dgm:pt>
    <dgm:pt modelId="{DE4FA336-A9B5-BE40-802C-E9AA5D665E32}" type="pres">
      <dgm:prSet presAssocID="{6F273855-8F9F-2A46-83F4-C963D62495D2}" presName="text_7" presStyleLbl="node1" presStyleIdx="6" presStyleCnt="7">
        <dgm:presLayoutVars>
          <dgm:bulletEnabled val="1"/>
        </dgm:presLayoutVars>
      </dgm:prSet>
      <dgm:spPr/>
    </dgm:pt>
    <dgm:pt modelId="{52746E86-BB43-744D-8AB8-B396C0681FFE}" type="pres">
      <dgm:prSet presAssocID="{6F273855-8F9F-2A46-83F4-C963D62495D2}" presName="accent_7" presStyleCnt="0"/>
      <dgm:spPr/>
    </dgm:pt>
    <dgm:pt modelId="{42C1BC4D-19F0-6844-9B0D-F20AC7B0969B}" type="pres">
      <dgm:prSet presAssocID="{6F273855-8F9F-2A46-83F4-C963D62495D2}" presName="accentRepeatNode" presStyleLbl="solidFgAcc1" presStyleIdx="6" presStyleCnt="7"/>
      <dgm:spPr/>
    </dgm:pt>
  </dgm:ptLst>
  <dgm:cxnLst>
    <dgm:cxn modelId="{BFF3520D-BB45-0D41-8E33-1425391C220E}" type="presOf" srcId="{CD96AC68-34E0-4446-B94C-4675F6DC527B}" destId="{5B59562C-F80C-3F4B-B9B6-B43D05C2CA4A}" srcOrd="0" destOrd="0" presId="urn:microsoft.com/office/officeart/2008/layout/VerticalCurvedList"/>
    <dgm:cxn modelId="{658EC11D-878E-A748-95B7-61F37A8F073C}" srcId="{16D17ED8-D5FE-3642-98E3-B943C71FED86}" destId="{2E30F789-1A63-F34E-87ED-A3328A645BCC}" srcOrd="0" destOrd="0" parTransId="{5B1E8238-21F5-2546-A7E8-B9B7B18D04E1}" sibTransId="{D43BB2E4-EB06-7943-B76C-EE4801413E33}"/>
    <dgm:cxn modelId="{45025328-D4A7-9D4E-A5A7-3ED8DAB043E4}" type="presOf" srcId="{16D17ED8-D5FE-3642-98E3-B943C71FED86}" destId="{7EFB5B94-D8BE-0E4A-8328-2C5456A43182}" srcOrd="0" destOrd="0" presId="urn:microsoft.com/office/officeart/2008/layout/VerticalCurvedList"/>
    <dgm:cxn modelId="{B669D22C-CCA2-F74E-A060-9A33C3ADE7A9}" type="presOf" srcId="{6F273855-8F9F-2A46-83F4-C963D62495D2}" destId="{DE4FA336-A9B5-BE40-802C-E9AA5D665E32}" srcOrd="0" destOrd="0" presId="urn:microsoft.com/office/officeart/2008/layout/VerticalCurvedList"/>
    <dgm:cxn modelId="{61BE782E-2501-5143-809F-148F701BF6EE}" type="presOf" srcId="{2E30F789-1A63-F34E-87ED-A3328A645BCC}" destId="{F42E1386-E0F2-2B40-BE21-DDEFEB2317CE}" srcOrd="0" destOrd="0" presId="urn:microsoft.com/office/officeart/2008/layout/VerticalCurvedList"/>
    <dgm:cxn modelId="{4FE21031-D181-FB41-9273-D7A1E03A5193}" srcId="{16D17ED8-D5FE-3642-98E3-B943C71FED86}" destId="{3FD58271-2749-7D44-BFC9-0B6008E33298}" srcOrd="3" destOrd="0" parTransId="{F73160DC-EC1C-754C-9A7D-AF67FB6AF989}" sibTransId="{192DF006-1E93-DE47-A958-C12C35A98F51}"/>
    <dgm:cxn modelId="{A279085C-F56A-3148-A48E-747E0886C941}" type="presOf" srcId="{D43BB2E4-EB06-7943-B76C-EE4801413E33}" destId="{E9FBDDBB-1103-DD4A-BD53-4ED009E73A16}" srcOrd="0" destOrd="0" presId="urn:microsoft.com/office/officeart/2008/layout/VerticalCurvedList"/>
    <dgm:cxn modelId="{75CE285F-1E10-A149-9A5A-B002DD86B0F7}" srcId="{16D17ED8-D5FE-3642-98E3-B943C71FED86}" destId="{733C9C32-C0B4-8342-A3C4-5E1B75CA1669}" srcOrd="1" destOrd="0" parTransId="{BB75182A-3EB6-5244-AF43-06658E4628C5}" sibTransId="{60A41920-9C37-2647-95C4-5DCB69048C55}"/>
    <dgm:cxn modelId="{79184C75-DC3B-7940-BD03-2D9133CBAEB0}" type="presOf" srcId="{733C9C32-C0B4-8342-A3C4-5E1B75CA1669}" destId="{5C52FEAE-ED8E-6449-BCD5-94E86FBC080D}" srcOrd="0" destOrd="0" presId="urn:microsoft.com/office/officeart/2008/layout/VerticalCurvedList"/>
    <dgm:cxn modelId="{21FDF382-DE84-AF48-9443-42081EA5CEBC}" srcId="{16D17ED8-D5FE-3642-98E3-B943C71FED86}" destId="{6F273855-8F9F-2A46-83F4-C963D62495D2}" srcOrd="6" destOrd="0" parTransId="{57EB5D13-1F5A-8946-83C1-515E6964A86A}" sibTransId="{87398CB3-60FE-9B46-A166-6C7E8283808E}"/>
    <dgm:cxn modelId="{CB48959C-0057-5A4A-B33F-802D48F4845A}" srcId="{16D17ED8-D5FE-3642-98E3-B943C71FED86}" destId="{6249E9CD-2D19-D641-8247-D7648425E46B}" srcOrd="2" destOrd="0" parTransId="{F818149D-DCA1-314C-B45D-3685DFAEF878}" sibTransId="{214A83A3-CB22-BF44-ACE3-93BE7B307EA1}"/>
    <dgm:cxn modelId="{6C6A52A3-4E2E-1F44-8D65-EFD0F026EB80}" type="presOf" srcId="{A30CC12A-8084-A744-A3FE-FF9D10219C17}" destId="{ED2DD580-52B3-B248-AD2B-363877099BD5}" srcOrd="0" destOrd="0" presId="urn:microsoft.com/office/officeart/2008/layout/VerticalCurvedList"/>
    <dgm:cxn modelId="{1FDBD4A3-8BF0-B644-ACDB-0CC4A493BFF9}" srcId="{16D17ED8-D5FE-3642-98E3-B943C71FED86}" destId="{A30CC12A-8084-A744-A3FE-FF9D10219C17}" srcOrd="4" destOrd="0" parTransId="{6B4C0718-76E4-6E42-91CD-D4C6FC0658CF}" sibTransId="{D79E852E-AD97-0B42-A1F8-79F4EB68B843}"/>
    <dgm:cxn modelId="{322682D3-7320-AE4E-8BCB-6EFA46284B48}" type="presOf" srcId="{3FD58271-2749-7D44-BFC9-0B6008E33298}" destId="{F0AEFAB9-62B8-0348-AA2C-F8753B1B7E58}" srcOrd="0" destOrd="0" presId="urn:microsoft.com/office/officeart/2008/layout/VerticalCurvedList"/>
    <dgm:cxn modelId="{E7DEA8DA-92ED-3741-AC54-330F6A407F37}" type="presOf" srcId="{6249E9CD-2D19-D641-8247-D7648425E46B}" destId="{7BA02C6A-C720-1B40-9BC4-B2D27F73FBD9}" srcOrd="0" destOrd="0" presId="urn:microsoft.com/office/officeart/2008/layout/VerticalCurvedList"/>
    <dgm:cxn modelId="{ADAF72DF-32B9-A74B-8B05-CC0387B21C8A}" srcId="{16D17ED8-D5FE-3642-98E3-B943C71FED86}" destId="{CD96AC68-34E0-4446-B94C-4675F6DC527B}" srcOrd="5" destOrd="0" parTransId="{ED62764A-9A6E-BB48-B394-DB0EC71C185C}" sibTransId="{0CE4CBC7-C528-C741-A55B-8094B949459D}"/>
    <dgm:cxn modelId="{54D047AB-26F9-1847-8F74-956AF8F758DA}" type="presParOf" srcId="{7EFB5B94-D8BE-0E4A-8328-2C5456A43182}" destId="{04D150DA-3056-9B4E-87C8-0F592DEE6981}" srcOrd="0" destOrd="0" presId="urn:microsoft.com/office/officeart/2008/layout/VerticalCurvedList"/>
    <dgm:cxn modelId="{36662E5D-3D0E-B443-B8F2-07599F9FD34D}" type="presParOf" srcId="{04D150DA-3056-9B4E-87C8-0F592DEE6981}" destId="{E3769384-30C2-7D48-88A6-00BC1775E8FD}" srcOrd="0" destOrd="0" presId="urn:microsoft.com/office/officeart/2008/layout/VerticalCurvedList"/>
    <dgm:cxn modelId="{5499B092-5D25-7F4B-B97D-7DAAF8801DBA}" type="presParOf" srcId="{E3769384-30C2-7D48-88A6-00BC1775E8FD}" destId="{3113E273-D7DF-214F-8112-757E81371CA4}" srcOrd="0" destOrd="0" presId="urn:microsoft.com/office/officeart/2008/layout/VerticalCurvedList"/>
    <dgm:cxn modelId="{08CCA4C2-2CCD-3B4F-BEC1-5651611A3F2A}" type="presParOf" srcId="{E3769384-30C2-7D48-88A6-00BC1775E8FD}" destId="{E9FBDDBB-1103-DD4A-BD53-4ED009E73A16}" srcOrd="1" destOrd="0" presId="urn:microsoft.com/office/officeart/2008/layout/VerticalCurvedList"/>
    <dgm:cxn modelId="{309A0F22-070C-774C-BC54-78CA6AC4387B}" type="presParOf" srcId="{E3769384-30C2-7D48-88A6-00BC1775E8FD}" destId="{57D6A8AE-A3F0-AC4F-AC03-24143EE58B0A}" srcOrd="2" destOrd="0" presId="urn:microsoft.com/office/officeart/2008/layout/VerticalCurvedList"/>
    <dgm:cxn modelId="{245B87B0-A7BD-C845-8ACE-FBD4BA068341}" type="presParOf" srcId="{E3769384-30C2-7D48-88A6-00BC1775E8FD}" destId="{EDC113CB-2B42-774C-A619-09B9BB530D37}" srcOrd="3" destOrd="0" presId="urn:microsoft.com/office/officeart/2008/layout/VerticalCurvedList"/>
    <dgm:cxn modelId="{EC405133-122B-BB48-A449-2774E998776F}" type="presParOf" srcId="{04D150DA-3056-9B4E-87C8-0F592DEE6981}" destId="{F42E1386-E0F2-2B40-BE21-DDEFEB2317CE}" srcOrd="1" destOrd="0" presId="urn:microsoft.com/office/officeart/2008/layout/VerticalCurvedList"/>
    <dgm:cxn modelId="{338880C5-1E17-824F-BD1D-DD36532CD0A2}" type="presParOf" srcId="{04D150DA-3056-9B4E-87C8-0F592DEE6981}" destId="{E5984E79-CA9B-9B41-BDE6-6950B1F52A68}" srcOrd="2" destOrd="0" presId="urn:microsoft.com/office/officeart/2008/layout/VerticalCurvedList"/>
    <dgm:cxn modelId="{9D74CF45-32BE-BF49-AB70-98AA55331B47}" type="presParOf" srcId="{E5984E79-CA9B-9B41-BDE6-6950B1F52A68}" destId="{27B2B675-FFF5-4A4D-861E-E341EB35EC5A}" srcOrd="0" destOrd="0" presId="urn:microsoft.com/office/officeart/2008/layout/VerticalCurvedList"/>
    <dgm:cxn modelId="{E6E7E901-1DD2-EC41-8B29-C484C43B8F79}" type="presParOf" srcId="{04D150DA-3056-9B4E-87C8-0F592DEE6981}" destId="{5C52FEAE-ED8E-6449-BCD5-94E86FBC080D}" srcOrd="3" destOrd="0" presId="urn:microsoft.com/office/officeart/2008/layout/VerticalCurvedList"/>
    <dgm:cxn modelId="{E2C9D106-3941-534C-8934-172C1337FFCE}" type="presParOf" srcId="{04D150DA-3056-9B4E-87C8-0F592DEE6981}" destId="{2FA8DB51-3178-1A4E-B21F-B145927BA8D2}" srcOrd="4" destOrd="0" presId="urn:microsoft.com/office/officeart/2008/layout/VerticalCurvedList"/>
    <dgm:cxn modelId="{008E95AF-0511-B54E-9408-C4215116EB7A}" type="presParOf" srcId="{2FA8DB51-3178-1A4E-B21F-B145927BA8D2}" destId="{B367EF56-7F05-B542-812A-7810BE55467E}" srcOrd="0" destOrd="0" presId="urn:microsoft.com/office/officeart/2008/layout/VerticalCurvedList"/>
    <dgm:cxn modelId="{6DE9AE38-4C6F-D549-BE4F-45B78766748F}" type="presParOf" srcId="{04D150DA-3056-9B4E-87C8-0F592DEE6981}" destId="{7BA02C6A-C720-1B40-9BC4-B2D27F73FBD9}" srcOrd="5" destOrd="0" presId="urn:microsoft.com/office/officeart/2008/layout/VerticalCurvedList"/>
    <dgm:cxn modelId="{7BCC695E-7639-2742-B085-E9D9AEC3F031}" type="presParOf" srcId="{04D150DA-3056-9B4E-87C8-0F592DEE6981}" destId="{27F0CA2D-4AF5-7A45-8FF5-893240B3C646}" srcOrd="6" destOrd="0" presId="urn:microsoft.com/office/officeart/2008/layout/VerticalCurvedList"/>
    <dgm:cxn modelId="{5191C051-1E7A-E141-A030-CCCAD76A95C2}" type="presParOf" srcId="{27F0CA2D-4AF5-7A45-8FF5-893240B3C646}" destId="{26ED6594-C8CA-9F40-912B-03D854B047EB}" srcOrd="0" destOrd="0" presId="urn:microsoft.com/office/officeart/2008/layout/VerticalCurvedList"/>
    <dgm:cxn modelId="{0C7738F5-3F85-4D48-A9EE-C2D47F7193DA}" type="presParOf" srcId="{04D150DA-3056-9B4E-87C8-0F592DEE6981}" destId="{F0AEFAB9-62B8-0348-AA2C-F8753B1B7E58}" srcOrd="7" destOrd="0" presId="urn:microsoft.com/office/officeart/2008/layout/VerticalCurvedList"/>
    <dgm:cxn modelId="{3E6FF7DD-E0F1-A14B-9CA3-C1D4545F0F47}" type="presParOf" srcId="{04D150DA-3056-9B4E-87C8-0F592DEE6981}" destId="{8DA03036-A2F1-EA4A-94AA-1A8485476647}" srcOrd="8" destOrd="0" presId="urn:microsoft.com/office/officeart/2008/layout/VerticalCurvedList"/>
    <dgm:cxn modelId="{1084BBBA-E27E-0C41-AE91-2A1B32EA9712}" type="presParOf" srcId="{8DA03036-A2F1-EA4A-94AA-1A8485476647}" destId="{BD42A56B-8A70-6949-AA0B-9D7038F453AF}" srcOrd="0" destOrd="0" presId="urn:microsoft.com/office/officeart/2008/layout/VerticalCurvedList"/>
    <dgm:cxn modelId="{E576B6F6-8645-4B4E-9C40-0B9ACB3C3008}" type="presParOf" srcId="{04D150DA-3056-9B4E-87C8-0F592DEE6981}" destId="{ED2DD580-52B3-B248-AD2B-363877099BD5}" srcOrd="9" destOrd="0" presId="urn:microsoft.com/office/officeart/2008/layout/VerticalCurvedList"/>
    <dgm:cxn modelId="{E211C5D8-9DE8-E84B-B0AC-E111B8C887E4}" type="presParOf" srcId="{04D150DA-3056-9B4E-87C8-0F592DEE6981}" destId="{C67B0548-2CCC-0C40-B5E4-DE80FF860ADE}" srcOrd="10" destOrd="0" presId="urn:microsoft.com/office/officeart/2008/layout/VerticalCurvedList"/>
    <dgm:cxn modelId="{AE4719C2-46BD-3141-8F25-12365F96B25D}" type="presParOf" srcId="{C67B0548-2CCC-0C40-B5E4-DE80FF860ADE}" destId="{2AFF948F-4553-E141-B26D-DDBDDD3FAEA1}" srcOrd="0" destOrd="0" presId="urn:microsoft.com/office/officeart/2008/layout/VerticalCurvedList"/>
    <dgm:cxn modelId="{1CCEA6AC-F4CC-E549-A5D5-1C13605622FB}" type="presParOf" srcId="{04D150DA-3056-9B4E-87C8-0F592DEE6981}" destId="{5B59562C-F80C-3F4B-B9B6-B43D05C2CA4A}" srcOrd="11" destOrd="0" presId="urn:microsoft.com/office/officeart/2008/layout/VerticalCurvedList"/>
    <dgm:cxn modelId="{E717358A-0D2B-CC4A-873A-599870DF4CE3}" type="presParOf" srcId="{04D150DA-3056-9B4E-87C8-0F592DEE6981}" destId="{BC43460C-3D36-734A-8718-1F5FE46FC2DC}" srcOrd="12" destOrd="0" presId="urn:microsoft.com/office/officeart/2008/layout/VerticalCurvedList"/>
    <dgm:cxn modelId="{4B14D3CB-CFED-AF48-B850-487AA6A6B2A6}" type="presParOf" srcId="{BC43460C-3D36-734A-8718-1F5FE46FC2DC}" destId="{502BD29B-E5A0-2545-94EA-8A56B58D2E68}" srcOrd="0" destOrd="0" presId="urn:microsoft.com/office/officeart/2008/layout/VerticalCurvedList"/>
    <dgm:cxn modelId="{01958276-A118-454C-9001-FF85B5E6FF14}" type="presParOf" srcId="{04D150DA-3056-9B4E-87C8-0F592DEE6981}" destId="{DE4FA336-A9B5-BE40-802C-E9AA5D665E32}" srcOrd="13" destOrd="0" presId="urn:microsoft.com/office/officeart/2008/layout/VerticalCurvedList"/>
    <dgm:cxn modelId="{0D5B0254-7889-7140-9A4F-A3E2C651CABE}" type="presParOf" srcId="{04D150DA-3056-9B4E-87C8-0F592DEE6981}" destId="{52746E86-BB43-744D-8AB8-B396C0681FFE}" srcOrd="14" destOrd="0" presId="urn:microsoft.com/office/officeart/2008/layout/VerticalCurvedList"/>
    <dgm:cxn modelId="{3EB57AC7-C895-9D48-A6AE-D0777D27A5CF}" type="presParOf" srcId="{52746E86-BB43-744D-8AB8-B396C0681FFE}" destId="{42C1BC4D-19F0-6844-9B0D-F20AC7B0969B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3.xml><?xml version="1.0" encoding="utf-8"?>
<dgm:dataModel xmlns:dgm="http://schemas.openxmlformats.org/drawingml/2006/diagram" xmlns:a="http://schemas.openxmlformats.org/drawingml/2006/main">
  <dgm:ptLst>
    <dgm:pt modelId="{16D17ED8-D5FE-3642-98E3-B943C71FED86}" type="doc">
      <dgm:prSet loTypeId="urn:microsoft.com/office/officeart/2008/layout/LinedList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C202D96-5298-784D-8171-497CE95B9D27}">
      <dgm:prSet/>
      <dgm:spPr/>
      <dgm:t>
        <a:bodyPr/>
        <a:lstStyle/>
        <a:p>
          <a:r>
            <a:rPr lang="en-US" dirty="0"/>
            <a:t>Use an odd numbered Likert scale </a:t>
          </a:r>
        </a:p>
      </dgm:t>
    </dgm:pt>
    <dgm:pt modelId="{C48FA581-FCF5-0146-BB86-83ED6105BF9E}" type="parTrans" cxnId="{144DE28C-EAC3-E646-A143-35367AE340EB}">
      <dgm:prSet/>
      <dgm:spPr/>
      <dgm:t>
        <a:bodyPr/>
        <a:lstStyle/>
        <a:p>
          <a:endParaRPr lang="en-US"/>
        </a:p>
      </dgm:t>
    </dgm:pt>
    <dgm:pt modelId="{7A06109F-EC6A-F14D-BD66-96D8B38CA728}" type="sibTrans" cxnId="{144DE28C-EAC3-E646-A143-35367AE340EB}">
      <dgm:prSet/>
      <dgm:spPr/>
      <dgm:t>
        <a:bodyPr/>
        <a:lstStyle/>
        <a:p>
          <a:endParaRPr lang="en-US"/>
        </a:p>
      </dgm:t>
    </dgm:pt>
    <dgm:pt modelId="{99E94550-2C03-1944-9273-4B5191EC8D07}">
      <dgm:prSet/>
      <dgm:spPr/>
      <dgm:t>
        <a:bodyPr/>
        <a:lstStyle/>
        <a:p>
          <a:r>
            <a:rPr lang="en-US" b="1"/>
            <a:t>5	4	3	2	1</a:t>
          </a:r>
          <a:endParaRPr lang="en-US" b="1" dirty="0"/>
        </a:p>
      </dgm:t>
    </dgm:pt>
    <dgm:pt modelId="{BDA8DE64-F491-DD45-9271-C9B934C7C4AA}" type="parTrans" cxnId="{B24CA955-7815-134D-ACE3-B1E74DF1F53B}">
      <dgm:prSet/>
      <dgm:spPr/>
      <dgm:t>
        <a:bodyPr/>
        <a:lstStyle/>
        <a:p>
          <a:endParaRPr lang="en-US"/>
        </a:p>
      </dgm:t>
    </dgm:pt>
    <dgm:pt modelId="{CD5594FC-A8CD-2647-B308-09CF69F776B5}" type="sibTrans" cxnId="{B24CA955-7815-134D-ACE3-B1E74DF1F53B}">
      <dgm:prSet/>
      <dgm:spPr/>
      <dgm:t>
        <a:bodyPr/>
        <a:lstStyle/>
        <a:p>
          <a:endParaRPr lang="en-US"/>
        </a:p>
      </dgm:t>
    </dgm:pt>
    <dgm:pt modelId="{12D1D2E0-8FE9-0947-8123-EB8C564A196F}">
      <dgm:prSet/>
      <dgm:spPr/>
      <dgm:t>
        <a:bodyPr/>
        <a:lstStyle/>
        <a:p>
          <a:r>
            <a:rPr lang="en-US"/>
            <a:t>Label at extreme ends of scale</a:t>
          </a:r>
          <a:endParaRPr lang="en-US" dirty="0"/>
        </a:p>
      </dgm:t>
    </dgm:pt>
    <dgm:pt modelId="{AFDF7ABF-2617-4448-91C9-59F9975835DE}" type="parTrans" cxnId="{63E4ACF4-172D-8A42-85FB-7912E2826DC9}">
      <dgm:prSet/>
      <dgm:spPr/>
      <dgm:t>
        <a:bodyPr/>
        <a:lstStyle/>
        <a:p>
          <a:endParaRPr lang="en-US"/>
        </a:p>
      </dgm:t>
    </dgm:pt>
    <dgm:pt modelId="{402D3826-28E9-D041-94E8-F92EA66072A2}" type="sibTrans" cxnId="{63E4ACF4-172D-8A42-85FB-7912E2826DC9}">
      <dgm:prSet/>
      <dgm:spPr/>
      <dgm:t>
        <a:bodyPr/>
        <a:lstStyle/>
        <a:p>
          <a:endParaRPr lang="en-US"/>
        </a:p>
      </dgm:t>
    </dgm:pt>
    <dgm:pt modelId="{FAEC63CF-A584-4249-AC80-08E646335FF9}">
      <dgm:prSet/>
      <dgm:spPr/>
      <dgm:t>
        <a:bodyPr/>
        <a:lstStyle/>
        <a:p>
          <a:r>
            <a:rPr lang="en-US" b="1" i="1"/>
            <a:t>Strongly 			Strongly</a:t>
          </a:r>
          <a:br>
            <a:rPr lang="en-US" b="1" i="1"/>
          </a:br>
          <a:r>
            <a:rPr lang="en-US" b="1" i="1"/>
            <a:t>agree 				disagree</a:t>
          </a:r>
          <a:r>
            <a:rPr lang="en-US" b="1"/>
            <a:t>	</a:t>
          </a:r>
          <a:endParaRPr lang="en-US" b="1" dirty="0"/>
        </a:p>
      </dgm:t>
    </dgm:pt>
    <dgm:pt modelId="{DB0D384F-E4FF-2E45-8300-A5413BFC2C1A}" type="parTrans" cxnId="{B3776E47-90A1-564A-9C36-85A73EB04CD6}">
      <dgm:prSet/>
      <dgm:spPr/>
      <dgm:t>
        <a:bodyPr/>
        <a:lstStyle/>
        <a:p>
          <a:endParaRPr lang="en-US"/>
        </a:p>
      </dgm:t>
    </dgm:pt>
    <dgm:pt modelId="{6771C919-1561-CE46-B5BE-8607E0E289F7}" type="sibTrans" cxnId="{B3776E47-90A1-564A-9C36-85A73EB04CD6}">
      <dgm:prSet/>
      <dgm:spPr/>
      <dgm:t>
        <a:bodyPr/>
        <a:lstStyle/>
        <a:p>
          <a:endParaRPr lang="en-US"/>
        </a:p>
      </dgm:t>
    </dgm:pt>
    <dgm:pt modelId="{E5D24D24-C4A6-894A-B1B1-135D63B740F5}">
      <dgm:prSet/>
      <dgm:spPr/>
      <dgm:t>
        <a:bodyPr/>
        <a:lstStyle/>
        <a:p>
          <a:r>
            <a:rPr lang="en-US" b="1" dirty="0"/>
            <a:t>5	4	3	2	1</a:t>
          </a:r>
        </a:p>
      </dgm:t>
    </dgm:pt>
    <dgm:pt modelId="{A7E6AF68-7E00-9343-B09E-F405FFAF76B5}" type="parTrans" cxnId="{E3907E52-F0E0-F040-8617-58E94527AB30}">
      <dgm:prSet/>
      <dgm:spPr/>
      <dgm:t>
        <a:bodyPr/>
        <a:lstStyle/>
        <a:p>
          <a:endParaRPr lang="en-US"/>
        </a:p>
      </dgm:t>
    </dgm:pt>
    <dgm:pt modelId="{F0804375-95B0-6343-9F27-0681BB889688}" type="sibTrans" cxnId="{E3907E52-F0E0-F040-8617-58E94527AB30}">
      <dgm:prSet/>
      <dgm:spPr/>
      <dgm:t>
        <a:bodyPr/>
        <a:lstStyle/>
        <a:p>
          <a:endParaRPr lang="en-US"/>
        </a:p>
      </dgm:t>
    </dgm:pt>
    <dgm:pt modelId="{0FA20C9B-3A68-4B45-963F-D3BB0CA60642}" type="pres">
      <dgm:prSet presAssocID="{16D17ED8-D5FE-3642-98E3-B943C71FED86}" presName="vert0" presStyleCnt="0">
        <dgm:presLayoutVars>
          <dgm:dir/>
          <dgm:animOne val="branch"/>
          <dgm:animLvl val="lvl"/>
        </dgm:presLayoutVars>
      </dgm:prSet>
      <dgm:spPr/>
    </dgm:pt>
    <dgm:pt modelId="{0CA48BE9-0622-264F-AAA7-C8937B9E31E9}" type="pres">
      <dgm:prSet presAssocID="{1C202D96-5298-784D-8171-497CE95B9D27}" presName="thickLine" presStyleLbl="alignNode1" presStyleIdx="0" presStyleCnt="2"/>
      <dgm:spPr/>
    </dgm:pt>
    <dgm:pt modelId="{BEDA7983-D53B-2E42-BD03-7D417753C77E}" type="pres">
      <dgm:prSet presAssocID="{1C202D96-5298-784D-8171-497CE95B9D27}" presName="horz1" presStyleCnt="0"/>
      <dgm:spPr/>
    </dgm:pt>
    <dgm:pt modelId="{D00DC302-4CB0-D346-A97F-571FA5D7F75D}" type="pres">
      <dgm:prSet presAssocID="{1C202D96-5298-784D-8171-497CE95B9D27}" presName="tx1" presStyleLbl="revTx" presStyleIdx="0" presStyleCnt="5"/>
      <dgm:spPr/>
    </dgm:pt>
    <dgm:pt modelId="{9EC8DD7D-7B3E-7047-8B98-143BE6AA5EB4}" type="pres">
      <dgm:prSet presAssocID="{1C202D96-5298-784D-8171-497CE95B9D27}" presName="vert1" presStyleCnt="0"/>
      <dgm:spPr/>
    </dgm:pt>
    <dgm:pt modelId="{035D365F-6E2A-2540-AFA4-5C58FC018441}" type="pres">
      <dgm:prSet presAssocID="{99E94550-2C03-1944-9273-4B5191EC8D07}" presName="vertSpace2a" presStyleCnt="0"/>
      <dgm:spPr/>
    </dgm:pt>
    <dgm:pt modelId="{ABEF77E1-B29F-834C-B2E0-94D2899C89A1}" type="pres">
      <dgm:prSet presAssocID="{99E94550-2C03-1944-9273-4B5191EC8D07}" presName="horz2" presStyleCnt="0"/>
      <dgm:spPr/>
    </dgm:pt>
    <dgm:pt modelId="{E902EBB6-CB00-6B48-8E9C-FFC811ED94FD}" type="pres">
      <dgm:prSet presAssocID="{99E94550-2C03-1944-9273-4B5191EC8D07}" presName="horzSpace2" presStyleCnt="0"/>
      <dgm:spPr/>
    </dgm:pt>
    <dgm:pt modelId="{68EC76F1-43C6-1345-8CA4-0B98AA9DB806}" type="pres">
      <dgm:prSet presAssocID="{99E94550-2C03-1944-9273-4B5191EC8D07}" presName="tx2" presStyleLbl="revTx" presStyleIdx="1" presStyleCnt="5"/>
      <dgm:spPr/>
    </dgm:pt>
    <dgm:pt modelId="{598D40B3-EC22-C641-83CD-35D1D007CB1A}" type="pres">
      <dgm:prSet presAssocID="{99E94550-2C03-1944-9273-4B5191EC8D07}" presName="vert2" presStyleCnt="0"/>
      <dgm:spPr/>
    </dgm:pt>
    <dgm:pt modelId="{29149D57-4D7D-F64A-A9EA-3DB327E89CF0}" type="pres">
      <dgm:prSet presAssocID="{99E94550-2C03-1944-9273-4B5191EC8D07}" presName="thinLine2b" presStyleLbl="callout" presStyleIdx="0" presStyleCnt="3"/>
      <dgm:spPr/>
    </dgm:pt>
    <dgm:pt modelId="{88A31BCE-C762-CD4E-80F7-941EF9345633}" type="pres">
      <dgm:prSet presAssocID="{99E94550-2C03-1944-9273-4B5191EC8D07}" presName="vertSpace2b" presStyleCnt="0"/>
      <dgm:spPr/>
    </dgm:pt>
    <dgm:pt modelId="{B6BD66E2-B861-1D4D-9156-28EDFCC16BCD}" type="pres">
      <dgm:prSet presAssocID="{12D1D2E0-8FE9-0947-8123-EB8C564A196F}" presName="thickLine" presStyleLbl="alignNode1" presStyleIdx="1" presStyleCnt="2"/>
      <dgm:spPr/>
    </dgm:pt>
    <dgm:pt modelId="{C70A0F6B-2C7A-234D-AFEE-D087A0339264}" type="pres">
      <dgm:prSet presAssocID="{12D1D2E0-8FE9-0947-8123-EB8C564A196F}" presName="horz1" presStyleCnt="0"/>
      <dgm:spPr/>
    </dgm:pt>
    <dgm:pt modelId="{A6957176-AE93-EE45-8778-E75B68D44A8D}" type="pres">
      <dgm:prSet presAssocID="{12D1D2E0-8FE9-0947-8123-EB8C564A196F}" presName="tx1" presStyleLbl="revTx" presStyleIdx="2" presStyleCnt="5"/>
      <dgm:spPr/>
    </dgm:pt>
    <dgm:pt modelId="{D4CA400B-C8DB-8847-9200-EAAD34F36C6F}" type="pres">
      <dgm:prSet presAssocID="{12D1D2E0-8FE9-0947-8123-EB8C564A196F}" presName="vert1" presStyleCnt="0"/>
      <dgm:spPr/>
    </dgm:pt>
    <dgm:pt modelId="{1BC939ED-5DF3-DF4C-80CA-F6BAC45DD2AD}" type="pres">
      <dgm:prSet presAssocID="{FAEC63CF-A584-4249-AC80-08E646335FF9}" presName="vertSpace2a" presStyleCnt="0"/>
      <dgm:spPr/>
    </dgm:pt>
    <dgm:pt modelId="{8527BB16-206A-1049-A647-A9FAC1177E9A}" type="pres">
      <dgm:prSet presAssocID="{FAEC63CF-A584-4249-AC80-08E646335FF9}" presName="horz2" presStyleCnt="0"/>
      <dgm:spPr/>
    </dgm:pt>
    <dgm:pt modelId="{489C9D75-303E-6347-9412-4FE86E915751}" type="pres">
      <dgm:prSet presAssocID="{FAEC63CF-A584-4249-AC80-08E646335FF9}" presName="horzSpace2" presStyleCnt="0"/>
      <dgm:spPr/>
    </dgm:pt>
    <dgm:pt modelId="{AB210E1A-D33D-194B-8306-ED0A30CDBFC5}" type="pres">
      <dgm:prSet presAssocID="{FAEC63CF-A584-4249-AC80-08E646335FF9}" presName="tx2" presStyleLbl="revTx" presStyleIdx="3" presStyleCnt="5"/>
      <dgm:spPr/>
    </dgm:pt>
    <dgm:pt modelId="{FE6A72FD-2967-9346-8067-2C7ABD2B8404}" type="pres">
      <dgm:prSet presAssocID="{FAEC63CF-A584-4249-AC80-08E646335FF9}" presName="vert2" presStyleCnt="0"/>
      <dgm:spPr/>
    </dgm:pt>
    <dgm:pt modelId="{5D81FBC6-9CE9-144C-8976-ADCE909FC2BA}" type="pres">
      <dgm:prSet presAssocID="{FAEC63CF-A584-4249-AC80-08E646335FF9}" presName="thinLine2b" presStyleLbl="callout" presStyleIdx="1" presStyleCnt="3"/>
      <dgm:spPr/>
    </dgm:pt>
    <dgm:pt modelId="{4B9DFE7A-23B7-9249-BD8B-72F58E4E4B80}" type="pres">
      <dgm:prSet presAssocID="{FAEC63CF-A584-4249-AC80-08E646335FF9}" presName="vertSpace2b" presStyleCnt="0"/>
      <dgm:spPr/>
    </dgm:pt>
    <dgm:pt modelId="{36734B27-974C-6747-984B-A4654BBD5286}" type="pres">
      <dgm:prSet presAssocID="{E5D24D24-C4A6-894A-B1B1-135D63B740F5}" presName="horz2" presStyleCnt="0"/>
      <dgm:spPr/>
    </dgm:pt>
    <dgm:pt modelId="{51068F6C-88C4-AE42-8B0A-11E73381123D}" type="pres">
      <dgm:prSet presAssocID="{E5D24D24-C4A6-894A-B1B1-135D63B740F5}" presName="horzSpace2" presStyleCnt="0"/>
      <dgm:spPr/>
    </dgm:pt>
    <dgm:pt modelId="{C9EA87BB-C27F-B94E-8B94-940DB47D94C5}" type="pres">
      <dgm:prSet presAssocID="{E5D24D24-C4A6-894A-B1B1-135D63B740F5}" presName="tx2" presStyleLbl="revTx" presStyleIdx="4" presStyleCnt="5"/>
      <dgm:spPr/>
    </dgm:pt>
    <dgm:pt modelId="{EF1873A6-805E-8B44-99F2-CEB2B358254B}" type="pres">
      <dgm:prSet presAssocID="{E5D24D24-C4A6-894A-B1B1-135D63B740F5}" presName="vert2" presStyleCnt="0"/>
      <dgm:spPr/>
    </dgm:pt>
    <dgm:pt modelId="{0DB4DCFE-BCC8-5646-8B2D-C3F895EFFCAE}" type="pres">
      <dgm:prSet presAssocID="{E5D24D24-C4A6-894A-B1B1-135D63B740F5}" presName="thinLine2b" presStyleLbl="callout" presStyleIdx="2" presStyleCnt="3"/>
      <dgm:spPr/>
    </dgm:pt>
    <dgm:pt modelId="{F2ECB4C4-8518-7543-9717-29D43534BDCF}" type="pres">
      <dgm:prSet presAssocID="{E5D24D24-C4A6-894A-B1B1-135D63B740F5}" presName="vertSpace2b" presStyleCnt="0"/>
      <dgm:spPr/>
    </dgm:pt>
  </dgm:ptLst>
  <dgm:cxnLst>
    <dgm:cxn modelId="{D03F9E1D-27E0-D548-BCB9-FBE5E521F6F3}" type="presOf" srcId="{E5D24D24-C4A6-894A-B1B1-135D63B740F5}" destId="{C9EA87BB-C27F-B94E-8B94-940DB47D94C5}" srcOrd="0" destOrd="0" presId="urn:microsoft.com/office/officeart/2008/layout/LinedList"/>
    <dgm:cxn modelId="{B3776E47-90A1-564A-9C36-85A73EB04CD6}" srcId="{12D1D2E0-8FE9-0947-8123-EB8C564A196F}" destId="{FAEC63CF-A584-4249-AC80-08E646335FF9}" srcOrd="0" destOrd="0" parTransId="{DB0D384F-E4FF-2E45-8300-A5413BFC2C1A}" sibTransId="{6771C919-1561-CE46-B5BE-8607E0E289F7}"/>
    <dgm:cxn modelId="{E3907E52-F0E0-F040-8617-58E94527AB30}" srcId="{12D1D2E0-8FE9-0947-8123-EB8C564A196F}" destId="{E5D24D24-C4A6-894A-B1B1-135D63B740F5}" srcOrd="1" destOrd="0" parTransId="{A7E6AF68-7E00-9343-B09E-F405FFAF76B5}" sibTransId="{F0804375-95B0-6343-9F27-0681BB889688}"/>
    <dgm:cxn modelId="{B24CA955-7815-134D-ACE3-B1E74DF1F53B}" srcId="{1C202D96-5298-784D-8171-497CE95B9D27}" destId="{99E94550-2C03-1944-9273-4B5191EC8D07}" srcOrd="0" destOrd="0" parTransId="{BDA8DE64-F491-DD45-9271-C9B934C7C4AA}" sibTransId="{CD5594FC-A8CD-2647-B308-09CF69F776B5}"/>
    <dgm:cxn modelId="{B4D63786-23D1-DD43-A0F3-2462125A3ED3}" type="presOf" srcId="{1C202D96-5298-784D-8171-497CE95B9D27}" destId="{D00DC302-4CB0-D346-A97F-571FA5D7F75D}" srcOrd="0" destOrd="0" presId="urn:microsoft.com/office/officeart/2008/layout/LinedList"/>
    <dgm:cxn modelId="{144DE28C-EAC3-E646-A143-35367AE340EB}" srcId="{16D17ED8-D5FE-3642-98E3-B943C71FED86}" destId="{1C202D96-5298-784D-8171-497CE95B9D27}" srcOrd="0" destOrd="0" parTransId="{C48FA581-FCF5-0146-BB86-83ED6105BF9E}" sibTransId="{7A06109F-EC6A-F14D-BD66-96D8B38CA728}"/>
    <dgm:cxn modelId="{9CEF12A8-3EBA-9E45-8F5F-2311FC499B70}" type="presOf" srcId="{FAEC63CF-A584-4249-AC80-08E646335FF9}" destId="{AB210E1A-D33D-194B-8306-ED0A30CDBFC5}" srcOrd="0" destOrd="0" presId="urn:microsoft.com/office/officeart/2008/layout/LinedList"/>
    <dgm:cxn modelId="{819B04B9-C4E7-E74D-AB8D-3E9B6D0BE9A7}" type="presOf" srcId="{16D17ED8-D5FE-3642-98E3-B943C71FED86}" destId="{0FA20C9B-3A68-4B45-963F-D3BB0CA60642}" srcOrd="0" destOrd="0" presId="urn:microsoft.com/office/officeart/2008/layout/LinedList"/>
    <dgm:cxn modelId="{09E511DD-061E-6F43-BFF3-90D2BC533783}" type="presOf" srcId="{99E94550-2C03-1944-9273-4B5191EC8D07}" destId="{68EC76F1-43C6-1345-8CA4-0B98AA9DB806}" srcOrd="0" destOrd="0" presId="urn:microsoft.com/office/officeart/2008/layout/LinedList"/>
    <dgm:cxn modelId="{63E4ACF4-172D-8A42-85FB-7912E2826DC9}" srcId="{16D17ED8-D5FE-3642-98E3-B943C71FED86}" destId="{12D1D2E0-8FE9-0947-8123-EB8C564A196F}" srcOrd="1" destOrd="0" parTransId="{AFDF7ABF-2617-4448-91C9-59F9975835DE}" sibTransId="{402D3826-28E9-D041-94E8-F92EA66072A2}"/>
    <dgm:cxn modelId="{A7DBEEF4-9A69-2945-8DA3-2B942C305BB6}" type="presOf" srcId="{12D1D2E0-8FE9-0947-8123-EB8C564A196F}" destId="{A6957176-AE93-EE45-8778-E75B68D44A8D}" srcOrd="0" destOrd="0" presId="urn:microsoft.com/office/officeart/2008/layout/LinedList"/>
    <dgm:cxn modelId="{96A54E31-677B-734A-AFF8-1D158210C631}" type="presParOf" srcId="{0FA20C9B-3A68-4B45-963F-D3BB0CA60642}" destId="{0CA48BE9-0622-264F-AAA7-C8937B9E31E9}" srcOrd="0" destOrd="0" presId="urn:microsoft.com/office/officeart/2008/layout/LinedList"/>
    <dgm:cxn modelId="{5408336D-C682-BD47-BE72-31FD3A2D464F}" type="presParOf" srcId="{0FA20C9B-3A68-4B45-963F-D3BB0CA60642}" destId="{BEDA7983-D53B-2E42-BD03-7D417753C77E}" srcOrd="1" destOrd="0" presId="urn:microsoft.com/office/officeart/2008/layout/LinedList"/>
    <dgm:cxn modelId="{6F22CCBF-91ED-8A43-BD1F-B703A58F15AB}" type="presParOf" srcId="{BEDA7983-D53B-2E42-BD03-7D417753C77E}" destId="{D00DC302-4CB0-D346-A97F-571FA5D7F75D}" srcOrd="0" destOrd="0" presId="urn:microsoft.com/office/officeart/2008/layout/LinedList"/>
    <dgm:cxn modelId="{999D3BD7-DC42-4849-AF73-AA879EF62A77}" type="presParOf" srcId="{BEDA7983-D53B-2E42-BD03-7D417753C77E}" destId="{9EC8DD7D-7B3E-7047-8B98-143BE6AA5EB4}" srcOrd="1" destOrd="0" presId="urn:microsoft.com/office/officeart/2008/layout/LinedList"/>
    <dgm:cxn modelId="{B7248292-8B77-144E-AA9F-A8A728026376}" type="presParOf" srcId="{9EC8DD7D-7B3E-7047-8B98-143BE6AA5EB4}" destId="{035D365F-6E2A-2540-AFA4-5C58FC018441}" srcOrd="0" destOrd="0" presId="urn:microsoft.com/office/officeart/2008/layout/LinedList"/>
    <dgm:cxn modelId="{0F8ECBA1-930D-E046-A182-A88206EEAF92}" type="presParOf" srcId="{9EC8DD7D-7B3E-7047-8B98-143BE6AA5EB4}" destId="{ABEF77E1-B29F-834C-B2E0-94D2899C89A1}" srcOrd="1" destOrd="0" presId="urn:microsoft.com/office/officeart/2008/layout/LinedList"/>
    <dgm:cxn modelId="{36E376CC-5F36-4640-8BB2-F446750656E3}" type="presParOf" srcId="{ABEF77E1-B29F-834C-B2E0-94D2899C89A1}" destId="{E902EBB6-CB00-6B48-8E9C-FFC811ED94FD}" srcOrd="0" destOrd="0" presId="urn:microsoft.com/office/officeart/2008/layout/LinedList"/>
    <dgm:cxn modelId="{03CE0CF1-2F19-0E46-8049-18823C090F93}" type="presParOf" srcId="{ABEF77E1-B29F-834C-B2E0-94D2899C89A1}" destId="{68EC76F1-43C6-1345-8CA4-0B98AA9DB806}" srcOrd="1" destOrd="0" presId="urn:microsoft.com/office/officeart/2008/layout/LinedList"/>
    <dgm:cxn modelId="{1FDB44CD-BF58-E645-824A-F91FEA0B861B}" type="presParOf" srcId="{ABEF77E1-B29F-834C-B2E0-94D2899C89A1}" destId="{598D40B3-EC22-C641-83CD-35D1D007CB1A}" srcOrd="2" destOrd="0" presId="urn:microsoft.com/office/officeart/2008/layout/LinedList"/>
    <dgm:cxn modelId="{7E31A77A-E31D-8E44-9B58-BB4239085BB2}" type="presParOf" srcId="{9EC8DD7D-7B3E-7047-8B98-143BE6AA5EB4}" destId="{29149D57-4D7D-F64A-A9EA-3DB327E89CF0}" srcOrd="2" destOrd="0" presId="urn:microsoft.com/office/officeart/2008/layout/LinedList"/>
    <dgm:cxn modelId="{1453C7D4-16BD-764A-8B20-1C229378214A}" type="presParOf" srcId="{9EC8DD7D-7B3E-7047-8B98-143BE6AA5EB4}" destId="{88A31BCE-C762-CD4E-80F7-941EF9345633}" srcOrd="3" destOrd="0" presId="urn:microsoft.com/office/officeart/2008/layout/LinedList"/>
    <dgm:cxn modelId="{EC9FAA5A-5B7B-5E4C-921F-120007D896E7}" type="presParOf" srcId="{0FA20C9B-3A68-4B45-963F-D3BB0CA60642}" destId="{B6BD66E2-B861-1D4D-9156-28EDFCC16BCD}" srcOrd="2" destOrd="0" presId="urn:microsoft.com/office/officeart/2008/layout/LinedList"/>
    <dgm:cxn modelId="{6523C0CB-FFB9-D344-9029-A29B2FDC525E}" type="presParOf" srcId="{0FA20C9B-3A68-4B45-963F-D3BB0CA60642}" destId="{C70A0F6B-2C7A-234D-AFEE-D087A0339264}" srcOrd="3" destOrd="0" presId="urn:microsoft.com/office/officeart/2008/layout/LinedList"/>
    <dgm:cxn modelId="{E4E64B7A-A207-6448-85F6-3DCBC3D130F6}" type="presParOf" srcId="{C70A0F6B-2C7A-234D-AFEE-D087A0339264}" destId="{A6957176-AE93-EE45-8778-E75B68D44A8D}" srcOrd="0" destOrd="0" presId="urn:microsoft.com/office/officeart/2008/layout/LinedList"/>
    <dgm:cxn modelId="{090DC097-F8EF-174D-AC23-9F9D785110B3}" type="presParOf" srcId="{C70A0F6B-2C7A-234D-AFEE-D087A0339264}" destId="{D4CA400B-C8DB-8847-9200-EAAD34F36C6F}" srcOrd="1" destOrd="0" presId="urn:microsoft.com/office/officeart/2008/layout/LinedList"/>
    <dgm:cxn modelId="{A8D5074C-6293-974A-980B-CD966502E704}" type="presParOf" srcId="{D4CA400B-C8DB-8847-9200-EAAD34F36C6F}" destId="{1BC939ED-5DF3-DF4C-80CA-F6BAC45DD2AD}" srcOrd="0" destOrd="0" presId="urn:microsoft.com/office/officeart/2008/layout/LinedList"/>
    <dgm:cxn modelId="{2206BC49-C431-1544-8FDD-8976B36D354B}" type="presParOf" srcId="{D4CA400B-C8DB-8847-9200-EAAD34F36C6F}" destId="{8527BB16-206A-1049-A647-A9FAC1177E9A}" srcOrd="1" destOrd="0" presId="urn:microsoft.com/office/officeart/2008/layout/LinedList"/>
    <dgm:cxn modelId="{43E78013-9C60-6240-8A0F-3F691CC10B82}" type="presParOf" srcId="{8527BB16-206A-1049-A647-A9FAC1177E9A}" destId="{489C9D75-303E-6347-9412-4FE86E915751}" srcOrd="0" destOrd="0" presId="urn:microsoft.com/office/officeart/2008/layout/LinedList"/>
    <dgm:cxn modelId="{2C19C493-1D8E-A943-8D7D-BC4AD61732CE}" type="presParOf" srcId="{8527BB16-206A-1049-A647-A9FAC1177E9A}" destId="{AB210E1A-D33D-194B-8306-ED0A30CDBFC5}" srcOrd="1" destOrd="0" presId="urn:microsoft.com/office/officeart/2008/layout/LinedList"/>
    <dgm:cxn modelId="{B0AE7B69-9167-A847-B54E-F56156163677}" type="presParOf" srcId="{8527BB16-206A-1049-A647-A9FAC1177E9A}" destId="{FE6A72FD-2967-9346-8067-2C7ABD2B8404}" srcOrd="2" destOrd="0" presId="urn:microsoft.com/office/officeart/2008/layout/LinedList"/>
    <dgm:cxn modelId="{B89A7C93-1450-AD46-8F3B-FC7A7FCE4BEB}" type="presParOf" srcId="{D4CA400B-C8DB-8847-9200-EAAD34F36C6F}" destId="{5D81FBC6-9CE9-144C-8976-ADCE909FC2BA}" srcOrd="2" destOrd="0" presId="urn:microsoft.com/office/officeart/2008/layout/LinedList"/>
    <dgm:cxn modelId="{585F8C84-72A5-1249-830A-A8595616E9B4}" type="presParOf" srcId="{D4CA400B-C8DB-8847-9200-EAAD34F36C6F}" destId="{4B9DFE7A-23B7-9249-BD8B-72F58E4E4B80}" srcOrd="3" destOrd="0" presId="urn:microsoft.com/office/officeart/2008/layout/LinedList"/>
    <dgm:cxn modelId="{A03F3CBF-354D-3941-9809-97C774903B43}" type="presParOf" srcId="{D4CA400B-C8DB-8847-9200-EAAD34F36C6F}" destId="{36734B27-974C-6747-984B-A4654BBD5286}" srcOrd="4" destOrd="0" presId="urn:microsoft.com/office/officeart/2008/layout/LinedList"/>
    <dgm:cxn modelId="{8694A80F-185D-5845-88CB-8D503C96725D}" type="presParOf" srcId="{36734B27-974C-6747-984B-A4654BBD5286}" destId="{51068F6C-88C4-AE42-8B0A-11E73381123D}" srcOrd="0" destOrd="0" presId="urn:microsoft.com/office/officeart/2008/layout/LinedList"/>
    <dgm:cxn modelId="{3B153AD3-7EDD-B74C-B7F1-864078116EAA}" type="presParOf" srcId="{36734B27-974C-6747-984B-A4654BBD5286}" destId="{C9EA87BB-C27F-B94E-8B94-940DB47D94C5}" srcOrd="1" destOrd="0" presId="urn:microsoft.com/office/officeart/2008/layout/LinedList"/>
    <dgm:cxn modelId="{D592404F-2B21-F544-8208-1736915925BF}" type="presParOf" srcId="{36734B27-974C-6747-984B-A4654BBD5286}" destId="{EF1873A6-805E-8B44-99F2-CEB2B358254B}" srcOrd="2" destOrd="0" presId="urn:microsoft.com/office/officeart/2008/layout/LinedList"/>
    <dgm:cxn modelId="{844E032F-1008-4C43-A2A9-2CCF046CB56B}" type="presParOf" srcId="{D4CA400B-C8DB-8847-9200-EAAD34F36C6F}" destId="{0DB4DCFE-BCC8-5646-8B2D-C3F895EFFCAE}" srcOrd="5" destOrd="0" presId="urn:microsoft.com/office/officeart/2008/layout/LinedList"/>
    <dgm:cxn modelId="{A96D2C82-E59D-3D41-B1BD-E7CAD964994A}" type="presParOf" srcId="{D4CA400B-C8DB-8847-9200-EAAD34F36C6F}" destId="{F2ECB4C4-8518-7543-9717-29D43534BDCF}" srcOrd="6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4.xml><?xml version="1.0" encoding="utf-8"?>
<dgm:dataModel xmlns:dgm="http://schemas.openxmlformats.org/drawingml/2006/diagram" xmlns:a="http://schemas.openxmlformats.org/drawingml/2006/main">
  <dgm:ptLst>
    <dgm:pt modelId="{89F1275F-7954-104F-AF95-1C86C24192A0}" type="doc">
      <dgm:prSet loTypeId="urn:microsoft.com/office/officeart/2005/8/layout/default" loCatId="process" qsTypeId="urn:microsoft.com/office/officeart/2005/8/quickstyle/simple4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55563669-4DC4-7443-AB39-F6F270B40E8C}">
      <dgm:prSet/>
      <dgm:spPr/>
      <dgm:t>
        <a:bodyPr/>
        <a:lstStyle/>
        <a:p>
          <a:pPr rtl="0"/>
          <a:r>
            <a:rPr lang="en-US" dirty="0"/>
            <a:t>Instructor</a:t>
          </a:r>
        </a:p>
      </dgm:t>
    </dgm:pt>
    <dgm:pt modelId="{9B896A37-ED61-0E48-AAE0-00D748AB565E}" type="parTrans" cxnId="{BD1BC398-C75C-5541-A05A-E9E1F682451F}">
      <dgm:prSet/>
      <dgm:spPr/>
      <dgm:t>
        <a:bodyPr/>
        <a:lstStyle/>
        <a:p>
          <a:endParaRPr lang="en-US"/>
        </a:p>
      </dgm:t>
    </dgm:pt>
    <dgm:pt modelId="{84BD12D7-7891-A84E-9825-CBDCF4047FDD}" type="sibTrans" cxnId="{BD1BC398-C75C-5541-A05A-E9E1F682451F}">
      <dgm:prSet/>
      <dgm:spPr/>
      <dgm:t>
        <a:bodyPr/>
        <a:lstStyle/>
        <a:p>
          <a:endParaRPr lang="en-US"/>
        </a:p>
      </dgm:t>
    </dgm:pt>
    <dgm:pt modelId="{DD73ADBF-D209-FA46-B715-45FA7B2F425E}">
      <dgm:prSet/>
      <dgm:spPr/>
      <dgm:t>
        <a:bodyPr/>
        <a:lstStyle/>
        <a:p>
          <a:pPr rtl="0"/>
          <a:r>
            <a:rPr lang="en-US"/>
            <a:t>Content</a:t>
          </a:r>
        </a:p>
      </dgm:t>
    </dgm:pt>
    <dgm:pt modelId="{1CDB0A9B-DF22-2443-95BF-E37401AE0DF3}" type="parTrans" cxnId="{143FF366-A0D7-E947-B211-A17C57CD5F62}">
      <dgm:prSet/>
      <dgm:spPr/>
      <dgm:t>
        <a:bodyPr/>
        <a:lstStyle/>
        <a:p>
          <a:endParaRPr lang="en-US"/>
        </a:p>
      </dgm:t>
    </dgm:pt>
    <dgm:pt modelId="{B4CBB2F3-8B7B-0849-ACDC-594D68E234DA}" type="sibTrans" cxnId="{143FF366-A0D7-E947-B211-A17C57CD5F62}">
      <dgm:prSet/>
      <dgm:spPr/>
      <dgm:t>
        <a:bodyPr/>
        <a:lstStyle/>
        <a:p>
          <a:endParaRPr lang="en-US"/>
        </a:p>
      </dgm:t>
    </dgm:pt>
    <dgm:pt modelId="{8B31E03D-611C-8345-AB2D-CD189FA2B611}">
      <dgm:prSet/>
      <dgm:spPr/>
      <dgm:t>
        <a:bodyPr/>
        <a:lstStyle/>
        <a:p>
          <a:pPr rtl="0"/>
          <a:r>
            <a:rPr lang="en-US" dirty="0"/>
            <a:t>Overall Impression</a:t>
          </a:r>
        </a:p>
      </dgm:t>
    </dgm:pt>
    <dgm:pt modelId="{9CC9C261-A72B-F645-B424-72F976F55A1B}" type="parTrans" cxnId="{6B32C752-EEB7-8C47-A5D3-05A9B4D4C14F}">
      <dgm:prSet/>
      <dgm:spPr/>
      <dgm:t>
        <a:bodyPr/>
        <a:lstStyle/>
        <a:p>
          <a:endParaRPr lang="en-US"/>
        </a:p>
      </dgm:t>
    </dgm:pt>
    <dgm:pt modelId="{27F0C550-6798-D04D-B0BE-1C398FC82CFD}" type="sibTrans" cxnId="{6B32C752-EEB7-8C47-A5D3-05A9B4D4C14F}">
      <dgm:prSet/>
      <dgm:spPr/>
      <dgm:t>
        <a:bodyPr/>
        <a:lstStyle/>
        <a:p>
          <a:endParaRPr lang="en-US"/>
        </a:p>
      </dgm:t>
    </dgm:pt>
    <dgm:pt modelId="{4D75FF3F-B6E6-1B4A-AB3E-CF3093A48297}" type="pres">
      <dgm:prSet presAssocID="{89F1275F-7954-104F-AF95-1C86C24192A0}" presName="diagram" presStyleCnt="0">
        <dgm:presLayoutVars>
          <dgm:dir/>
          <dgm:resizeHandles val="exact"/>
        </dgm:presLayoutVars>
      </dgm:prSet>
      <dgm:spPr/>
    </dgm:pt>
    <dgm:pt modelId="{F71F6206-ACF9-454E-93E6-BF51865A9072}" type="pres">
      <dgm:prSet presAssocID="{55563669-4DC4-7443-AB39-F6F270B40E8C}" presName="node" presStyleLbl="node1" presStyleIdx="0" presStyleCnt="3">
        <dgm:presLayoutVars>
          <dgm:bulletEnabled val="1"/>
        </dgm:presLayoutVars>
      </dgm:prSet>
      <dgm:spPr/>
    </dgm:pt>
    <dgm:pt modelId="{4956D5E8-1E52-E146-BFC9-1606EF88FA7F}" type="pres">
      <dgm:prSet presAssocID="{84BD12D7-7891-A84E-9825-CBDCF4047FDD}" presName="sibTrans" presStyleCnt="0"/>
      <dgm:spPr/>
    </dgm:pt>
    <dgm:pt modelId="{465D44C9-EA4C-FB46-B636-8D1DF225577F}" type="pres">
      <dgm:prSet presAssocID="{DD73ADBF-D209-FA46-B715-45FA7B2F425E}" presName="node" presStyleLbl="node1" presStyleIdx="1" presStyleCnt="3">
        <dgm:presLayoutVars>
          <dgm:bulletEnabled val="1"/>
        </dgm:presLayoutVars>
      </dgm:prSet>
      <dgm:spPr/>
    </dgm:pt>
    <dgm:pt modelId="{AD846771-8A9D-E64A-9BE1-0D54060A7F83}" type="pres">
      <dgm:prSet presAssocID="{B4CBB2F3-8B7B-0849-ACDC-594D68E234DA}" presName="sibTrans" presStyleCnt="0"/>
      <dgm:spPr/>
    </dgm:pt>
    <dgm:pt modelId="{5EE2925C-9BE9-2E46-A8CE-56A58C53C9B4}" type="pres">
      <dgm:prSet presAssocID="{8B31E03D-611C-8345-AB2D-CD189FA2B611}" presName="node" presStyleLbl="node1" presStyleIdx="2" presStyleCnt="3">
        <dgm:presLayoutVars>
          <dgm:bulletEnabled val="1"/>
        </dgm:presLayoutVars>
      </dgm:prSet>
      <dgm:spPr/>
    </dgm:pt>
  </dgm:ptLst>
  <dgm:cxnLst>
    <dgm:cxn modelId="{C31EE816-59ED-784F-9BD3-39342F044BC1}" type="presOf" srcId="{8B31E03D-611C-8345-AB2D-CD189FA2B611}" destId="{5EE2925C-9BE9-2E46-A8CE-56A58C53C9B4}" srcOrd="0" destOrd="0" presId="urn:microsoft.com/office/officeart/2005/8/layout/default"/>
    <dgm:cxn modelId="{2FBEB032-DB22-BF4C-9358-4ADBDEE19568}" type="presOf" srcId="{89F1275F-7954-104F-AF95-1C86C24192A0}" destId="{4D75FF3F-B6E6-1B4A-AB3E-CF3093A48297}" srcOrd="0" destOrd="0" presId="urn:microsoft.com/office/officeart/2005/8/layout/default"/>
    <dgm:cxn modelId="{6B32C752-EEB7-8C47-A5D3-05A9B4D4C14F}" srcId="{89F1275F-7954-104F-AF95-1C86C24192A0}" destId="{8B31E03D-611C-8345-AB2D-CD189FA2B611}" srcOrd="2" destOrd="0" parTransId="{9CC9C261-A72B-F645-B424-72F976F55A1B}" sibTransId="{27F0C550-6798-D04D-B0BE-1C398FC82CFD}"/>
    <dgm:cxn modelId="{051CE362-E745-B445-AFC5-916D3700E35C}" type="presOf" srcId="{DD73ADBF-D209-FA46-B715-45FA7B2F425E}" destId="{465D44C9-EA4C-FB46-B636-8D1DF225577F}" srcOrd="0" destOrd="0" presId="urn:microsoft.com/office/officeart/2005/8/layout/default"/>
    <dgm:cxn modelId="{143FF366-A0D7-E947-B211-A17C57CD5F62}" srcId="{89F1275F-7954-104F-AF95-1C86C24192A0}" destId="{DD73ADBF-D209-FA46-B715-45FA7B2F425E}" srcOrd="1" destOrd="0" parTransId="{1CDB0A9B-DF22-2443-95BF-E37401AE0DF3}" sibTransId="{B4CBB2F3-8B7B-0849-ACDC-594D68E234DA}"/>
    <dgm:cxn modelId="{BD1BC398-C75C-5541-A05A-E9E1F682451F}" srcId="{89F1275F-7954-104F-AF95-1C86C24192A0}" destId="{55563669-4DC4-7443-AB39-F6F270B40E8C}" srcOrd="0" destOrd="0" parTransId="{9B896A37-ED61-0E48-AAE0-00D748AB565E}" sibTransId="{84BD12D7-7891-A84E-9825-CBDCF4047FDD}"/>
    <dgm:cxn modelId="{87C14BE9-6414-4346-B3A8-628DC0D4A54E}" type="presOf" srcId="{55563669-4DC4-7443-AB39-F6F270B40E8C}" destId="{F71F6206-ACF9-454E-93E6-BF51865A9072}" srcOrd="0" destOrd="0" presId="urn:microsoft.com/office/officeart/2005/8/layout/default"/>
    <dgm:cxn modelId="{729E3850-A5D0-5043-8314-F426A8A76FA7}" type="presParOf" srcId="{4D75FF3F-B6E6-1B4A-AB3E-CF3093A48297}" destId="{F71F6206-ACF9-454E-93E6-BF51865A9072}" srcOrd="0" destOrd="0" presId="urn:microsoft.com/office/officeart/2005/8/layout/default"/>
    <dgm:cxn modelId="{21527C5C-FF33-BF46-A679-4E88805CC63F}" type="presParOf" srcId="{4D75FF3F-B6E6-1B4A-AB3E-CF3093A48297}" destId="{4956D5E8-1E52-E146-BFC9-1606EF88FA7F}" srcOrd="1" destOrd="0" presId="urn:microsoft.com/office/officeart/2005/8/layout/default"/>
    <dgm:cxn modelId="{DED2E244-6B41-114C-8B3A-7923A755267C}" type="presParOf" srcId="{4D75FF3F-B6E6-1B4A-AB3E-CF3093A48297}" destId="{465D44C9-EA4C-FB46-B636-8D1DF225577F}" srcOrd="2" destOrd="0" presId="urn:microsoft.com/office/officeart/2005/8/layout/default"/>
    <dgm:cxn modelId="{58AE07FA-48C4-E64F-8C92-F6ADCB2AEDD2}" type="presParOf" srcId="{4D75FF3F-B6E6-1B4A-AB3E-CF3093A48297}" destId="{AD846771-8A9D-E64A-9BE1-0D54060A7F83}" srcOrd="3" destOrd="0" presId="urn:microsoft.com/office/officeart/2005/8/layout/default"/>
    <dgm:cxn modelId="{7D57B398-9C74-994F-81EB-B6D2B12A1240}" type="presParOf" srcId="{4D75FF3F-B6E6-1B4A-AB3E-CF3093A48297}" destId="{5EE2925C-9BE9-2E46-A8CE-56A58C53C9B4}" srcOrd="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5.xml><?xml version="1.0" encoding="utf-8"?>
<dgm:dataModel xmlns:dgm="http://schemas.openxmlformats.org/drawingml/2006/diagram" xmlns:a="http://schemas.openxmlformats.org/drawingml/2006/main">
  <dgm:ptLst>
    <dgm:pt modelId="{07A149A3-B3FD-9447-96BB-8E550F55F6CB}" type="doc">
      <dgm:prSet loTypeId="urn:microsoft.com/office/officeart/2005/8/layout/vProcess5" loCatId="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0511909-A4D6-9747-BABA-2C0A35A13B84}">
      <dgm:prSet phldrT="[Text]" custT="1"/>
      <dgm:spPr/>
      <dgm:t>
        <a:bodyPr/>
        <a:lstStyle/>
        <a:p>
          <a:r>
            <a:rPr lang="en-US" sz="3600" b="1" dirty="0">
              <a:latin typeface="Century Gothic" panose="020B0502020202020204" pitchFamily="34" charset="0"/>
            </a:rPr>
            <a:t>Audience</a:t>
          </a:r>
        </a:p>
      </dgm:t>
    </dgm:pt>
    <dgm:pt modelId="{0988F12E-6092-614A-89CD-BA5E28B70C28}" type="parTrans" cxnId="{CF5C8A20-2C24-F647-8016-FD83CE75C609}">
      <dgm:prSet/>
      <dgm:spPr/>
      <dgm:t>
        <a:bodyPr/>
        <a:lstStyle/>
        <a:p>
          <a:endParaRPr lang="en-US" sz="3200" b="1">
            <a:latin typeface="Century Gothic" panose="020B0502020202020204" pitchFamily="34" charset="0"/>
          </a:endParaRPr>
        </a:p>
      </dgm:t>
    </dgm:pt>
    <dgm:pt modelId="{CAE41D2A-25A1-1246-85F2-DABBC01B2208}" type="sibTrans" cxnId="{CF5C8A20-2C24-F647-8016-FD83CE75C609}">
      <dgm:prSet custT="1"/>
      <dgm:spPr/>
      <dgm:t>
        <a:bodyPr/>
        <a:lstStyle/>
        <a:p>
          <a:endParaRPr lang="en-US" sz="4800" b="1" dirty="0">
            <a:latin typeface="Century Gothic" panose="020B0502020202020204" pitchFamily="34" charset="0"/>
          </a:endParaRPr>
        </a:p>
      </dgm:t>
    </dgm:pt>
    <dgm:pt modelId="{BA0A2BCD-5D83-944B-B2D6-BFEF3B74C909}">
      <dgm:prSet custT="1"/>
      <dgm:spPr/>
      <dgm:t>
        <a:bodyPr/>
        <a:lstStyle/>
        <a:p>
          <a:r>
            <a:rPr lang="en-US" sz="3600" b="1" dirty="0">
              <a:latin typeface="Century Gothic" panose="020B0502020202020204" pitchFamily="34" charset="0"/>
            </a:rPr>
            <a:t>Degree</a:t>
          </a:r>
        </a:p>
      </dgm:t>
    </dgm:pt>
    <dgm:pt modelId="{F2953A6E-9EC8-7644-A093-E10CEDBE0B59}" type="parTrans" cxnId="{66D02046-A0AF-6742-8D39-0082D78E49CC}">
      <dgm:prSet/>
      <dgm:spPr/>
      <dgm:t>
        <a:bodyPr/>
        <a:lstStyle/>
        <a:p>
          <a:endParaRPr lang="en-US" sz="3200" b="1">
            <a:latin typeface="Century Gothic" panose="020B0502020202020204" pitchFamily="34" charset="0"/>
          </a:endParaRPr>
        </a:p>
      </dgm:t>
    </dgm:pt>
    <dgm:pt modelId="{FD215911-BE79-8A47-9607-C94E95A4C10E}" type="sibTrans" cxnId="{66D02046-A0AF-6742-8D39-0082D78E49CC}">
      <dgm:prSet/>
      <dgm:spPr/>
      <dgm:t>
        <a:bodyPr/>
        <a:lstStyle/>
        <a:p>
          <a:endParaRPr lang="en-US" sz="3200" b="1">
            <a:latin typeface="Century Gothic" panose="020B0502020202020204" pitchFamily="34" charset="0"/>
          </a:endParaRPr>
        </a:p>
      </dgm:t>
    </dgm:pt>
    <dgm:pt modelId="{62635A20-A09D-CB42-B787-E6DA101D0258}">
      <dgm:prSet custT="1"/>
      <dgm:spPr/>
      <dgm:t>
        <a:bodyPr/>
        <a:lstStyle/>
        <a:p>
          <a:r>
            <a:rPr lang="en-US" sz="2400" b="1" dirty="0">
              <a:latin typeface="Century Gothic" panose="020B0502020202020204" pitchFamily="34" charset="0"/>
            </a:rPr>
            <a:t>How well is it performed?</a:t>
          </a:r>
        </a:p>
      </dgm:t>
    </dgm:pt>
    <dgm:pt modelId="{9A0DB402-FB1B-0644-85D4-E907A14CD7F4}" type="parTrans" cxnId="{13344A2A-8597-C04E-81C9-DD604886600E}">
      <dgm:prSet/>
      <dgm:spPr/>
      <dgm:t>
        <a:bodyPr/>
        <a:lstStyle/>
        <a:p>
          <a:endParaRPr lang="en-US" b="1">
            <a:latin typeface="Century Gothic" panose="020B0502020202020204" pitchFamily="34" charset="0"/>
          </a:endParaRPr>
        </a:p>
      </dgm:t>
    </dgm:pt>
    <dgm:pt modelId="{A8D43639-F25A-D043-AC3B-AA82CDE29092}" type="sibTrans" cxnId="{13344A2A-8597-C04E-81C9-DD604886600E}">
      <dgm:prSet/>
      <dgm:spPr/>
      <dgm:t>
        <a:bodyPr/>
        <a:lstStyle/>
        <a:p>
          <a:endParaRPr lang="en-US" b="1">
            <a:latin typeface="Century Gothic" panose="020B0502020202020204" pitchFamily="34" charset="0"/>
          </a:endParaRPr>
        </a:p>
      </dgm:t>
    </dgm:pt>
    <dgm:pt modelId="{EEA2BF7C-ECA0-7548-BA94-19FE455EDE61}">
      <dgm:prSet phldrT="[Text]" custT="1"/>
      <dgm:spPr/>
      <dgm:t>
        <a:bodyPr/>
        <a:lstStyle/>
        <a:p>
          <a:r>
            <a:rPr lang="en-US" sz="3600" b="1" dirty="0">
              <a:latin typeface="Century Gothic" panose="020B0502020202020204" pitchFamily="34" charset="0"/>
            </a:rPr>
            <a:t>Condition</a:t>
          </a:r>
        </a:p>
      </dgm:t>
    </dgm:pt>
    <dgm:pt modelId="{703BF24B-771F-E242-A50C-46123DA6673D}" type="parTrans" cxnId="{6176A402-DAAB-2445-BD41-62CEB2ACF2D2}">
      <dgm:prSet/>
      <dgm:spPr/>
      <dgm:t>
        <a:bodyPr/>
        <a:lstStyle/>
        <a:p>
          <a:endParaRPr lang="en-US" b="1">
            <a:latin typeface="Century Gothic" panose="020B0502020202020204" pitchFamily="34" charset="0"/>
          </a:endParaRPr>
        </a:p>
      </dgm:t>
    </dgm:pt>
    <dgm:pt modelId="{C03E7F94-3217-5343-8EC9-C3AD5CFA8BC0}" type="sibTrans" cxnId="{6176A402-DAAB-2445-BD41-62CEB2ACF2D2}">
      <dgm:prSet/>
      <dgm:spPr/>
      <dgm:t>
        <a:bodyPr/>
        <a:lstStyle/>
        <a:p>
          <a:endParaRPr lang="en-US" b="1">
            <a:latin typeface="Century Gothic" panose="020B0502020202020204" pitchFamily="34" charset="0"/>
          </a:endParaRPr>
        </a:p>
      </dgm:t>
    </dgm:pt>
    <dgm:pt modelId="{0C538B50-7D7F-E243-A681-8177E93EB61A}">
      <dgm:prSet phldrT="[Text]" custT="1"/>
      <dgm:spPr/>
      <dgm:t>
        <a:bodyPr/>
        <a:lstStyle/>
        <a:p>
          <a:r>
            <a:rPr lang="en-US" sz="2400" b="1" dirty="0">
              <a:latin typeface="Century Gothic" panose="020B0502020202020204" pitchFamily="34" charset="0"/>
            </a:rPr>
            <a:t>What do you expect them to do?</a:t>
          </a:r>
        </a:p>
      </dgm:t>
    </dgm:pt>
    <dgm:pt modelId="{BB03421D-50FE-4746-A976-131F796F8A6A}" type="parTrans" cxnId="{349C2300-B379-D54C-99F4-CF9759A2BC03}">
      <dgm:prSet/>
      <dgm:spPr/>
      <dgm:t>
        <a:bodyPr/>
        <a:lstStyle/>
        <a:p>
          <a:endParaRPr lang="en-US" b="1">
            <a:latin typeface="Century Gothic" panose="020B0502020202020204" pitchFamily="34" charset="0"/>
          </a:endParaRPr>
        </a:p>
      </dgm:t>
    </dgm:pt>
    <dgm:pt modelId="{9DA3076D-C327-CF41-8BC8-EA7A1E98AC4F}" type="sibTrans" cxnId="{349C2300-B379-D54C-99F4-CF9759A2BC03}">
      <dgm:prSet/>
      <dgm:spPr/>
      <dgm:t>
        <a:bodyPr/>
        <a:lstStyle/>
        <a:p>
          <a:endParaRPr lang="en-US" b="1">
            <a:latin typeface="Century Gothic" panose="020B0502020202020204" pitchFamily="34" charset="0"/>
          </a:endParaRPr>
        </a:p>
      </dgm:t>
    </dgm:pt>
    <dgm:pt modelId="{29DE58B1-A741-AF4C-AAFB-858E0803336F}">
      <dgm:prSet phldrT="[Text]" custT="1"/>
      <dgm:spPr/>
      <dgm:t>
        <a:bodyPr/>
        <a:lstStyle/>
        <a:p>
          <a:r>
            <a:rPr lang="en-US" sz="3600" b="1" dirty="0">
              <a:latin typeface="Century Gothic" panose="020B0502020202020204" pitchFamily="34" charset="0"/>
            </a:rPr>
            <a:t>Behavior = task</a:t>
          </a:r>
        </a:p>
      </dgm:t>
    </dgm:pt>
    <dgm:pt modelId="{ED8EA7E0-A451-614C-885E-F9747659F106}" type="parTrans" cxnId="{CB6A66B6-EDED-CC40-95D3-B9495959F9BF}">
      <dgm:prSet/>
      <dgm:spPr/>
      <dgm:t>
        <a:bodyPr/>
        <a:lstStyle/>
        <a:p>
          <a:endParaRPr lang="en-US" b="1">
            <a:latin typeface="Century Gothic" panose="020B0502020202020204" pitchFamily="34" charset="0"/>
          </a:endParaRPr>
        </a:p>
      </dgm:t>
    </dgm:pt>
    <dgm:pt modelId="{23DA5A30-48BF-DE42-ADE4-56287AD33415}" type="sibTrans" cxnId="{CB6A66B6-EDED-CC40-95D3-B9495959F9BF}">
      <dgm:prSet/>
      <dgm:spPr/>
      <dgm:t>
        <a:bodyPr/>
        <a:lstStyle/>
        <a:p>
          <a:endParaRPr lang="en-US" b="1">
            <a:latin typeface="Century Gothic" panose="020B0502020202020204" pitchFamily="34" charset="0"/>
          </a:endParaRPr>
        </a:p>
      </dgm:t>
    </dgm:pt>
    <dgm:pt modelId="{0C60F419-BB8B-D34C-A100-BE396D0D2A26}">
      <dgm:prSet phldrT="[Text]" custT="1"/>
      <dgm:spPr/>
      <dgm:t>
        <a:bodyPr/>
        <a:lstStyle/>
        <a:p>
          <a:r>
            <a:rPr lang="en-US" sz="2400" b="1" dirty="0">
              <a:latin typeface="Century Gothic" panose="020B0502020202020204" pitchFamily="34" charset="0"/>
            </a:rPr>
            <a:t>Who is the intended learner?</a:t>
          </a:r>
        </a:p>
      </dgm:t>
    </dgm:pt>
    <dgm:pt modelId="{14D97C3E-C232-2D49-8B09-4C4E330E084F}" type="parTrans" cxnId="{E98F6EAF-0A72-194C-88EF-546211C2A91F}">
      <dgm:prSet/>
      <dgm:spPr/>
      <dgm:t>
        <a:bodyPr/>
        <a:lstStyle/>
        <a:p>
          <a:endParaRPr lang="en-US" b="1">
            <a:latin typeface="Century Gothic" panose="020B0502020202020204" pitchFamily="34" charset="0"/>
          </a:endParaRPr>
        </a:p>
      </dgm:t>
    </dgm:pt>
    <dgm:pt modelId="{355912AC-6D9D-1B4D-B124-4A9A1067F9F9}" type="sibTrans" cxnId="{E98F6EAF-0A72-194C-88EF-546211C2A91F}">
      <dgm:prSet/>
      <dgm:spPr/>
      <dgm:t>
        <a:bodyPr/>
        <a:lstStyle/>
        <a:p>
          <a:endParaRPr lang="en-US" b="1">
            <a:latin typeface="Century Gothic" panose="020B0502020202020204" pitchFamily="34" charset="0"/>
          </a:endParaRPr>
        </a:p>
      </dgm:t>
    </dgm:pt>
    <dgm:pt modelId="{8D762DA4-1DDE-1C4C-AC80-0A284C1B64C5}">
      <dgm:prSet phldrT="[Text]" custT="1"/>
      <dgm:spPr/>
      <dgm:t>
        <a:bodyPr/>
        <a:lstStyle/>
        <a:p>
          <a:r>
            <a:rPr lang="en-US" sz="2400" b="1" dirty="0">
              <a:latin typeface="Century Gothic" panose="020B0502020202020204" pitchFamily="34" charset="0"/>
            </a:rPr>
            <a:t>What are they given to perform the task?</a:t>
          </a:r>
        </a:p>
      </dgm:t>
    </dgm:pt>
    <dgm:pt modelId="{52D19B68-92E4-404E-BA26-51DFC0A5EB90}" type="parTrans" cxnId="{24726BA3-FAA3-4A40-95B2-C5748B841669}">
      <dgm:prSet/>
      <dgm:spPr/>
      <dgm:t>
        <a:bodyPr/>
        <a:lstStyle/>
        <a:p>
          <a:endParaRPr lang="en-US" b="1">
            <a:latin typeface="Century Gothic" panose="020B0502020202020204" pitchFamily="34" charset="0"/>
          </a:endParaRPr>
        </a:p>
      </dgm:t>
    </dgm:pt>
    <dgm:pt modelId="{FEE8AC08-A50B-1F4B-843D-8D9732CCB055}" type="sibTrans" cxnId="{24726BA3-FAA3-4A40-95B2-C5748B841669}">
      <dgm:prSet/>
      <dgm:spPr/>
      <dgm:t>
        <a:bodyPr/>
        <a:lstStyle/>
        <a:p>
          <a:endParaRPr lang="en-US" b="1">
            <a:latin typeface="Century Gothic" panose="020B0502020202020204" pitchFamily="34" charset="0"/>
          </a:endParaRPr>
        </a:p>
      </dgm:t>
    </dgm:pt>
    <dgm:pt modelId="{BBBB365D-CB39-7241-8419-3D2E62C713CC}" type="pres">
      <dgm:prSet presAssocID="{07A149A3-B3FD-9447-96BB-8E550F55F6CB}" presName="outerComposite" presStyleCnt="0">
        <dgm:presLayoutVars>
          <dgm:chMax val="5"/>
          <dgm:dir/>
          <dgm:resizeHandles val="exact"/>
        </dgm:presLayoutVars>
      </dgm:prSet>
      <dgm:spPr/>
    </dgm:pt>
    <dgm:pt modelId="{415B992A-8ECA-D44D-8414-5D2294A2BD20}" type="pres">
      <dgm:prSet presAssocID="{07A149A3-B3FD-9447-96BB-8E550F55F6CB}" presName="dummyMaxCanvas" presStyleCnt="0">
        <dgm:presLayoutVars/>
      </dgm:prSet>
      <dgm:spPr/>
    </dgm:pt>
    <dgm:pt modelId="{2F47527A-8DF2-A84F-893A-9D9A477897E8}" type="pres">
      <dgm:prSet presAssocID="{07A149A3-B3FD-9447-96BB-8E550F55F6CB}" presName="FourNodes_1" presStyleLbl="node1" presStyleIdx="0" presStyleCnt="4">
        <dgm:presLayoutVars>
          <dgm:bulletEnabled val="1"/>
        </dgm:presLayoutVars>
      </dgm:prSet>
      <dgm:spPr/>
    </dgm:pt>
    <dgm:pt modelId="{E0CCF7AD-384A-8442-A230-48D25C4B34B4}" type="pres">
      <dgm:prSet presAssocID="{07A149A3-B3FD-9447-96BB-8E550F55F6CB}" presName="FourNodes_2" presStyleLbl="node1" presStyleIdx="1" presStyleCnt="4">
        <dgm:presLayoutVars>
          <dgm:bulletEnabled val="1"/>
        </dgm:presLayoutVars>
      </dgm:prSet>
      <dgm:spPr/>
    </dgm:pt>
    <dgm:pt modelId="{58795722-76D5-AE48-8DCC-BABFE164FE4C}" type="pres">
      <dgm:prSet presAssocID="{07A149A3-B3FD-9447-96BB-8E550F55F6CB}" presName="FourNodes_3" presStyleLbl="node1" presStyleIdx="2" presStyleCnt="4">
        <dgm:presLayoutVars>
          <dgm:bulletEnabled val="1"/>
        </dgm:presLayoutVars>
      </dgm:prSet>
      <dgm:spPr/>
    </dgm:pt>
    <dgm:pt modelId="{9025DB77-6AA4-EE42-8E07-3DFF7C7BA93F}" type="pres">
      <dgm:prSet presAssocID="{07A149A3-B3FD-9447-96BB-8E550F55F6CB}" presName="FourNodes_4" presStyleLbl="node1" presStyleIdx="3" presStyleCnt="4">
        <dgm:presLayoutVars>
          <dgm:bulletEnabled val="1"/>
        </dgm:presLayoutVars>
      </dgm:prSet>
      <dgm:spPr/>
    </dgm:pt>
    <dgm:pt modelId="{6F863E64-8F21-A940-B598-CB81DF426FA5}" type="pres">
      <dgm:prSet presAssocID="{07A149A3-B3FD-9447-96BB-8E550F55F6CB}" presName="FourConn_1-2" presStyleLbl="fgAccFollowNode1" presStyleIdx="0" presStyleCnt="3">
        <dgm:presLayoutVars>
          <dgm:bulletEnabled val="1"/>
        </dgm:presLayoutVars>
      </dgm:prSet>
      <dgm:spPr/>
    </dgm:pt>
    <dgm:pt modelId="{151E6117-F2BE-B54A-BAD0-7CA140041616}" type="pres">
      <dgm:prSet presAssocID="{07A149A3-B3FD-9447-96BB-8E550F55F6CB}" presName="FourConn_2-3" presStyleLbl="fgAccFollowNode1" presStyleIdx="1" presStyleCnt="3">
        <dgm:presLayoutVars>
          <dgm:bulletEnabled val="1"/>
        </dgm:presLayoutVars>
      </dgm:prSet>
      <dgm:spPr/>
    </dgm:pt>
    <dgm:pt modelId="{F76DFB88-A838-B04A-8519-9CBFB14D0121}" type="pres">
      <dgm:prSet presAssocID="{07A149A3-B3FD-9447-96BB-8E550F55F6CB}" presName="FourConn_3-4" presStyleLbl="fgAccFollowNode1" presStyleIdx="2" presStyleCnt="3">
        <dgm:presLayoutVars>
          <dgm:bulletEnabled val="1"/>
        </dgm:presLayoutVars>
      </dgm:prSet>
      <dgm:spPr/>
    </dgm:pt>
    <dgm:pt modelId="{36E151A1-C24B-4B46-BD70-289FCD6D351A}" type="pres">
      <dgm:prSet presAssocID="{07A149A3-B3FD-9447-96BB-8E550F55F6CB}" presName="FourNodes_1_text" presStyleLbl="node1" presStyleIdx="3" presStyleCnt="4">
        <dgm:presLayoutVars>
          <dgm:bulletEnabled val="1"/>
        </dgm:presLayoutVars>
      </dgm:prSet>
      <dgm:spPr/>
    </dgm:pt>
    <dgm:pt modelId="{73827D94-AE47-044B-A4EE-D9E184C99019}" type="pres">
      <dgm:prSet presAssocID="{07A149A3-B3FD-9447-96BB-8E550F55F6CB}" presName="FourNodes_2_text" presStyleLbl="node1" presStyleIdx="3" presStyleCnt="4">
        <dgm:presLayoutVars>
          <dgm:bulletEnabled val="1"/>
        </dgm:presLayoutVars>
      </dgm:prSet>
      <dgm:spPr/>
    </dgm:pt>
    <dgm:pt modelId="{A7636120-8D4E-D143-8986-A4496F25111E}" type="pres">
      <dgm:prSet presAssocID="{07A149A3-B3FD-9447-96BB-8E550F55F6CB}" presName="FourNodes_3_text" presStyleLbl="node1" presStyleIdx="3" presStyleCnt="4">
        <dgm:presLayoutVars>
          <dgm:bulletEnabled val="1"/>
        </dgm:presLayoutVars>
      </dgm:prSet>
      <dgm:spPr/>
    </dgm:pt>
    <dgm:pt modelId="{00E3D90A-5D21-1549-97D0-C931B488516F}" type="pres">
      <dgm:prSet presAssocID="{07A149A3-B3FD-9447-96BB-8E550F55F6CB}" presName="FourNodes_4_text" presStyleLbl="node1" presStyleIdx="3" presStyleCnt="4">
        <dgm:presLayoutVars>
          <dgm:bulletEnabled val="1"/>
        </dgm:presLayoutVars>
      </dgm:prSet>
      <dgm:spPr/>
    </dgm:pt>
  </dgm:ptLst>
  <dgm:cxnLst>
    <dgm:cxn modelId="{349C2300-B379-D54C-99F4-CF9759A2BC03}" srcId="{29DE58B1-A741-AF4C-AAFB-858E0803336F}" destId="{0C538B50-7D7F-E243-A681-8177E93EB61A}" srcOrd="0" destOrd="0" parTransId="{BB03421D-50FE-4746-A976-131F796F8A6A}" sibTransId="{9DA3076D-C327-CF41-8BC8-EA7A1E98AC4F}"/>
    <dgm:cxn modelId="{6176A402-DAAB-2445-BD41-62CEB2ACF2D2}" srcId="{07A149A3-B3FD-9447-96BB-8E550F55F6CB}" destId="{EEA2BF7C-ECA0-7548-BA94-19FE455EDE61}" srcOrd="2" destOrd="0" parTransId="{703BF24B-771F-E242-A50C-46123DA6673D}" sibTransId="{C03E7F94-3217-5343-8EC9-C3AD5CFA8BC0}"/>
    <dgm:cxn modelId="{D8027D11-12F6-694D-B9FC-B09BCEA62AC9}" type="presOf" srcId="{0C60F419-BB8B-D34C-A100-BE396D0D2A26}" destId="{2F47527A-8DF2-A84F-893A-9D9A477897E8}" srcOrd="0" destOrd="1" presId="urn:microsoft.com/office/officeart/2005/8/layout/vProcess5"/>
    <dgm:cxn modelId="{85C68D1D-B08E-DF4F-8616-CD6E8B289645}" type="presOf" srcId="{C03E7F94-3217-5343-8EC9-C3AD5CFA8BC0}" destId="{F76DFB88-A838-B04A-8519-9CBFB14D0121}" srcOrd="0" destOrd="0" presId="urn:microsoft.com/office/officeart/2005/8/layout/vProcess5"/>
    <dgm:cxn modelId="{CF5C8A20-2C24-F647-8016-FD83CE75C609}" srcId="{07A149A3-B3FD-9447-96BB-8E550F55F6CB}" destId="{10511909-A4D6-9747-BABA-2C0A35A13B84}" srcOrd="0" destOrd="0" parTransId="{0988F12E-6092-614A-89CD-BA5E28B70C28}" sibTransId="{CAE41D2A-25A1-1246-85F2-DABBC01B2208}"/>
    <dgm:cxn modelId="{13344A2A-8597-C04E-81C9-DD604886600E}" srcId="{BA0A2BCD-5D83-944B-B2D6-BFEF3B74C909}" destId="{62635A20-A09D-CB42-B787-E6DA101D0258}" srcOrd="0" destOrd="0" parTransId="{9A0DB402-FB1B-0644-85D4-E907A14CD7F4}" sibTransId="{A8D43639-F25A-D043-AC3B-AA82CDE29092}"/>
    <dgm:cxn modelId="{24DD6A2C-26E7-DB4B-B152-0B1C54A535C9}" type="presOf" srcId="{BA0A2BCD-5D83-944B-B2D6-BFEF3B74C909}" destId="{00E3D90A-5D21-1549-97D0-C931B488516F}" srcOrd="1" destOrd="0" presId="urn:microsoft.com/office/officeart/2005/8/layout/vProcess5"/>
    <dgm:cxn modelId="{335F8D35-4CB8-0A44-A036-04DF5EA3087D}" type="presOf" srcId="{CAE41D2A-25A1-1246-85F2-DABBC01B2208}" destId="{6F863E64-8F21-A940-B598-CB81DF426FA5}" srcOrd="0" destOrd="0" presId="urn:microsoft.com/office/officeart/2005/8/layout/vProcess5"/>
    <dgm:cxn modelId="{E8BE703C-F7EC-6740-88A8-BE859EE35F85}" type="presOf" srcId="{62635A20-A09D-CB42-B787-E6DA101D0258}" destId="{9025DB77-6AA4-EE42-8E07-3DFF7C7BA93F}" srcOrd="0" destOrd="1" presId="urn:microsoft.com/office/officeart/2005/8/layout/vProcess5"/>
    <dgm:cxn modelId="{6B1BF93E-474C-B740-932F-A73EDD84C7CE}" type="presOf" srcId="{0C60F419-BB8B-D34C-A100-BE396D0D2A26}" destId="{36E151A1-C24B-4B46-BD70-289FCD6D351A}" srcOrd="1" destOrd="1" presId="urn:microsoft.com/office/officeart/2005/8/layout/vProcess5"/>
    <dgm:cxn modelId="{66D02046-A0AF-6742-8D39-0082D78E49CC}" srcId="{07A149A3-B3FD-9447-96BB-8E550F55F6CB}" destId="{BA0A2BCD-5D83-944B-B2D6-BFEF3B74C909}" srcOrd="3" destOrd="0" parTransId="{F2953A6E-9EC8-7644-A093-E10CEDBE0B59}" sibTransId="{FD215911-BE79-8A47-9607-C94E95A4C10E}"/>
    <dgm:cxn modelId="{6A555450-DDF6-284C-AB51-BB07A2BD79B2}" type="presOf" srcId="{29DE58B1-A741-AF4C-AAFB-858E0803336F}" destId="{E0CCF7AD-384A-8442-A230-48D25C4B34B4}" srcOrd="0" destOrd="0" presId="urn:microsoft.com/office/officeart/2005/8/layout/vProcess5"/>
    <dgm:cxn modelId="{19FC7A5C-FFD4-B741-9EC0-3BA5E8CD2661}" type="presOf" srcId="{8D762DA4-1DDE-1C4C-AC80-0A284C1B64C5}" destId="{A7636120-8D4E-D143-8986-A4496F25111E}" srcOrd="1" destOrd="1" presId="urn:microsoft.com/office/officeart/2005/8/layout/vProcess5"/>
    <dgm:cxn modelId="{CBD25C79-9EEE-214C-B15E-B1CF53C59A65}" type="presOf" srcId="{29DE58B1-A741-AF4C-AAFB-858E0803336F}" destId="{73827D94-AE47-044B-A4EE-D9E184C99019}" srcOrd="1" destOrd="0" presId="urn:microsoft.com/office/officeart/2005/8/layout/vProcess5"/>
    <dgm:cxn modelId="{38A13997-F498-994D-8A49-5703A6BAD24F}" type="presOf" srcId="{BA0A2BCD-5D83-944B-B2D6-BFEF3B74C909}" destId="{9025DB77-6AA4-EE42-8E07-3DFF7C7BA93F}" srcOrd="0" destOrd="0" presId="urn:microsoft.com/office/officeart/2005/8/layout/vProcess5"/>
    <dgm:cxn modelId="{24726BA3-FAA3-4A40-95B2-C5748B841669}" srcId="{EEA2BF7C-ECA0-7548-BA94-19FE455EDE61}" destId="{8D762DA4-1DDE-1C4C-AC80-0A284C1B64C5}" srcOrd="0" destOrd="0" parTransId="{52D19B68-92E4-404E-BA26-51DFC0A5EB90}" sibTransId="{FEE8AC08-A50B-1F4B-843D-8D9732CCB055}"/>
    <dgm:cxn modelId="{EBCF20A7-60D1-DF4C-8776-AF10EA7392C7}" type="presOf" srcId="{10511909-A4D6-9747-BABA-2C0A35A13B84}" destId="{2F47527A-8DF2-A84F-893A-9D9A477897E8}" srcOrd="0" destOrd="0" presId="urn:microsoft.com/office/officeart/2005/8/layout/vProcess5"/>
    <dgm:cxn modelId="{E98F6EAF-0A72-194C-88EF-546211C2A91F}" srcId="{10511909-A4D6-9747-BABA-2C0A35A13B84}" destId="{0C60F419-BB8B-D34C-A100-BE396D0D2A26}" srcOrd="0" destOrd="0" parTransId="{14D97C3E-C232-2D49-8B09-4C4E330E084F}" sibTransId="{355912AC-6D9D-1B4D-B124-4A9A1067F9F9}"/>
    <dgm:cxn modelId="{871712B1-DF8B-5742-9C64-009509C60818}" type="presOf" srcId="{23DA5A30-48BF-DE42-ADE4-56287AD33415}" destId="{151E6117-F2BE-B54A-BAD0-7CA140041616}" srcOrd="0" destOrd="0" presId="urn:microsoft.com/office/officeart/2005/8/layout/vProcess5"/>
    <dgm:cxn modelId="{CB6A66B6-EDED-CC40-95D3-B9495959F9BF}" srcId="{07A149A3-B3FD-9447-96BB-8E550F55F6CB}" destId="{29DE58B1-A741-AF4C-AAFB-858E0803336F}" srcOrd="1" destOrd="0" parTransId="{ED8EA7E0-A451-614C-885E-F9747659F106}" sibTransId="{23DA5A30-48BF-DE42-ADE4-56287AD33415}"/>
    <dgm:cxn modelId="{F06BF2B7-775C-9541-B449-7D6BEB7C9F38}" type="presOf" srcId="{07A149A3-B3FD-9447-96BB-8E550F55F6CB}" destId="{BBBB365D-CB39-7241-8419-3D2E62C713CC}" srcOrd="0" destOrd="0" presId="urn:microsoft.com/office/officeart/2005/8/layout/vProcess5"/>
    <dgm:cxn modelId="{4BF8B2B8-5BB7-FC42-A366-351CFA401292}" type="presOf" srcId="{EEA2BF7C-ECA0-7548-BA94-19FE455EDE61}" destId="{A7636120-8D4E-D143-8986-A4496F25111E}" srcOrd="1" destOrd="0" presId="urn:microsoft.com/office/officeart/2005/8/layout/vProcess5"/>
    <dgm:cxn modelId="{755CCCC1-1795-9742-A73B-32C9098440C3}" type="presOf" srcId="{8D762DA4-1DDE-1C4C-AC80-0A284C1B64C5}" destId="{58795722-76D5-AE48-8DCC-BABFE164FE4C}" srcOrd="0" destOrd="1" presId="urn:microsoft.com/office/officeart/2005/8/layout/vProcess5"/>
    <dgm:cxn modelId="{4F56E6C2-C40F-0649-90B7-2FA6355997C6}" type="presOf" srcId="{0C538B50-7D7F-E243-A681-8177E93EB61A}" destId="{73827D94-AE47-044B-A4EE-D9E184C99019}" srcOrd="1" destOrd="1" presId="urn:microsoft.com/office/officeart/2005/8/layout/vProcess5"/>
    <dgm:cxn modelId="{A6A20CE2-5F0C-6E43-9FEB-1399E48320EB}" type="presOf" srcId="{62635A20-A09D-CB42-B787-E6DA101D0258}" destId="{00E3D90A-5D21-1549-97D0-C931B488516F}" srcOrd="1" destOrd="1" presId="urn:microsoft.com/office/officeart/2005/8/layout/vProcess5"/>
    <dgm:cxn modelId="{C55469E7-2641-6D41-9C9E-C764648BA1C2}" type="presOf" srcId="{10511909-A4D6-9747-BABA-2C0A35A13B84}" destId="{36E151A1-C24B-4B46-BD70-289FCD6D351A}" srcOrd="1" destOrd="0" presId="urn:microsoft.com/office/officeart/2005/8/layout/vProcess5"/>
    <dgm:cxn modelId="{65543DEC-2364-044A-B38D-2DB53737DDA9}" type="presOf" srcId="{0C538B50-7D7F-E243-A681-8177E93EB61A}" destId="{E0CCF7AD-384A-8442-A230-48D25C4B34B4}" srcOrd="0" destOrd="1" presId="urn:microsoft.com/office/officeart/2005/8/layout/vProcess5"/>
    <dgm:cxn modelId="{2D700EFB-72B5-8F43-88AA-0C1B37802E92}" type="presOf" srcId="{EEA2BF7C-ECA0-7548-BA94-19FE455EDE61}" destId="{58795722-76D5-AE48-8DCC-BABFE164FE4C}" srcOrd="0" destOrd="0" presId="urn:microsoft.com/office/officeart/2005/8/layout/vProcess5"/>
    <dgm:cxn modelId="{CB3CA681-0DA5-C641-8670-4C1E4388BCC0}" type="presParOf" srcId="{BBBB365D-CB39-7241-8419-3D2E62C713CC}" destId="{415B992A-8ECA-D44D-8414-5D2294A2BD20}" srcOrd="0" destOrd="0" presId="urn:microsoft.com/office/officeart/2005/8/layout/vProcess5"/>
    <dgm:cxn modelId="{195CA1A6-C59F-9F47-AAC7-E0947D1135D4}" type="presParOf" srcId="{BBBB365D-CB39-7241-8419-3D2E62C713CC}" destId="{2F47527A-8DF2-A84F-893A-9D9A477897E8}" srcOrd="1" destOrd="0" presId="urn:microsoft.com/office/officeart/2005/8/layout/vProcess5"/>
    <dgm:cxn modelId="{C01C639D-1C51-1A40-856C-B33278813E3C}" type="presParOf" srcId="{BBBB365D-CB39-7241-8419-3D2E62C713CC}" destId="{E0CCF7AD-384A-8442-A230-48D25C4B34B4}" srcOrd="2" destOrd="0" presId="urn:microsoft.com/office/officeart/2005/8/layout/vProcess5"/>
    <dgm:cxn modelId="{19497FB0-CA00-5B46-A530-6AD8C4205B4A}" type="presParOf" srcId="{BBBB365D-CB39-7241-8419-3D2E62C713CC}" destId="{58795722-76D5-AE48-8DCC-BABFE164FE4C}" srcOrd="3" destOrd="0" presId="urn:microsoft.com/office/officeart/2005/8/layout/vProcess5"/>
    <dgm:cxn modelId="{59E8F085-C9AD-CF40-A7CB-C316E879BF6B}" type="presParOf" srcId="{BBBB365D-CB39-7241-8419-3D2E62C713CC}" destId="{9025DB77-6AA4-EE42-8E07-3DFF7C7BA93F}" srcOrd="4" destOrd="0" presId="urn:microsoft.com/office/officeart/2005/8/layout/vProcess5"/>
    <dgm:cxn modelId="{6371061B-3588-CC47-8E77-DFD52FF0D473}" type="presParOf" srcId="{BBBB365D-CB39-7241-8419-3D2E62C713CC}" destId="{6F863E64-8F21-A940-B598-CB81DF426FA5}" srcOrd="5" destOrd="0" presId="urn:microsoft.com/office/officeart/2005/8/layout/vProcess5"/>
    <dgm:cxn modelId="{67EE745D-C71B-6643-82FB-36074740AC58}" type="presParOf" srcId="{BBBB365D-CB39-7241-8419-3D2E62C713CC}" destId="{151E6117-F2BE-B54A-BAD0-7CA140041616}" srcOrd="6" destOrd="0" presId="urn:microsoft.com/office/officeart/2005/8/layout/vProcess5"/>
    <dgm:cxn modelId="{BFBC32AD-E644-4F41-B838-571C623F0A8D}" type="presParOf" srcId="{BBBB365D-CB39-7241-8419-3D2E62C713CC}" destId="{F76DFB88-A838-B04A-8519-9CBFB14D0121}" srcOrd="7" destOrd="0" presId="urn:microsoft.com/office/officeart/2005/8/layout/vProcess5"/>
    <dgm:cxn modelId="{F1838F47-87F7-7647-9B11-13B534CEB535}" type="presParOf" srcId="{BBBB365D-CB39-7241-8419-3D2E62C713CC}" destId="{36E151A1-C24B-4B46-BD70-289FCD6D351A}" srcOrd="8" destOrd="0" presId="urn:microsoft.com/office/officeart/2005/8/layout/vProcess5"/>
    <dgm:cxn modelId="{747A0CDA-214A-874A-83CA-C7DEF0F25A3C}" type="presParOf" srcId="{BBBB365D-CB39-7241-8419-3D2E62C713CC}" destId="{73827D94-AE47-044B-A4EE-D9E184C99019}" srcOrd="9" destOrd="0" presId="urn:microsoft.com/office/officeart/2005/8/layout/vProcess5"/>
    <dgm:cxn modelId="{962AE99C-4098-A544-B0BF-7035A285F2E2}" type="presParOf" srcId="{BBBB365D-CB39-7241-8419-3D2E62C713CC}" destId="{A7636120-8D4E-D143-8986-A4496F25111E}" srcOrd="10" destOrd="0" presId="urn:microsoft.com/office/officeart/2005/8/layout/vProcess5"/>
    <dgm:cxn modelId="{3D119191-1311-DF43-8AB5-C8119C05A9EA}" type="presParOf" srcId="{BBBB365D-CB39-7241-8419-3D2E62C713CC}" destId="{00E3D90A-5D21-1549-97D0-C931B488516F}" srcOrd="1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6.xml><?xml version="1.0" encoding="utf-8"?>
<dgm:dataModel xmlns:dgm="http://schemas.openxmlformats.org/drawingml/2006/diagram" xmlns:a="http://schemas.openxmlformats.org/drawingml/2006/main">
  <dgm:ptLst>
    <dgm:pt modelId="{B7820A32-BA85-804D-85FB-7C2B4A529C1F}" type="doc">
      <dgm:prSet loTypeId="urn:microsoft.com/office/officeart/2005/8/layout/default" loCatId="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961185FE-F737-1940-91DE-FC851328B207}">
      <dgm:prSet phldrT="[Text]"/>
      <dgm:spPr/>
      <dgm:t>
        <a:bodyPr/>
        <a:lstStyle/>
        <a:p>
          <a:r>
            <a:rPr lang="en-US" dirty="0"/>
            <a:t>List</a:t>
          </a:r>
        </a:p>
      </dgm:t>
    </dgm:pt>
    <dgm:pt modelId="{7D306963-410D-974E-9CDF-4BA4E7490FE8}" type="parTrans" cxnId="{713C6856-1AFE-974B-9FB3-2F1FD29B5B1A}">
      <dgm:prSet/>
      <dgm:spPr/>
      <dgm:t>
        <a:bodyPr/>
        <a:lstStyle/>
        <a:p>
          <a:endParaRPr lang="en-US"/>
        </a:p>
      </dgm:t>
    </dgm:pt>
    <dgm:pt modelId="{75E72D6F-4E63-7A44-97CD-A6E6A1DEF90E}" type="sibTrans" cxnId="{713C6856-1AFE-974B-9FB3-2F1FD29B5B1A}">
      <dgm:prSet/>
      <dgm:spPr/>
      <dgm:t>
        <a:bodyPr/>
        <a:lstStyle/>
        <a:p>
          <a:endParaRPr lang="en-US"/>
        </a:p>
      </dgm:t>
    </dgm:pt>
    <dgm:pt modelId="{D4BF6E4A-6433-D84F-806E-7CD8FEB74B54}">
      <dgm:prSet phldrT="[Text]"/>
      <dgm:spPr/>
      <dgm:t>
        <a:bodyPr/>
        <a:lstStyle/>
        <a:p>
          <a:r>
            <a:rPr lang="en-US" dirty="0"/>
            <a:t>Calculate</a:t>
          </a:r>
        </a:p>
      </dgm:t>
    </dgm:pt>
    <dgm:pt modelId="{68EE01CA-7F5D-B64D-9DB3-036E776D46EE}" type="parTrans" cxnId="{9AAFE6A5-4D57-ED42-9480-A2F42EBFD793}">
      <dgm:prSet/>
      <dgm:spPr/>
      <dgm:t>
        <a:bodyPr/>
        <a:lstStyle/>
        <a:p>
          <a:endParaRPr lang="en-US"/>
        </a:p>
      </dgm:t>
    </dgm:pt>
    <dgm:pt modelId="{5847D91E-B5A4-D44B-B934-6E4AF97E313C}" type="sibTrans" cxnId="{9AAFE6A5-4D57-ED42-9480-A2F42EBFD793}">
      <dgm:prSet/>
      <dgm:spPr/>
      <dgm:t>
        <a:bodyPr/>
        <a:lstStyle/>
        <a:p>
          <a:endParaRPr lang="en-US"/>
        </a:p>
      </dgm:t>
    </dgm:pt>
    <dgm:pt modelId="{ED6F46C0-98F9-674B-B8A0-5481A6E56E9D}">
      <dgm:prSet phldrT="[Text]"/>
      <dgm:spPr/>
      <dgm:t>
        <a:bodyPr/>
        <a:lstStyle/>
        <a:p>
          <a:r>
            <a:rPr lang="en-US" dirty="0"/>
            <a:t>Plan</a:t>
          </a:r>
        </a:p>
      </dgm:t>
    </dgm:pt>
    <dgm:pt modelId="{2B2DB4FF-0A72-D64B-A9A7-A1745F4E1895}" type="parTrans" cxnId="{5D29BFB5-C2D1-C744-92B4-A0D2371AB521}">
      <dgm:prSet/>
      <dgm:spPr/>
      <dgm:t>
        <a:bodyPr/>
        <a:lstStyle/>
        <a:p>
          <a:endParaRPr lang="en-US"/>
        </a:p>
      </dgm:t>
    </dgm:pt>
    <dgm:pt modelId="{71DA1A5D-3D6B-5442-B896-94DE2142477F}" type="sibTrans" cxnId="{5D29BFB5-C2D1-C744-92B4-A0D2371AB521}">
      <dgm:prSet/>
      <dgm:spPr/>
      <dgm:t>
        <a:bodyPr/>
        <a:lstStyle/>
        <a:p>
          <a:endParaRPr lang="en-US"/>
        </a:p>
      </dgm:t>
    </dgm:pt>
    <dgm:pt modelId="{82F88C7F-35DD-A549-A013-59D22BF42559}" type="pres">
      <dgm:prSet presAssocID="{B7820A32-BA85-804D-85FB-7C2B4A529C1F}" presName="diagram" presStyleCnt="0">
        <dgm:presLayoutVars>
          <dgm:dir/>
          <dgm:resizeHandles val="exact"/>
        </dgm:presLayoutVars>
      </dgm:prSet>
      <dgm:spPr/>
    </dgm:pt>
    <dgm:pt modelId="{4B4C5451-5446-1740-AC57-424CFB9B10B4}" type="pres">
      <dgm:prSet presAssocID="{961185FE-F737-1940-91DE-FC851328B207}" presName="node" presStyleLbl="node1" presStyleIdx="0" presStyleCnt="3">
        <dgm:presLayoutVars>
          <dgm:bulletEnabled val="1"/>
        </dgm:presLayoutVars>
      </dgm:prSet>
      <dgm:spPr/>
    </dgm:pt>
    <dgm:pt modelId="{BF6929AD-90AD-8347-86BC-A227E945AC17}" type="pres">
      <dgm:prSet presAssocID="{75E72D6F-4E63-7A44-97CD-A6E6A1DEF90E}" presName="sibTrans" presStyleCnt="0"/>
      <dgm:spPr/>
    </dgm:pt>
    <dgm:pt modelId="{FD8810D7-6935-2C45-B809-1F2A8637ECC0}" type="pres">
      <dgm:prSet presAssocID="{D4BF6E4A-6433-D84F-806E-7CD8FEB74B54}" presName="node" presStyleLbl="node1" presStyleIdx="1" presStyleCnt="3">
        <dgm:presLayoutVars>
          <dgm:bulletEnabled val="1"/>
        </dgm:presLayoutVars>
      </dgm:prSet>
      <dgm:spPr/>
    </dgm:pt>
    <dgm:pt modelId="{6B463CF1-AB24-E343-9666-A72EB2E38114}" type="pres">
      <dgm:prSet presAssocID="{5847D91E-B5A4-D44B-B934-6E4AF97E313C}" presName="sibTrans" presStyleCnt="0"/>
      <dgm:spPr/>
    </dgm:pt>
    <dgm:pt modelId="{95927213-9DF7-1C4D-B2D8-2E82FBDB308D}" type="pres">
      <dgm:prSet presAssocID="{ED6F46C0-98F9-674B-B8A0-5481A6E56E9D}" presName="node" presStyleLbl="node1" presStyleIdx="2" presStyleCnt="3">
        <dgm:presLayoutVars>
          <dgm:bulletEnabled val="1"/>
        </dgm:presLayoutVars>
      </dgm:prSet>
      <dgm:spPr/>
    </dgm:pt>
  </dgm:ptLst>
  <dgm:cxnLst>
    <dgm:cxn modelId="{97B8A724-5C12-3443-A33E-1CE0328BABCA}" type="presOf" srcId="{B7820A32-BA85-804D-85FB-7C2B4A529C1F}" destId="{82F88C7F-35DD-A549-A013-59D22BF42559}" srcOrd="0" destOrd="0" presId="urn:microsoft.com/office/officeart/2005/8/layout/default"/>
    <dgm:cxn modelId="{713C6856-1AFE-974B-9FB3-2F1FD29B5B1A}" srcId="{B7820A32-BA85-804D-85FB-7C2B4A529C1F}" destId="{961185FE-F737-1940-91DE-FC851328B207}" srcOrd="0" destOrd="0" parTransId="{7D306963-410D-974E-9CDF-4BA4E7490FE8}" sibTransId="{75E72D6F-4E63-7A44-97CD-A6E6A1DEF90E}"/>
    <dgm:cxn modelId="{3AC002A3-93BF-4A4B-99DB-741095E95C3D}" type="presOf" srcId="{D4BF6E4A-6433-D84F-806E-7CD8FEB74B54}" destId="{FD8810D7-6935-2C45-B809-1F2A8637ECC0}" srcOrd="0" destOrd="0" presId="urn:microsoft.com/office/officeart/2005/8/layout/default"/>
    <dgm:cxn modelId="{9AAFE6A5-4D57-ED42-9480-A2F42EBFD793}" srcId="{B7820A32-BA85-804D-85FB-7C2B4A529C1F}" destId="{D4BF6E4A-6433-D84F-806E-7CD8FEB74B54}" srcOrd="1" destOrd="0" parTransId="{68EE01CA-7F5D-B64D-9DB3-036E776D46EE}" sibTransId="{5847D91E-B5A4-D44B-B934-6E4AF97E313C}"/>
    <dgm:cxn modelId="{5D29BFB5-C2D1-C744-92B4-A0D2371AB521}" srcId="{B7820A32-BA85-804D-85FB-7C2B4A529C1F}" destId="{ED6F46C0-98F9-674B-B8A0-5481A6E56E9D}" srcOrd="2" destOrd="0" parTransId="{2B2DB4FF-0A72-D64B-A9A7-A1745F4E1895}" sibTransId="{71DA1A5D-3D6B-5442-B896-94DE2142477F}"/>
    <dgm:cxn modelId="{8F7BECE8-EFE7-D14D-A288-849A3D8BA244}" type="presOf" srcId="{ED6F46C0-98F9-674B-B8A0-5481A6E56E9D}" destId="{95927213-9DF7-1C4D-B2D8-2E82FBDB308D}" srcOrd="0" destOrd="0" presId="urn:microsoft.com/office/officeart/2005/8/layout/default"/>
    <dgm:cxn modelId="{524388F4-1E5F-6445-B378-1D90B391AC04}" type="presOf" srcId="{961185FE-F737-1940-91DE-FC851328B207}" destId="{4B4C5451-5446-1740-AC57-424CFB9B10B4}" srcOrd="0" destOrd="0" presId="urn:microsoft.com/office/officeart/2005/8/layout/default"/>
    <dgm:cxn modelId="{D0226BBA-3AA3-1F47-B4D7-3C805B87D30A}" type="presParOf" srcId="{82F88C7F-35DD-A549-A013-59D22BF42559}" destId="{4B4C5451-5446-1740-AC57-424CFB9B10B4}" srcOrd="0" destOrd="0" presId="urn:microsoft.com/office/officeart/2005/8/layout/default"/>
    <dgm:cxn modelId="{5315C0C4-6FE8-1C4D-8A43-D38179D4ED7E}" type="presParOf" srcId="{82F88C7F-35DD-A549-A013-59D22BF42559}" destId="{BF6929AD-90AD-8347-86BC-A227E945AC17}" srcOrd="1" destOrd="0" presId="urn:microsoft.com/office/officeart/2005/8/layout/default"/>
    <dgm:cxn modelId="{337698F1-DE2B-A24B-BBCB-5CAD129F64DC}" type="presParOf" srcId="{82F88C7F-35DD-A549-A013-59D22BF42559}" destId="{FD8810D7-6935-2C45-B809-1F2A8637ECC0}" srcOrd="2" destOrd="0" presId="urn:microsoft.com/office/officeart/2005/8/layout/default"/>
    <dgm:cxn modelId="{DABF9890-77F5-CB4F-879E-BDFC2EBB747E}" type="presParOf" srcId="{82F88C7F-35DD-A549-A013-59D22BF42559}" destId="{6B463CF1-AB24-E343-9666-A72EB2E38114}" srcOrd="3" destOrd="0" presId="urn:microsoft.com/office/officeart/2005/8/layout/default"/>
    <dgm:cxn modelId="{CA155845-F424-674A-BBF4-024213A8839E}" type="presParOf" srcId="{82F88C7F-35DD-A549-A013-59D22BF42559}" destId="{95927213-9DF7-1C4D-B2D8-2E82FBDB308D}" srcOrd="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7.xml><?xml version="1.0" encoding="utf-8"?>
<dgm:dataModel xmlns:dgm="http://schemas.openxmlformats.org/drawingml/2006/diagram" xmlns:a="http://schemas.openxmlformats.org/drawingml/2006/main">
  <dgm:ptLst>
    <dgm:pt modelId="{29171ED2-386C-0B4A-9AE9-36A94ED0608F}" type="doc">
      <dgm:prSet loTypeId="urn:microsoft.com/office/officeart/2005/8/layout/vList6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8B64C0F-6922-6048-9D81-3A444A84A03E}">
      <dgm:prSet phldrT="[Text]" custT="1"/>
      <dgm:spPr/>
      <dgm:t>
        <a:bodyPr/>
        <a:lstStyle/>
        <a:p>
          <a:r>
            <a:rPr lang="en-US" sz="2800" b="1" dirty="0">
              <a:latin typeface="Century Gothic" panose="020B0502020202020204" pitchFamily="34" charset="0"/>
            </a:rPr>
            <a:t>Knowledge</a:t>
          </a:r>
        </a:p>
      </dgm:t>
    </dgm:pt>
    <dgm:pt modelId="{10839245-C260-F24B-B9F9-96150F18E3F2}" type="parTrans" cxnId="{F18803FF-9BF0-1240-BD84-113FB3B8C5E7}">
      <dgm:prSet/>
      <dgm:spPr/>
      <dgm:t>
        <a:bodyPr/>
        <a:lstStyle/>
        <a:p>
          <a:endParaRPr lang="en-US" sz="2800" b="1">
            <a:latin typeface="Century Gothic" panose="020B0502020202020204" pitchFamily="34" charset="0"/>
          </a:endParaRPr>
        </a:p>
      </dgm:t>
    </dgm:pt>
    <dgm:pt modelId="{C7CE4C50-E346-B24E-A31E-D9FFB91FDDCE}" type="sibTrans" cxnId="{F18803FF-9BF0-1240-BD84-113FB3B8C5E7}">
      <dgm:prSet/>
      <dgm:spPr/>
      <dgm:t>
        <a:bodyPr/>
        <a:lstStyle/>
        <a:p>
          <a:endParaRPr lang="en-US" sz="2800" b="1">
            <a:latin typeface="Century Gothic" panose="020B0502020202020204" pitchFamily="34" charset="0"/>
          </a:endParaRPr>
        </a:p>
      </dgm:t>
    </dgm:pt>
    <dgm:pt modelId="{5C0568B9-DD99-D741-9EF4-EF347969F91B}">
      <dgm:prSet phldrT="[Text]" custT="1"/>
      <dgm:spPr/>
      <dgm:t>
        <a:bodyPr anchor="ctr"/>
        <a:lstStyle/>
        <a:p>
          <a:pPr algn="l"/>
          <a:r>
            <a:rPr lang="en-US" sz="2800" b="0" dirty="0">
              <a:latin typeface="Century Gothic" panose="020B0502020202020204" pitchFamily="34" charset="0"/>
            </a:rPr>
            <a:t>Multiple Choice</a:t>
          </a:r>
        </a:p>
      </dgm:t>
    </dgm:pt>
    <dgm:pt modelId="{5B6A8EE9-D62A-BD49-B8E7-1AC2EC99B49D}" type="parTrans" cxnId="{6EB473C3-B507-2342-9078-2B7EDD6A151B}">
      <dgm:prSet/>
      <dgm:spPr/>
      <dgm:t>
        <a:bodyPr/>
        <a:lstStyle/>
        <a:p>
          <a:endParaRPr lang="en-US" sz="2800" b="1">
            <a:latin typeface="Century Gothic" panose="020B0502020202020204" pitchFamily="34" charset="0"/>
          </a:endParaRPr>
        </a:p>
      </dgm:t>
    </dgm:pt>
    <dgm:pt modelId="{199AF29F-47D9-8B4A-94EB-D03D96F2AF8F}" type="sibTrans" cxnId="{6EB473C3-B507-2342-9078-2B7EDD6A151B}">
      <dgm:prSet/>
      <dgm:spPr/>
      <dgm:t>
        <a:bodyPr/>
        <a:lstStyle/>
        <a:p>
          <a:endParaRPr lang="en-US" sz="2800" b="1">
            <a:latin typeface="Century Gothic" panose="020B0502020202020204" pitchFamily="34" charset="0"/>
          </a:endParaRPr>
        </a:p>
      </dgm:t>
    </dgm:pt>
    <dgm:pt modelId="{310A73DE-9A7D-3046-924E-92A3FE397B56}">
      <dgm:prSet phldrT="[Text]" custT="1"/>
      <dgm:spPr/>
      <dgm:t>
        <a:bodyPr anchor="ctr"/>
        <a:lstStyle/>
        <a:p>
          <a:pPr algn="l"/>
          <a:r>
            <a:rPr lang="en-US" sz="2800" b="0" dirty="0">
              <a:latin typeface="Century Gothic" panose="020B0502020202020204" pitchFamily="34" charset="0"/>
            </a:rPr>
            <a:t>Fill In The Blank</a:t>
          </a:r>
        </a:p>
      </dgm:t>
    </dgm:pt>
    <dgm:pt modelId="{3D901719-B05D-424C-8CED-02D07F48FB0C}" type="parTrans" cxnId="{08DB1DAE-B1B4-EB49-A96C-5DFF5843CC25}">
      <dgm:prSet/>
      <dgm:spPr/>
      <dgm:t>
        <a:bodyPr/>
        <a:lstStyle/>
        <a:p>
          <a:endParaRPr lang="en-US" sz="2800" b="1">
            <a:latin typeface="Century Gothic" panose="020B0502020202020204" pitchFamily="34" charset="0"/>
          </a:endParaRPr>
        </a:p>
      </dgm:t>
    </dgm:pt>
    <dgm:pt modelId="{DDA57EE2-44EF-EA4C-9774-AC8FBBE171B9}" type="sibTrans" cxnId="{08DB1DAE-B1B4-EB49-A96C-5DFF5843CC25}">
      <dgm:prSet/>
      <dgm:spPr/>
      <dgm:t>
        <a:bodyPr/>
        <a:lstStyle/>
        <a:p>
          <a:endParaRPr lang="en-US" sz="2800" b="1">
            <a:latin typeface="Century Gothic" panose="020B0502020202020204" pitchFamily="34" charset="0"/>
          </a:endParaRPr>
        </a:p>
      </dgm:t>
    </dgm:pt>
    <dgm:pt modelId="{F3490C94-83E7-5748-A365-6D7BAB6D33F6}">
      <dgm:prSet phldrT="[Text]" custT="1"/>
      <dgm:spPr/>
      <dgm:t>
        <a:bodyPr/>
        <a:lstStyle/>
        <a:p>
          <a:r>
            <a:rPr lang="en-US" sz="2800" b="1" dirty="0">
              <a:latin typeface="Century Gothic" panose="020B0502020202020204" pitchFamily="34" charset="0"/>
            </a:rPr>
            <a:t>Performance</a:t>
          </a:r>
        </a:p>
      </dgm:t>
    </dgm:pt>
    <dgm:pt modelId="{69F99EB8-EE9C-5040-8EF1-731DEA50F6CC}" type="parTrans" cxnId="{DA99DE2A-AF77-BB41-8E67-83FEC04B9A24}">
      <dgm:prSet/>
      <dgm:spPr/>
      <dgm:t>
        <a:bodyPr/>
        <a:lstStyle/>
        <a:p>
          <a:endParaRPr lang="en-US" sz="2800" b="1">
            <a:latin typeface="Century Gothic" panose="020B0502020202020204" pitchFamily="34" charset="0"/>
          </a:endParaRPr>
        </a:p>
      </dgm:t>
    </dgm:pt>
    <dgm:pt modelId="{495F8254-CA8A-B646-92D3-1992DFDFCA92}" type="sibTrans" cxnId="{DA99DE2A-AF77-BB41-8E67-83FEC04B9A24}">
      <dgm:prSet/>
      <dgm:spPr/>
      <dgm:t>
        <a:bodyPr/>
        <a:lstStyle/>
        <a:p>
          <a:endParaRPr lang="en-US" sz="2800" b="1">
            <a:latin typeface="Century Gothic" panose="020B0502020202020204" pitchFamily="34" charset="0"/>
          </a:endParaRPr>
        </a:p>
      </dgm:t>
    </dgm:pt>
    <dgm:pt modelId="{44835584-FE55-F449-9AA6-55A76A046AFC}">
      <dgm:prSet phldrT="[Text]" custT="1"/>
      <dgm:spPr/>
      <dgm:t>
        <a:bodyPr anchor="ctr"/>
        <a:lstStyle/>
        <a:p>
          <a:r>
            <a:rPr lang="en-US" sz="2800" b="0" dirty="0">
              <a:latin typeface="Century Gothic" panose="020B0502020202020204" pitchFamily="34" charset="0"/>
            </a:rPr>
            <a:t>Perform the task</a:t>
          </a:r>
        </a:p>
      </dgm:t>
    </dgm:pt>
    <dgm:pt modelId="{6D6DC61A-5DC5-7D43-BB0D-184B26075354}" type="parTrans" cxnId="{A8C823D6-72A5-A248-9C9B-3A9EAE2158D2}">
      <dgm:prSet/>
      <dgm:spPr/>
      <dgm:t>
        <a:bodyPr/>
        <a:lstStyle/>
        <a:p>
          <a:endParaRPr lang="en-US" sz="2800" b="1">
            <a:latin typeface="Century Gothic" panose="020B0502020202020204" pitchFamily="34" charset="0"/>
          </a:endParaRPr>
        </a:p>
      </dgm:t>
    </dgm:pt>
    <dgm:pt modelId="{20FD2EBF-6F08-684F-982C-5A1EE36417B9}" type="sibTrans" cxnId="{A8C823D6-72A5-A248-9C9B-3A9EAE2158D2}">
      <dgm:prSet/>
      <dgm:spPr/>
      <dgm:t>
        <a:bodyPr/>
        <a:lstStyle/>
        <a:p>
          <a:endParaRPr lang="en-US" sz="2800" b="1">
            <a:latin typeface="Century Gothic" panose="020B0502020202020204" pitchFamily="34" charset="0"/>
          </a:endParaRPr>
        </a:p>
      </dgm:t>
    </dgm:pt>
    <dgm:pt modelId="{A0931E90-D124-A549-A214-C4646F7B52B0}" type="pres">
      <dgm:prSet presAssocID="{29171ED2-386C-0B4A-9AE9-36A94ED0608F}" presName="Name0" presStyleCnt="0">
        <dgm:presLayoutVars>
          <dgm:dir/>
          <dgm:animLvl val="lvl"/>
          <dgm:resizeHandles/>
        </dgm:presLayoutVars>
      </dgm:prSet>
      <dgm:spPr/>
    </dgm:pt>
    <dgm:pt modelId="{7C6FB73F-CCD4-1448-A7E3-7B838B974223}" type="pres">
      <dgm:prSet presAssocID="{B8B64C0F-6922-6048-9D81-3A444A84A03E}" presName="linNode" presStyleCnt="0"/>
      <dgm:spPr/>
    </dgm:pt>
    <dgm:pt modelId="{2F8B1ECF-2940-1C48-BDCD-94E4BF176A86}" type="pres">
      <dgm:prSet presAssocID="{B8B64C0F-6922-6048-9D81-3A444A84A03E}" presName="parentShp" presStyleLbl="node1" presStyleIdx="0" presStyleCnt="2">
        <dgm:presLayoutVars>
          <dgm:bulletEnabled val="1"/>
        </dgm:presLayoutVars>
      </dgm:prSet>
      <dgm:spPr/>
    </dgm:pt>
    <dgm:pt modelId="{F16A27DA-7590-0A44-B46C-DC2E6C8A1CD5}" type="pres">
      <dgm:prSet presAssocID="{B8B64C0F-6922-6048-9D81-3A444A84A03E}" presName="childShp" presStyleLbl="bgAccFollowNode1" presStyleIdx="0" presStyleCnt="2">
        <dgm:presLayoutVars>
          <dgm:bulletEnabled val="1"/>
        </dgm:presLayoutVars>
      </dgm:prSet>
      <dgm:spPr/>
    </dgm:pt>
    <dgm:pt modelId="{DF2AADB1-9274-BB46-99B6-B0E10450F140}" type="pres">
      <dgm:prSet presAssocID="{C7CE4C50-E346-B24E-A31E-D9FFB91FDDCE}" presName="spacing" presStyleCnt="0"/>
      <dgm:spPr/>
    </dgm:pt>
    <dgm:pt modelId="{AD23CA0C-CFA1-D047-AB31-DDC9A746398F}" type="pres">
      <dgm:prSet presAssocID="{F3490C94-83E7-5748-A365-6D7BAB6D33F6}" presName="linNode" presStyleCnt="0"/>
      <dgm:spPr/>
    </dgm:pt>
    <dgm:pt modelId="{CC23F445-AB0A-AF42-A18B-C0F8335C45A8}" type="pres">
      <dgm:prSet presAssocID="{F3490C94-83E7-5748-A365-6D7BAB6D33F6}" presName="parentShp" presStyleLbl="node1" presStyleIdx="1" presStyleCnt="2">
        <dgm:presLayoutVars>
          <dgm:bulletEnabled val="1"/>
        </dgm:presLayoutVars>
      </dgm:prSet>
      <dgm:spPr/>
    </dgm:pt>
    <dgm:pt modelId="{3D0A6409-A915-D04A-8A12-83448EAEC325}" type="pres">
      <dgm:prSet presAssocID="{F3490C94-83E7-5748-A365-6D7BAB6D33F6}" presName="childShp" presStyleLbl="bgAccFollowNode1" presStyleIdx="1" presStyleCnt="2">
        <dgm:presLayoutVars>
          <dgm:bulletEnabled val="1"/>
        </dgm:presLayoutVars>
      </dgm:prSet>
      <dgm:spPr/>
    </dgm:pt>
  </dgm:ptLst>
  <dgm:cxnLst>
    <dgm:cxn modelId="{E098AF0A-C6D3-9340-9B20-ABD6C62B224F}" type="presOf" srcId="{B8B64C0F-6922-6048-9D81-3A444A84A03E}" destId="{2F8B1ECF-2940-1C48-BDCD-94E4BF176A86}" srcOrd="0" destOrd="0" presId="urn:microsoft.com/office/officeart/2005/8/layout/vList6"/>
    <dgm:cxn modelId="{DA99DE2A-AF77-BB41-8E67-83FEC04B9A24}" srcId="{29171ED2-386C-0B4A-9AE9-36A94ED0608F}" destId="{F3490C94-83E7-5748-A365-6D7BAB6D33F6}" srcOrd="1" destOrd="0" parTransId="{69F99EB8-EE9C-5040-8EF1-731DEA50F6CC}" sibTransId="{495F8254-CA8A-B646-92D3-1992DFDFCA92}"/>
    <dgm:cxn modelId="{5336F85C-E84F-9D42-AD24-B0EB559EBF2F}" type="presOf" srcId="{5C0568B9-DD99-D741-9EF4-EF347969F91B}" destId="{F16A27DA-7590-0A44-B46C-DC2E6C8A1CD5}" srcOrd="0" destOrd="0" presId="urn:microsoft.com/office/officeart/2005/8/layout/vList6"/>
    <dgm:cxn modelId="{3FB26577-812C-244C-8BA1-2BB51E41B59E}" type="presOf" srcId="{44835584-FE55-F449-9AA6-55A76A046AFC}" destId="{3D0A6409-A915-D04A-8A12-83448EAEC325}" srcOrd="0" destOrd="0" presId="urn:microsoft.com/office/officeart/2005/8/layout/vList6"/>
    <dgm:cxn modelId="{D6535A87-7E23-234D-9311-22AAA24EBC10}" type="presOf" srcId="{310A73DE-9A7D-3046-924E-92A3FE397B56}" destId="{F16A27DA-7590-0A44-B46C-DC2E6C8A1CD5}" srcOrd="0" destOrd="1" presId="urn:microsoft.com/office/officeart/2005/8/layout/vList6"/>
    <dgm:cxn modelId="{08DB1DAE-B1B4-EB49-A96C-5DFF5843CC25}" srcId="{B8B64C0F-6922-6048-9D81-3A444A84A03E}" destId="{310A73DE-9A7D-3046-924E-92A3FE397B56}" srcOrd="1" destOrd="0" parTransId="{3D901719-B05D-424C-8CED-02D07F48FB0C}" sibTransId="{DDA57EE2-44EF-EA4C-9774-AC8FBBE171B9}"/>
    <dgm:cxn modelId="{00FDBBB8-38F7-234C-AD55-E46A2092A489}" type="presOf" srcId="{F3490C94-83E7-5748-A365-6D7BAB6D33F6}" destId="{CC23F445-AB0A-AF42-A18B-C0F8335C45A8}" srcOrd="0" destOrd="0" presId="urn:microsoft.com/office/officeart/2005/8/layout/vList6"/>
    <dgm:cxn modelId="{6EB473C3-B507-2342-9078-2B7EDD6A151B}" srcId="{B8B64C0F-6922-6048-9D81-3A444A84A03E}" destId="{5C0568B9-DD99-D741-9EF4-EF347969F91B}" srcOrd="0" destOrd="0" parTransId="{5B6A8EE9-D62A-BD49-B8E7-1AC2EC99B49D}" sibTransId="{199AF29F-47D9-8B4A-94EB-D03D96F2AF8F}"/>
    <dgm:cxn modelId="{A8C823D6-72A5-A248-9C9B-3A9EAE2158D2}" srcId="{F3490C94-83E7-5748-A365-6D7BAB6D33F6}" destId="{44835584-FE55-F449-9AA6-55A76A046AFC}" srcOrd="0" destOrd="0" parTransId="{6D6DC61A-5DC5-7D43-BB0D-184B26075354}" sibTransId="{20FD2EBF-6F08-684F-982C-5A1EE36417B9}"/>
    <dgm:cxn modelId="{7A2C9DE7-6B39-444A-8B94-48EBEBD3F6DA}" type="presOf" srcId="{29171ED2-386C-0B4A-9AE9-36A94ED0608F}" destId="{A0931E90-D124-A549-A214-C4646F7B52B0}" srcOrd="0" destOrd="0" presId="urn:microsoft.com/office/officeart/2005/8/layout/vList6"/>
    <dgm:cxn modelId="{F18803FF-9BF0-1240-BD84-113FB3B8C5E7}" srcId="{29171ED2-386C-0B4A-9AE9-36A94ED0608F}" destId="{B8B64C0F-6922-6048-9D81-3A444A84A03E}" srcOrd="0" destOrd="0" parTransId="{10839245-C260-F24B-B9F9-96150F18E3F2}" sibTransId="{C7CE4C50-E346-B24E-A31E-D9FFB91FDDCE}"/>
    <dgm:cxn modelId="{A023D693-B164-9846-8A3B-B38585897F10}" type="presParOf" srcId="{A0931E90-D124-A549-A214-C4646F7B52B0}" destId="{7C6FB73F-CCD4-1448-A7E3-7B838B974223}" srcOrd="0" destOrd="0" presId="urn:microsoft.com/office/officeart/2005/8/layout/vList6"/>
    <dgm:cxn modelId="{ADC7FE62-CE40-1F41-876F-B009554C35ED}" type="presParOf" srcId="{7C6FB73F-CCD4-1448-A7E3-7B838B974223}" destId="{2F8B1ECF-2940-1C48-BDCD-94E4BF176A86}" srcOrd="0" destOrd="0" presId="urn:microsoft.com/office/officeart/2005/8/layout/vList6"/>
    <dgm:cxn modelId="{3804E2DC-23A7-FD4E-AE1F-0B1BC98FC968}" type="presParOf" srcId="{7C6FB73F-CCD4-1448-A7E3-7B838B974223}" destId="{F16A27DA-7590-0A44-B46C-DC2E6C8A1CD5}" srcOrd="1" destOrd="0" presId="urn:microsoft.com/office/officeart/2005/8/layout/vList6"/>
    <dgm:cxn modelId="{25B2E8F3-0CFF-304E-B6E8-D30DFF93811C}" type="presParOf" srcId="{A0931E90-D124-A549-A214-C4646F7B52B0}" destId="{DF2AADB1-9274-BB46-99B6-B0E10450F140}" srcOrd="1" destOrd="0" presId="urn:microsoft.com/office/officeart/2005/8/layout/vList6"/>
    <dgm:cxn modelId="{60F8CF6C-7C6A-4347-A8C8-4F257E424631}" type="presParOf" srcId="{A0931E90-D124-A549-A214-C4646F7B52B0}" destId="{AD23CA0C-CFA1-D047-AB31-DDC9A746398F}" srcOrd="2" destOrd="0" presId="urn:microsoft.com/office/officeart/2005/8/layout/vList6"/>
    <dgm:cxn modelId="{DE3AB3C1-58D5-204B-82C4-F4CB00C1326F}" type="presParOf" srcId="{AD23CA0C-CFA1-D047-AB31-DDC9A746398F}" destId="{CC23F445-AB0A-AF42-A18B-C0F8335C45A8}" srcOrd="0" destOrd="0" presId="urn:microsoft.com/office/officeart/2005/8/layout/vList6"/>
    <dgm:cxn modelId="{786637D4-8E80-7E43-A181-817759B04123}" type="presParOf" srcId="{AD23CA0C-CFA1-D047-AB31-DDC9A746398F}" destId="{3D0A6409-A915-D04A-8A12-83448EAEC325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8.xml><?xml version="1.0" encoding="utf-8"?>
<dgm:dataModel xmlns:dgm="http://schemas.openxmlformats.org/drawingml/2006/diagram" xmlns:a="http://schemas.openxmlformats.org/drawingml/2006/main">
  <dgm:ptLst>
    <dgm:pt modelId="{52662C84-F08F-154E-A251-D777148AB318}" type="doc">
      <dgm:prSet loTypeId="urn:microsoft.com/office/officeart/2005/8/layout/pyramid2" loCatId="pyramid" qsTypeId="urn:microsoft.com/office/officeart/2005/8/quickstyle/simple4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5C3BDC57-5773-D048-BD9D-146E6FB23790}">
      <dgm:prSet/>
      <dgm:spPr/>
      <dgm:t>
        <a:bodyPr/>
        <a:lstStyle/>
        <a:p>
          <a:pPr rtl="0"/>
          <a:r>
            <a:rPr lang="en-US"/>
            <a:t>Ask for the correct, not “wrong” answer</a:t>
          </a:r>
        </a:p>
      </dgm:t>
    </dgm:pt>
    <dgm:pt modelId="{F2331FBE-A1C6-7B45-99A0-76DCF8779739}" type="parTrans" cxnId="{0C3E89B6-F865-3F4E-9E47-62D6E8DF92C5}">
      <dgm:prSet/>
      <dgm:spPr/>
      <dgm:t>
        <a:bodyPr/>
        <a:lstStyle/>
        <a:p>
          <a:endParaRPr lang="en-US"/>
        </a:p>
      </dgm:t>
    </dgm:pt>
    <dgm:pt modelId="{54E1F0E1-C27C-3F4D-9D01-87F5300EDDCD}" type="sibTrans" cxnId="{0C3E89B6-F865-3F4E-9E47-62D6E8DF92C5}">
      <dgm:prSet/>
      <dgm:spPr/>
      <dgm:t>
        <a:bodyPr/>
        <a:lstStyle/>
        <a:p>
          <a:endParaRPr lang="en-US"/>
        </a:p>
      </dgm:t>
    </dgm:pt>
    <dgm:pt modelId="{A2AEDC9C-C4BA-5442-AD8E-1D0AD6875712}">
      <dgm:prSet/>
      <dgm:spPr/>
      <dgm:t>
        <a:bodyPr/>
        <a:lstStyle/>
        <a:p>
          <a:pPr rtl="0"/>
          <a:r>
            <a:rPr lang="en-US"/>
            <a:t>Avoid negatives</a:t>
          </a:r>
        </a:p>
      </dgm:t>
    </dgm:pt>
    <dgm:pt modelId="{4A6D1191-0A10-5742-8E16-8336B557774C}" type="parTrans" cxnId="{48950EDB-5E10-3445-B93F-7678FAE520BB}">
      <dgm:prSet/>
      <dgm:spPr/>
      <dgm:t>
        <a:bodyPr/>
        <a:lstStyle/>
        <a:p>
          <a:endParaRPr lang="en-US"/>
        </a:p>
      </dgm:t>
    </dgm:pt>
    <dgm:pt modelId="{89DC909E-B18E-C647-B245-270F4027D3BC}" type="sibTrans" cxnId="{48950EDB-5E10-3445-B93F-7678FAE520BB}">
      <dgm:prSet/>
      <dgm:spPr/>
      <dgm:t>
        <a:bodyPr/>
        <a:lstStyle/>
        <a:p>
          <a:endParaRPr lang="en-US"/>
        </a:p>
      </dgm:t>
    </dgm:pt>
    <dgm:pt modelId="{481ACF57-DF4F-6F47-8AE8-9CE1D692FFDC}">
      <dgm:prSet/>
      <dgm:spPr/>
      <dgm:t>
        <a:bodyPr/>
        <a:lstStyle/>
        <a:p>
          <a:pPr rtl="0"/>
          <a:r>
            <a:rPr lang="en-US"/>
            <a:t>Avoid “none of the above” or “all of the above”</a:t>
          </a:r>
        </a:p>
      </dgm:t>
    </dgm:pt>
    <dgm:pt modelId="{7E54E09A-1C6F-4646-95A9-915173C0BBB6}" type="parTrans" cxnId="{4A2B810D-AEF7-CD43-9D26-2D237443D462}">
      <dgm:prSet/>
      <dgm:spPr/>
      <dgm:t>
        <a:bodyPr/>
        <a:lstStyle/>
        <a:p>
          <a:endParaRPr lang="en-US"/>
        </a:p>
      </dgm:t>
    </dgm:pt>
    <dgm:pt modelId="{80A7FEC5-EE34-F54C-B641-4EBCEBEAD644}" type="sibTrans" cxnId="{4A2B810D-AEF7-CD43-9D26-2D237443D462}">
      <dgm:prSet/>
      <dgm:spPr/>
      <dgm:t>
        <a:bodyPr/>
        <a:lstStyle/>
        <a:p>
          <a:endParaRPr lang="en-US"/>
        </a:p>
      </dgm:t>
    </dgm:pt>
    <dgm:pt modelId="{BF7526CB-AA27-7342-99E7-A490622AC182}">
      <dgm:prSet/>
      <dgm:spPr/>
      <dgm:t>
        <a:bodyPr/>
        <a:lstStyle/>
        <a:p>
          <a:pPr rtl="0"/>
          <a:r>
            <a:rPr lang="en-US"/>
            <a:t>Avoid absolute terms like “always” or “never”</a:t>
          </a:r>
        </a:p>
      </dgm:t>
    </dgm:pt>
    <dgm:pt modelId="{01430073-850D-D947-B468-B395CAEDF4D1}" type="parTrans" cxnId="{C350D59D-BA20-3344-9723-868829A3864B}">
      <dgm:prSet/>
      <dgm:spPr/>
      <dgm:t>
        <a:bodyPr/>
        <a:lstStyle/>
        <a:p>
          <a:endParaRPr lang="en-US"/>
        </a:p>
      </dgm:t>
    </dgm:pt>
    <dgm:pt modelId="{B923F9BF-25F3-674D-AEB7-DEEC23D387B6}" type="sibTrans" cxnId="{C350D59D-BA20-3344-9723-868829A3864B}">
      <dgm:prSet/>
      <dgm:spPr/>
      <dgm:t>
        <a:bodyPr/>
        <a:lstStyle/>
        <a:p>
          <a:endParaRPr lang="en-US"/>
        </a:p>
      </dgm:t>
    </dgm:pt>
    <dgm:pt modelId="{E72DB49A-7434-B849-97A9-50D346ECFDE5}" type="pres">
      <dgm:prSet presAssocID="{52662C84-F08F-154E-A251-D777148AB318}" presName="compositeShape" presStyleCnt="0">
        <dgm:presLayoutVars>
          <dgm:dir/>
          <dgm:resizeHandles/>
        </dgm:presLayoutVars>
      </dgm:prSet>
      <dgm:spPr/>
    </dgm:pt>
    <dgm:pt modelId="{6F27035E-288E-BA4B-9E25-561DC0DEF322}" type="pres">
      <dgm:prSet presAssocID="{52662C84-F08F-154E-A251-D777148AB318}" presName="pyramid" presStyleLbl="node1" presStyleIdx="0" presStyleCnt="1"/>
      <dgm:spPr/>
    </dgm:pt>
    <dgm:pt modelId="{145AE414-2629-7843-813C-5986D2EC11B0}" type="pres">
      <dgm:prSet presAssocID="{52662C84-F08F-154E-A251-D777148AB318}" presName="theList" presStyleCnt="0"/>
      <dgm:spPr/>
    </dgm:pt>
    <dgm:pt modelId="{CD2C1E9E-7FFA-2E4D-B2DC-C046AD127FE9}" type="pres">
      <dgm:prSet presAssocID="{5C3BDC57-5773-D048-BD9D-146E6FB23790}" presName="aNode" presStyleLbl="fgAcc1" presStyleIdx="0" presStyleCnt="4">
        <dgm:presLayoutVars>
          <dgm:bulletEnabled val="1"/>
        </dgm:presLayoutVars>
      </dgm:prSet>
      <dgm:spPr/>
    </dgm:pt>
    <dgm:pt modelId="{93E26D14-ED2D-C548-A699-BB32EE41C0FC}" type="pres">
      <dgm:prSet presAssocID="{5C3BDC57-5773-D048-BD9D-146E6FB23790}" presName="aSpace" presStyleCnt="0"/>
      <dgm:spPr/>
    </dgm:pt>
    <dgm:pt modelId="{A40FCE22-585C-0345-9BA6-7134432D87C8}" type="pres">
      <dgm:prSet presAssocID="{A2AEDC9C-C4BA-5442-AD8E-1D0AD6875712}" presName="aNode" presStyleLbl="fgAcc1" presStyleIdx="1" presStyleCnt="4">
        <dgm:presLayoutVars>
          <dgm:bulletEnabled val="1"/>
        </dgm:presLayoutVars>
      </dgm:prSet>
      <dgm:spPr/>
    </dgm:pt>
    <dgm:pt modelId="{DADFECF8-723C-F447-9468-E4AB81038404}" type="pres">
      <dgm:prSet presAssocID="{A2AEDC9C-C4BA-5442-AD8E-1D0AD6875712}" presName="aSpace" presStyleCnt="0"/>
      <dgm:spPr/>
    </dgm:pt>
    <dgm:pt modelId="{4CDAD7F0-FEAB-374B-953A-F64514929E4D}" type="pres">
      <dgm:prSet presAssocID="{481ACF57-DF4F-6F47-8AE8-9CE1D692FFDC}" presName="aNode" presStyleLbl="fgAcc1" presStyleIdx="2" presStyleCnt="4">
        <dgm:presLayoutVars>
          <dgm:bulletEnabled val="1"/>
        </dgm:presLayoutVars>
      </dgm:prSet>
      <dgm:spPr/>
    </dgm:pt>
    <dgm:pt modelId="{81F289AD-1F9B-CA4D-8744-79BE6145C4BA}" type="pres">
      <dgm:prSet presAssocID="{481ACF57-DF4F-6F47-8AE8-9CE1D692FFDC}" presName="aSpace" presStyleCnt="0"/>
      <dgm:spPr/>
    </dgm:pt>
    <dgm:pt modelId="{ECE98B75-3E58-EE4E-AA1E-61EAC05505B1}" type="pres">
      <dgm:prSet presAssocID="{BF7526CB-AA27-7342-99E7-A490622AC182}" presName="aNode" presStyleLbl="fgAcc1" presStyleIdx="3" presStyleCnt="4">
        <dgm:presLayoutVars>
          <dgm:bulletEnabled val="1"/>
        </dgm:presLayoutVars>
      </dgm:prSet>
      <dgm:spPr/>
    </dgm:pt>
    <dgm:pt modelId="{E264CD80-382B-4B47-9246-CE4BF9C16CFB}" type="pres">
      <dgm:prSet presAssocID="{BF7526CB-AA27-7342-99E7-A490622AC182}" presName="aSpace" presStyleCnt="0"/>
      <dgm:spPr/>
    </dgm:pt>
  </dgm:ptLst>
  <dgm:cxnLst>
    <dgm:cxn modelId="{4A2B810D-AEF7-CD43-9D26-2D237443D462}" srcId="{52662C84-F08F-154E-A251-D777148AB318}" destId="{481ACF57-DF4F-6F47-8AE8-9CE1D692FFDC}" srcOrd="2" destOrd="0" parTransId="{7E54E09A-1C6F-4646-95A9-915173C0BBB6}" sibTransId="{80A7FEC5-EE34-F54C-B641-4EBCEBEAD644}"/>
    <dgm:cxn modelId="{14CB9025-B1DC-6446-A22C-BFAA964ABD7C}" type="presOf" srcId="{481ACF57-DF4F-6F47-8AE8-9CE1D692FFDC}" destId="{4CDAD7F0-FEAB-374B-953A-F64514929E4D}" srcOrd="0" destOrd="0" presId="urn:microsoft.com/office/officeart/2005/8/layout/pyramid2"/>
    <dgm:cxn modelId="{6D3B654C-EAD8-5D4A-9F7B-0DC1230B4697}" type="presOf" srcId="{5C3BDC57-5773-D048-BD9D-146E6FB23790}" destId="{CD2C1E9E-7FFA-2E4D-B2DC-C046AD127FE9}" srcOrd="0" destOrd="0" presId="urn:microsoft.com/office/officeart/2005/8/layout/pyramid2"/>
    <dgm:cxn modelId="{C350D59D-BA20-3344-9723-868829A3864B}" srcId="{52662C84-F08F-154E-A251-D777148AB318}" destId="{BF7526CB-AA27-7342-99E7-A490622AC182}" srcOrd="3" destOrd="0" parTransId="{01430073-850D-D947-B468-B395CAEDF4D1}" sibTransId="{B923F9BF-25F3-674D-AEB7-DEEC23D387B6}"/>
    <dgm:cxn modelId="{C905F89E-60A3-FC4B-8E6E-B4E30C84DAF8}" type="presOf" srcId="{A2AEDC9C-C4BA-5442-AD8E-1D0AD6875712}" destId="{A40FCE22-585C-0345-9BA6-7134432D87C8}" srcOrd="0" destOrd="0" presId="urn:microsoft.com/office/officeart/2005/8/layout/pyramid2"/>
    <dgm:cxn modelId="{4FD382AD-E3DC-6549-AC3B-17A46A424EB5}" type="presOf" srcId="{52662C84-F08F-154E-A251-D777148AB318}" destId="{E72DB49A-7434-B849-97A9-50D346ECFDE5}" srcOrd="0" destOrd="0" presId="urn:microsoft.com/office/officeart/2005/8/layout/pyramid2"/>
    <dgm:cxn modelId="{0C3E89B6-F865-3F4E-9E47-62D6E8DF92C5}" srcId="{52662C84-F08F-154E-A251-D777148AB318}" destId="{5C3BDC57-5773-D048-BD9D-146E6FB23790}" srcOrd="0" destOrd="0" parTransId="{F2331FBE-A1C6-7B45-99A0-76DCF8779739}" sibTransId="{54E1F0E1-C27C-3F4D-9D01-87F5300EDDCD}"/>
    <dgm:cxn modelId="{FC6E77BC-DBB5-6A46-887C-FF3997D9A8A3}" type="presOf" srcId="{BF7526CB-AA27-7342-99E7-A490622AC182}" destId="{ECE98B75-3E58-EE4E-AA1E-61EAC05505B1}" srcOrd="0" destOrd="0" presId="urn:microsoft.com/office/officeart/2005/8/layout/pyramid2"/>
    <dgm:cxn modelId="{48950EDB-5E10-3445-B93F-7678FAE520BB}" srcId="{52662C84-F08F-154E-A251-D777148AB318}" destId="{A2AEDC9C-C4BA-5442-AD8E-1D0AD6875712}" srcOrd="1" destOrd="0" parTransId="{4A6D1191-0A10-5742-8E16-8336B557774C}" sibTransId="{89DC909E-B18E-C647-B245-270F4027D3BC}"/>
    <dgm:cxn modelId="{F2952E20-4EB0-DF4C-AF5D-4939F631DAA9}" type="presParOf" srcId="{E72DB49A-7434-B849-97A9-50D346ECFDE5}" destId="{6F27035E-288E-BA4B-9E25-561DC0DEF322}" srcOrd="0" destOrd="0" presId="urn:microsoft.com/office/officeart/2005/8/layout/pyramid2"/>
    <dgm:cxn modelId="{533EF8DC-6FA8-3449-A576-4BADAC91F488}" type="presParOf" srcId="{E72DB49A-7434-B849-97A9-50D346ECFDE5}" destId="{145AE414-2629-7843-813C-5986D2EC11B0}" srcOrd="1" destOrd="0" presId="urn:microsoft.com/office/officeart/2005/8/layout/pyramid2"/>
    <dgm:cxn modelId="{EC863A65-9760-DF43-BEF5-5E49B19FCAAD}" type="presParOf" srcId="{145AE414-2629-7843-813C-5986D2EC11B0}" destId="{CD2C1E9E-7FFA-2E4D-B2DC-C046AD127FE9}" srcOrd="0" destOrd="0" presId="urn:microsoft.com/office/officeart/2005/8/layout/pyramid2"/>
    <dgm:cxn modelId="{3A7A7C59-E112-7C4C-8319-299A2B36962B}" type="presParOf" srcId="{145AE414-2629-7843-813C-5986D2EC11B0}" destId="{93E26D14-ED2D-C548-A699-BB32EE41C0FC}" srcOrd="1" destOrd="0" presId="urn:microsoft.com/office/officeart/2005/8/layout/pyramid2"/>
    <dgm:cxn modelId="{4F412B78-FF5B-C546-A569-3E6FD5C3E1BA}" type="presParOf" srcId="{145AE414-2629-7843-813C-5986D2EC11B0}" destId="{A40FCE22-585C-0345-9BA6-7134432D87C8}" srcOrd="2" destOrd="0" presId="urn:microsoft.com/office/officeart/2005/8/layout/pyramid2"/>
    <dgm:cxn modelId="{A08E1F05-D6E9-EB4C-914F-3AA720F89AE7}" type="presParOf" srcId="{145AE414-2629-7843-813C-5986D2EC11B0}" destId="{DADFECF8-723C-F447-9468-E4AB81038404}" srcOrd="3" destOrd="0" presId="urn:microsoft.com/office/officeart/2005/8/layout/pyramid2"/>
    <dgm:cxn modelId="{40FD70D4-A236-8E43-8420-614C242CA282}" type="presParOf" srcId="{145AE414-2629-7843-813C-5986D2EC11B0}" destId="{4CDAD7F0-FEAB-374B-953A-F64514929E4D}" srcOrd="4" destOrd="0" presId="urn:microsoft.com/office/officeart/2005/8/layout/pyramid2"/>
    <dgm:cxn modelId="{26F8C1E1-B1F2-DA41-993D-3986B4C773EE}" type="presParOf" srcId="{145AE414-2629-7843-813C-5986D2EC11B0}" destId="{81F289AD-1F9B-CA4D-8744-79BE6145C4BA}" srcOrd="5" destOrd="0" presId="urn:microsoft.com/office/officeart/2005/8/layout/pyramid2"/>
    <dgm:cxn modelId="{B79508D2-10ED-A24B-9019-42A43F0C02E9}" type="presParOf" srcId="{145AE414-2629-7843-813C-5986D2EC11B0}" destId="{ECE98B75-3E58-EE4E-AA1E-61EAC05505B1}" srcOrd="6" destOrd="0" presId="urn:microsoft.com/office/officeart/2005/8/layout/pyramid2"/>
    <dgm:cxn modelId="{A28CA432-523A-6943-AF8C-4C897EE4C382}" type="presParOf" srcId="{145AE414-2629-7843-813C-5986D2EC11B0}" destId="{E264CD80-382B-4B47-9246-CE4BF9C16CFB}" srcOrd="7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9.xml><?xml version="1.0" encoding="utf-8"?>
<dgm:dataModel xmlns:dgm="http://schemas.openxmlformats.org/drawingml/2006/diagram" xmlns:a="http://schemas.openxmlformats.org/drawingml/2006/main">
  <dgm:ptLst>
    <dgm:pt modelId="{EC0B93E6-DE4C-8047-A217-2BA93AFE5A04}" type="doc">
      <dgm:prSet loTypeId="urn:microsoft.com/office/officeart/2005/8/layout/hChevron3" loCatId="" qsTypeId="urn:microsoft.com/office/officeart/2005/8/quickstyle/simple4" qsCatId="simple" csTypeId="urn:microsoft.com/office/officeart/2005/8/colors/accent1_2" csCatId="accent1" phldr="1"/>
      <dgm:spPr/>
    </dgm:pt>
    <dgm:pt modelId="{2D3A18AF-0CEA-BA41-8F09-1FCE8B13543C}">
      <dgm:prSet phldrT="[Text]" custT="1"/>
      <dgm:spPr/>
      <dgm:t>
        <a:bodyPr/>
        <a:lstStyle/>
        <a:p>
          <a:r>
            <a:rPr lang="en-US" sz="2800" b="1" dirty="0"/>
            <a:t>Frequency</a:t>
          </a:r>
        </a:p>
      </dgm:t>
    </dgm:pt>
    <dgm:pt modelId="{969BC798-96AC-3B43-9F89-981ABDE4535D}" type="parTrans" cxnId="{CD9A1BA7-D184-BD47-A30A-629923EDCE6D}">
      <dgm:prSet/>
      <dgm:spPr/>
      <dgm:t>
        <a:bodyPr/>
        <a:lstStyle/>
        <a:p>
          <a:endParaRPr lang="en-US" sz="2800" b="1"/>
        </a:p>
      </dgm:t>
    </dgm:pt>
    <dgm:pt modelId="{0C37819F-71C2-8541-B698-DB4EEFFC91CB}" type="sibTrans" cxnId="{CD9A1BA7-D184-BD47-A30A-629923EDCE6D}">
      <dgm:prSet/>
      <dgm:spPr/>
      <dgm:t>
        <a:bodyPr/>
        <a:lstStyle/>
        <a:p>
          <a:endParaRPr lang="en-US" sz="2800" b="1"/>
        </a:p>
      </dgm:t>
    </dgm:pt>
    <dgm:pt modelId="{DCB1696E-8353-8448-83EE-87E900DCC03D}">
      <dgm:prSet phldrT="[Text]" custT="1"/>
      <dgm:spPr/>
      <dgm:t>
        <a:bodyPr/>
        <a:lstStyle/>
        <a:p>
          <a:r>
            <a:rPr lang="en-US" sz="2800" b="1" dirty="0"/>
            <a:t>Effectiveness</a:t>
          </a:r>
        </a:p>
      </dgm:t>
    </dgm:pt>
    <dgm:pt modelId="{53A4D447-7B28-AB48-80EA-418A54F92F0D}" type="parTrans" cxnId="{AF160697-412D-3B4A-94A4-8463B5931485}">
      <dgm:prSet/>
      <dgm:spPr/>
      <dgm:t>
        <a:bodyPr/>
        <a:lstStyle/>
        <a:p>
          <a:endParaRPr lang="en-US" sz="2800" b="1"/>
        </a:p>
      </dgm:t>
    </dgm:pt>
    <dgm:pt modelId="{A57D4132-0395-A64D-980F-624EDEBF15C1}" type="sibTrans" cxnId="{AF160697-412D-3B4A-94A4-8463B5931485}">
      <dgm:prSet/>
      <dgm:spPr/>
      <dgm:t>
        <a:bodyPr/>
        <a:lstStyle/>
        <a:p>
          <a:endParaRPr lang="en-US" sz="2800" b="1"/>
        </a:p>
      </dgm:t>
    </dgm:pt>
    <dgm:pt modelId="{3E24A8D3-0A6B-5A44-9A9F-566925492BDF}">
      <dgm:prSet phldrT="[Text]" custT="1"/>
      <dgm:spPr/>
      <dgm:t>
        <a:bodyPr/>
        <a:lstStyle/>
        <a:p>
          <a:r>
            <a:rPr lang="en-US" sz="2800" b="1" dirty="0"/>
            <a:t>Barriers</a:t>
          </a:r>
        </a:p>
      </dgm:t>
    </dgm:pt>
    <dgm:pt modelId="{13CA3CB6-48B1-5143-AA33-FB915E15BC4B}" type="parTrans" cxnId="{26E42B3E-090A-B841-9D33-D9844D667F12}">
      <dgm:prSet/>
      <dgm:spPr/>
      <dgm:t>
        <a:bodyPr/>
        <a:lstStyle/>
        <a:p>
          <a:endParaRPr lang="en-US" sz="2800" b="1"/>
        </a:p>
      </dgm:t>
    </dgm:pt>
    <dgm:pt modelId="{AC136109-1056-CC4A-8EF6-2347E8F285F5}" type="sibTrans" cxnId="{26E42B3E-090A-B841-9D33-D9844D667F12}">
      <dgm:prSet/>
      <dgm:spPr/>
      <dgm:t>
        <a:bodyPr/>
        <a:lstStyle/>
        <a:p>
          <a:endParaRPr lang="en-US" sz="2800" b="1"/>
        </a:p>
      </dgm:t>
    </dgm:pt>
    <dgm:pt modelId="{65625D13-B50D-E54E-AE26-F301B95BDB74}" type="pres">
      <dgm:prSet presAssocID="{EC0B93E6-DE4C-8047-A217-2BA93AFE5A04}" presName="Name0" presStyleCnt="0">
        <dgm:presLayoutVars>
          <dgm:dir/>
          <dgm:resizeHandles val="exact"/>
        </dgm:presLayoutVars>
      </dgm:prSet>
      <dgm:spPr/>
    </dgm:pt>
    <dgm:pt modelId="{6D2BD50D-D546-6040-95E6-8E1699DF4850}" type="pres">
      <dgm:prSet presAssocID="{2D3A18AF-0CEA-BA41-8F09-1FCE8B13543C}" presName="parTxOnly" presStyleLbl="node1" presStyleIdx="0" presStyleCnt="3">
        <dgm:presLayoutVars>
          <dgm:bulletEnabled val="1"/>
        </dgm:presLayoutVars>
      </dgm:prSet>
      <dgm:spPr/>
    </dgm:pt>
    <dgm:pt modelId="{6D51B790-CE8B-EC41-B6CD-228C3013D398}" type="pres">
      <dgm:prSet presAssocID="{0C37819F-71C2-8541-B698-DB4EEFFC91CB}" presName="parSpace" presStyleCnt="0"/>
      <dgm:spPr/>
    </dgm:pt>
    <dgm:pt modelId="{0B995505-15F4-8741-947B-7532F4811167}" type="pres">
      <dgm:prSet presAssocID="{DCB1696E-8353-8448-83EE-87E900DCC03D}" presName="parTxOnly" presStyleLbl="node1" presStyleIdx="1" presStyleCnt="3">
        <dgm:presLayoutVars>
          <dgm:bulletEnabled val="1"/>
        </dgm:presLayoutVars>
      </dgm:prSet>
      <dgm:spPr/>
    </dgm:pt>
    <dgm:pt modelId="{CC5BC2E2-B19D-1344-88BE-8D6FA8B03774}" type="pres">
      <dgm:prSet presAssocID="{A57D4132-0395-A64D-980F-624EDEBF15C1}" presName="parSpace" presStyleCnt="0"/>
      <dgm:spPr/>
    </dgm:pt>
    <dgm:pt modelId="{E5F328FE-7F68-5D44-BDD6-6AA8DE8C6D0B}" type="pres">
      <dgm:prSet presAssocID="{3E24A8D3-0A6B-5A44-9A9F-566925492BDF}" presName="parTxOnly" presStyleLbl="node1" presStyleIdx="2" presStyleCnt="3">
        <dgm:presLayoutVars>
          <dgm:bulletEnabled val="1"/>
        </dgm:presLayoutVars>
      </dgm:prSet>
      <dgm:spPr/>
    </dgm:pt>
  </dgm:ptLst>
  <dgm:cxnLst>
    <dgm:cxn modelId="{26E42B3E-090A-B841-9D33-D9844D667F12}" srcId="{EC0B93E6-DE4C-8047-A217-2BA93AFE5A04}" destId="{3E24A8D3-0A6B-5A44-9A9F-566925492BDF}" srcOrd="2" destOrd="0" parTransId="{13CA3CB6-48B1-5143-AA33-FB915E15BC4B}" sibTransId="{AC136109-1056-CC4A-8EF6-2347E8F285F5}"/>
    <dgm:cxn modelId="{B9812F91-EF1E-914F-AB9F-3D98165844ED}" type="presOf" srcId="{2D3A18AF-0CEA-BA41-8F09-1FCE8B13543C}" destId="{6D2BD50D-D546-6040-95E6-8E1699DF4850}" srcOrd="0" destOrd="0" presId="urn:microsoft.com/office/officeart/2005/8/layout/hChevron3"/>
    <dgm:cxn modelId="{AF160697-412D-3B4A-94A4-8463B5931485}" srcId="{EC0B93E6-DE4C-8047-A217-2BA93AFE5A04}" destId="{DCB1696E-8353-8448-83EE-87E900DCC03D}" srcOrd="1" destOrd="0" parTransId="{53A4D447-7B28-AB48-80EA-418A54F92F0D}" sibTransId="{A57D4132-0395-A64D-980F-624EDEBF15C1}"/>
    <dgm:cxn modelId="{CD9A1BA7-D184-BD47-A30A-629923EDCE6D}" srcId="{EC0B93E6-DE4C-8047-A217-2BA93AFE5A04}" destId="{2D3A18AF-0CEA-BA41-8F09-1FCE8B13543C}" srcOrd="0" destOrd="0" parTransId="{969BC798-96AC-3B43-9F89-981ABDE4535D}" sibTransId="{0C37819F-71C2-8541-B698-DB4EEFFC91CB}"/>
    <dgm:cxn modelId="{D3EF49AF-BA2F-204C-B4E7-738CDC957139}" type="presOf" srcId="{3E24A8D3-0A6B-5A44-9A9F-566925492BDF}" destId="{E5F328FE-7F68-5D44-BDD6-6AA8DE8C6D0B}" srcOrd="0" destOrd="0" presId="urn:microsoft.com/office/officeart/2005/8/layout/hChevron3"/>
    <dgm:cxn modelId="{EF48B2B2-5F49-5649-A65F-FAC438246461}" type="presOf" srcId="{EC0B93E6-DE4C-8047-A217-2BA93AFE5A04}" destId="{65625D13-B50D-E54E-AE26-F301B95BDB74}" srcOrd="0" destOrd="0" presId="urn:microsoft.com/office/officeart/2005/8/layout/hChevron3"/>
    <dgm:cxn modelId="{9FD3AAF7-0992-A04A-B169-BF4D6EDA2B1C}" type="presOf" srcId="{DCB1696E-8353-8448-83EE-87E900DCC03D}" destId="{0B995505-15F4-8741-947B-7532F4811167}" srcOrd="0" destOrd="0" presId="urn:microsoft.com/office/officeart/2005/8/layout/hChevron3"/>
    <dgm:cxn modelId="{E580ECE4-FF0D-2440-8564-619DDF73810E}" type="presParOf" srcId="{65625D13-B50D-E54E-AE26-F301B95BDB74}" destId="{6D2BD50D-D546-6040-95E6-8E1699DF4850}" srcOrd="0" destOrd="0" presId="urn:microsoft.com/office/officeart/2005/8/layout/hChevron3"/>
    <dgm:cxn modelId="{65A482B5-CED0-2B45-9F21-6ABCACCB222D}" type="presParOf" srcId="{65625D13-B50D-E54E-AE26-F301B95BDB74}" destId="{6D51B790-CE8B-EC41-B6CD-228C3013D398}" srcOrd="1" destOrd="0" presId="urn:microsoft.com/office/officeart/2005/8/layout/hChevron3"/>
    <dgm:cxn modelId="{0AFE885A-2DA5-864A-A20C-7F63F8E35901}" type="presParOf" srcId="{65625D13-B50D-E54E-AE26-F301B95BDB74}" destId="{0B995505-15F4-8741-947B-7532F4811167}" srcOrd="2" destOrd="0" presId="urn:microsoft.com/office/officeart/2005/8/layout/hChevron3"/>
    <dgm:cxn modelId="{75807014-408B-C240-922A-44CC6D5A2032}" type="presParOf" srcId="{65625D13-B50D-E54E-AE26-F301B95BDB74}" destId="{CC5BC2E2-B19D-1344-88BE-8D6FA8B03774}" srcOrd="3" destOrd="0" presId="urn:microsoft.com/office/officeart/2005/8/layout/hChevron3"/>
    <dgm:cxn modelId="{47C5B71B-30C2-204E-A57F-41908D5D99F9}" type="presParOf" srcId="{65625D13-B50D-E54E-AE26-F301B95BDB74}" destId="{E5F328FE-7F68-5D44-BDD6-6AA8DE8C6D0B}" srcOrd="4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2AAAF6E-428B-0743-B161-10BE5D927420}" type="doc">
      <dgm:prSet loTypeId="urn:microsoft.com/office/officeart/2005/8/layout/default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D48BDE1-C2C8-644D-919E-C3140F9A5B17}">
      <dgm:prSet phldrT="[Text]"/>
      <dgm:spPr/>
      <dgm:t>
        <a:bodyPr/>
        <a:lstStyle/>
        <a:p>
          <a:pPr algn="l">
            <a:buFont typeface="Symbol" pitchFamily="2" charset="2"/>
            <a:buNone/>
          </a:pPr>
          <a:r>
            <a:rPr lang="en-US" b="1" dirty="0"/>
            <a:t>Use</a:t>
          </a:r>
          <a:r>
            <a:rPr lang="en-US" dirty="0"/>
            <a:t> a systematic approach to training</a:t>
          </a:r>
        </a:p>
      </dgm:t>
    </dgm:pt>
    <dgm:pt modelId="{87A6171D-58E3-E24F-9E29-D1D62F7BC49E}" type="parTrans" cxnId="{859A1792-8506-1749-AB4A-BF3E4C0FBB3B}">
      <dgm:prSet/>
      <dgm:spPr/>
      <dgm:t>
        <a:bodyPr/>
        <a:lstStyle/>
        <a:p>
          <a:pPr algn="l"/>
          <a:endParaRPr lang="en-US"/>
        </a:p>
      </dgm:t>
    </dgm:pt>
    <dgm:pt modelId="{E0AAC1E0-3F3D-2645-8556-FFA11DFA4FCB}" type="sibTrans" cxnId="{859A1792-8506-1749-AB4A-BF3E4C0FBB3B}">
      <dgm:prSet/>
      <dgm:spPr/>
      <dgm:t>
        <a:bodyPr/>
        <a:lstStyle/>
        <a:p>
          <a:pPr algn="l"/>
          <a:endParaRPr lang="en-US"/>
        </a:p>
      </dgm:t>
    </dgm:pt>
    <dgm:pt modelId="{77058EA6-73A9-D642-AB30-AE83B01CB274}">
      <dgm:prSet/>
      <dgm:spPr/>
      <dgm:t>
        <a:bodyPr/>
        <a:lstStyle/>
        <a:p>
          <a:pPr algn="l">
            <a:buFont typeface="Symbol" pitchFamily="2" charset="2"/>
            <a:buChar char=""/>
          </a:pPr>
          <a:r>
            <a:rPr lang="en-US" b="1" dirty="0"/>
            <a:t>Identify</a:t>
          </a:r>
          <a:r>
            <a:rPr lang="en-US" dirty="0"/>
            <a:t> performance issues in the workplace</a:t>
          </a:r>
        </a:p>
      </dgm:t>
    </dgm:pt>
    <dgm:pt modelId="{A702C4BB-8F65-7944-94E3-84753D19CE63}" type="parTrans" cxnId="{0D61E81E-3C00-F54F-9DBE-1E88CF345924}">
      <dgm:prSet/>
      <dgm:spPr/>
      <dgm:t>
        <a:bodyPr/>
        <a:lstStyle/>
        <a:p>
          <a:pPr algn="l"/>
          <a:endParaRPr lang="en-US"/>
        </a:p>
      </dgm:t>
    </dgm:pt>
    <dgm:pt modelId="{F9A01665-9AC3-E54B-B3FA-026562A895FB}" type="sibTrans" cxnId="{0D61E81E-3C00-F54F-9DBE-1E88CF345924}">
      <dgm:prSet/>
      <dgm:spPr/>
      <dgm:t>
        <a:bodyPr/>
        <a:lstStyle/>
        <a:p>
          <a:pPr algn="l"/>
          <a:endParaRPr lang="en-US"/>
        </a:p>
      </dgm:t>
    </dgm:pt>
    <dgm:pt modelId="{2C1CD0F6-6229-CF4E-96D5-B2FD5D99AE27}">
      <dgm:prSet/>
      <dgm:spPr/>
      <dgm:t>
        <a:bodyPr/>
        <a:lstStyle/>
        <a:p>
          <a:pPr algn="l">
            <a:buFont typeface="Symbol" pitchFamily="2" charset="2"/>
            <a:buChar char=""/>
          </a:pPr>
          <a:r>
            <a:rPr lang="en-US" b="1" dirty="0"/>
            <a:t>Analyze</a:t>
          </a:r>
          <a:r>
            <a:rPr lang="en-US" dirty="0"/>
            <a:t> situations to identify potential training needs </a:t>
          </a:r>
        </a:p>
      </dgm:t>
    </dgm:pt>
    <dgm:pt modelId="{287C836A-ACBF-8444-9499-A46D799F5A1A}" type="parTrans" cxnId="{9ECD5D66-7868-E04B-9854-392EFA33E602}">
      <dgm:prSet/>
      <dgm:spPr/>
      <dgm:t>
        <a:bodyPr/>
        <a:lstStyle/>
        <a:p>
          <a:pPr algn="l"/>
          <a:endParaRPr lang="en-US"/>
        </a:p>
      </dgm:t>
    </dgm:pt>
    <dgm:pt modelId="{3282B0C0-0434-AC4C-A4FE-82A0FE982D49}" type="sibTrans" cxnId="{9ECD5D66-7868-E04B-9854-392EFA33E602}">
      <dgm:prSet/>
      <dgm:spPr/>
      <dgm:t>
        <a:bodyPr/>
        <a:lstStyle/>
        <a:p>
          <a:pPr algn="l"/>
          <a:endParaRPr lang="en-US"/>
        </a:p>
      </dgm:t>
    </dgm:pt>
    <dgm:pt modelId="{8A9FB690-B0F9-8941-8816-F9E08868C1AE}">
      <dgm:prSet/>
      <dgm:spPr/>
      <dgm:t>
        <a:bodyPr/>
        <a:lstStyle/>
        <a:p>
          <a:pPr algn="l">
            <a:buFont typeface="Symbol" pitchFamily="2" charset="2"/>
            <a:buChar char=""/>
          </a:pPr>
          <a:r>
            <a:rPr lang="en-US" b="1" dirty="0"/>
            <a:t>Analyze</a:t>
          </a:r>
          <a:r>
            <a:rPr lang="en-US" dirty="0"/>
            <a:t> the target audience</a:t>
          </a:r>
        </a:p>
      </dgm:t>
    </dgm:pt>
    <dgm:pt modelId="{E45B9CB0-5F9A-4941-A907-B522586B0D45}" type="parTrans" cxnId="{683B5A79-0490-504C-9FA9-CECBF91B5F73}">
      <dgm:prSet/>
      <dgm:spPr/>
      <dgm:t>
        <a:bodyPr/>
        <a:lstStyle/>
        <a:p>
          <a:pPr algn="l"/>
          <a:endParaRPr lang="en-US"/>
        </a:p>
      </dgm:t>
    </dgm:pt>
    <dgm:pt modelId="{068B08ED-AF81-7547-9A7F-DCA61A3F113D}" type="sibTrans" cxnId="{683B5A79-0490-504C-9FA9-CECBF91B5F73}">
      <dgm:prSet/>
      <dgm:spPr/>
      <dgm:t>
        <a:bodyPr/>
        <a:lstStyle/>
        <a:p>
          <a:pPr algn="l"/>
          <a:endParaRPr lang="en-US"/>
        </a:p>
      </dgm:t>
    </dgm:pt>
    <dgm:pt modelId="{24EC06CE-A925-CF4F-87DA-899F12443794}">
      <dgm:prSet/>
      <dgm:spPr/>
      <dgm:t>
        <a:bodyPr/>
        <a:lstStyle/>
        <a:p>
          <a:pPr algn="l">
            <a:buFont typeface="Arial" panose="020B0604020202020204" pitchFamily="34" charset="0"/>
            <a:buChar char="•"/>
          </a:pPr>
          <a:r>
            <a:rPr lang="en-US" b="1" dirty="0"/>
            <a:t>Complete</a:t>
          </a:r>
          <a:r>
            <a:rPr lang="en-US" dirty="0"/>
            <a:t> a task analysis </a:t>
          </a:r>
        </a:p>
      </dgm:t>
    </dgm:pt>
    <dgm:pt modelId="{BCA4F84D-B043-CF44-8FB8-44D0977C9381}" type="parTrans" cxnId="{6A870C0D-FFB5-564E-9A7A-7ABFFA862126}">
      <dgm:prSet/>
      <dgm:spPr/>
      <dgm:t>
        <a:bodyPr/>
        <a:lstStyle/>
        <a:p>
          <a:pPr algn="l"/>
          <a:endParaRPr lang="en-US"/>
        </a:p>
      </dgm:t>
    </dgm:pt>
    <dgm:pt modelId="{29F22861-6CC1-9D4A-8FC8-EACC252EEDB7}" type="sibTrans" cxnId="{6A870C0D-FFB5-564E-9A7A-7ABFFA862126}">
      <dgm:prSet/>
      <dgm:spPr/>
      <dgm:t>
        <a:bodyPr/>
        <a:lstStyle/>
        <a:p>
          <a:pPr algn="l"/>
          <a:endParaRPr lang="en-US"/>
        </a:p>
      </dgm:t>
    </dgm:pt>
    <dgm:pt modelId="{59902810-530F-7347-906B-24D4BD62FD29}" type="pres">
      <dgm:prSet presAssocID="{32AAAF6E-428B-0743-B161-10BE5D927420}" presName="diagram" presStyleCnt="0">
        <dgm:presLayoutVars>
          <dgm:dir/>
          <dgm:resizeHandles val="exact"/>
        </dgm:presLayoutVars>
      </dgm:prSet>
      <dgm:spPr/>
    </dgm:pt>
    <dgm:pt modelId="{98A03FB3-D9B4-3C4A-A3D7-5D50D62DA395}" type="pres">
      <dgm:prSet presAssocID="{3D48BDE1-C2C8-644D-919E-C3140F9A5B17}" presName="node" presStyleLbl="node1" presStyleIdx="0" presStyleCnt="5">
        <dgm:presLayoutVars>
          <dgm:bulletEnabled val="1"/>
        </dgm:presLayoutVars>
      </dgm:prSet>
      <dgm:spPr/>
    </dgm:pt>
    <dgm:pt modelId="{A2E66C68-BE0F-AE4B-8384-3D1881ED7524}" type="pres">
      <dgm:prSet presAssocID="{E0AAC1E0-3F3D-2645-8556-FFA11DFA4FCB}" presName="sibTrans" presStyleCnt="0"/>
      <dgm:spPr/>
    </dgm:pt>
    <dgm:pt modelId="{8CD5C8D5-0E3D-6940-97FA-37BB70192053}" type="pres">
      <dgm:prSet presAssocID="{77058EA6-73A9-D642-AB30-AE83B01CB274}" presName="node" presStyleLbl="node1" presStyleIdx="1" presStyleCnt="5">
        <dgm:presLayoutVars>
          <dgm:bulletEnabled val="1"/>
        </dgm:presLayoutVars>
      </dgm:prSet>
      <dgm:spPr/>
    </dgm:pt>
    <dgm:pt modelId="{D00D5454-6295-7248-A962-4043F8E73F6E}" type="pres">
      <dgm:prSet presAssocID="{F9A01665-9AC3-E54B-B3FA-026562A895FB}" presName="sibTrans" presStyleCnt="0"/>
      <dgm:spPr/>
    </dgm:pt>
    <dgm:pt modelId="{3CAA93AF-7B00-5041-B1E0-98B1B29ECE55}" type="pres">
      <dgm:prSet presAssocID="{2C1CD0F6-6229-CF4E-96D5-B2FD5D99AE27}" presName="node" presStyleLbl="node1" presStyleIdx="2" presStyleCnt="5">
        <dgm:presLayoutVars>
          <dgm:bulletEnabled val="1"/>
        </dgm:presLayoutVars>
      </dgm:prSet>
      <dgm:spPr/>
    </dgm:pt>
    <dgm:pt modelId="{EA6D8314-F50F-584F-802E-3153EFDFABF4}" type="pres">
      <dgm:prSet presAssocID="{3282B0C0-0434-AC4C-A4FE-82A0FE982D49}" presName="sibTrans" presStyleCnt="0"/>
      <dgm:spPr/>
    </dgm:pt>
    <dgm:pt modelId="{55FC917F-4E62-234C-836E-CA1BA297DA0F}" type="pres">
      <dgm:prSet presAssocID="{8A9FB690-B0F9-8941-8816-F9E08868C1AE}" presName="node" presStyleLbl="node1" presStyleIdx="3" presStyleCnt="5">
        <dgm:presLayoutVars>
          <dgm:bulletEnabled val="1"/>
        </dgm:presLayoutVars>
      </dgm:prSet>
      <dgm:spPr/>
    </dgm:pt>
    <dgm:pt modelId="{A6036C16-A87D-3A42-AC6D-5EE5BBA612EB}" type="pres">
      <dgm:prSet presAssocID="{068B08ED-AF81-7547-9A7F-DCA61A3F113D}" presName="sibTrans" presStyleCnt="0"/>
      <dgm:spPr/>
    </dgm:pt>
    <dgm:pt modelId="{81B6C048-A5A7-6B45-80C2-E09F62473BCA}" type="pres">
      <dgm:prSet presAssocID="{24EC06CE-A925-CF4F-87DA-899F12443794}" presName="node" presStyleLbl="node1" presStyleIdx="4" presStyleCnt="5">
        <dgm:presLayoutVars>
          <dgm:bulletEnabled val="1"/>
        </dgm:presLayoutVars>
      </dgm:prSet>
      <dgm:spPr/>
    </dgm:pt>
  </dgm:ptLst>
  <dgm:cxnLst>
    <dgm:cxn modelId="{6A870C0D-FFB5-564E-9A7A-7ABFFA862126}" srcId="{32AAAF6E-428B-0743-B161-10BE5D927420}" destId="{24EC06CE-A925-CF4F-87DA-899F12443794}" srcOrd="4" destOrd="0" parTransId="{BCA4F84D-B043-CF44-8FB8-44D0977C9381}" sibTransId="{29F22861-6CC1-9D4A-8FC8-EACC252EEDB7}"/>
    <dgm:cxn modelId="{0D61E81E-3C00-F54F-9DBE-1E88CF345924}" srcId="{32AAAF6E-428B-0743-B161-10BE5D927420}" destId="{77058EA6-73A9-D642-AB30-AE83B01CB274}" srcOrd="1" destOrd="0" parTransId="{A702C4BB-8F65-7944-94E3-84753D19CE63}" sibTransId="{F9A01665-9AC3-E54B-B3FA-026562A895FB}"/>
    <dgm:cxn modelId="{D3FFC53E-5BE8-B140-BB3D-B7C75E3B0950}" type="presOf" srcId="{3D48BDE1-C2C8-644D-919E-C3140F9A5B17}" destId="{98A03FB3-D9B4-3C4A-A3D7-5D50D62DA395}" srcOrd="0" destOrd="0" presId="urn:microsoft.com/office/officeart/2005/8/layout/default"/>
    <dgm:cxn modelId="{ACCE8051-F48D-7E44-A452-E8DAE43EE8EC}" type="presOf" srcId="{24EC06CE-A925-CF4F-87DA-899F12443794}" destId="{81B6C048-A5A7-6B45-80C2-E09F62473BCA}" srcOrd="0" destOrd="0" presId="urn:microsoft.com/office/officeart/2005/8/layout/default"/>
    <dgm:cxn modelId="{9ECD5D66-7868-E04B-9854-392EFA33E602}" srcId="{32AAAF6E-428B-0743-B161-10BE5D927420}" destId="{2C1CD0F6-6229-CF4E-96D5-B2FD5D99AE27}" srcOrd="2" destOrd="0" parTransId="{287C836A-ACBF-8444-9499-A46D799F5A1A}" sibTransId="{3282B0C0-0434-AC4C-A4FE-82A0FE982D49}"/>
    <dgm:cxn modelId="{683B5A79-0490-504C-9FA9-CECBF91B5F73}" srcId="{32AAAF6E-428B-0743-B161-10BE5D927420}" destId="{8A9FB690-B0F9-8941-8816-F9E08868C1AE}" srcOrd="3" destOrd="0" parTransId="{E45B9CB0-5F9A-4941-A907-B522586B0D45}" sibTransId="{068B08ED-AF81-7547-9A7F-DCA61A3F113D}"/>
    <dgm:cxn modelId="{B873C780-FA37-2445-AD4E-3AC4883C2B46}" type="presOf" srcId="{77058EA6-73A9-D642-AB30-AE83B01CB274}" destId="{8CD5C8D5-0E3D-6940-97FA-37BB70192053}" srcOrd="0" destOrd="0" presId="urn:microsoft.com/office/officeart/2005/8/layout/default"/>
    <dgm:cxn modelId="{859A1792-8506-1749-AB4A-BF3E4C0FBB3B}" srcId="{32AAAF6E-428B-0743-B161-10BE5D927420}" destId="{3D48BDE1-C2C8-644D-919E-C3140F9A5B17}" srcOrd="0" destOrd="0" parTransId="{87A6171D-58E3-E24F-9E29-D1D62F7BC49E}" sibTransId="{E0AAC1E0-3F3D-2645-8556-FFA11DFA4FCB}"/>
    <dgm:cxn modelId="{2A1FA4BD-2A98-A847-BEBB-1843001BC170}" type="presOf" srcId="{32AAAF6E-428B-0743-B161-10BE5D927420}" destId="{59902810-530F-7347-906B-24D4BD62FD29}" srcOrd="0" destOrd="0" presId="urn:microsoft.com/office/officeart/2005/8/layout/default"/>
    <dgm:cxn modelId="{E95EA8D5-31AB-444F-B09A-0D7B40199340}" type="presOf" srcId="{2C1CD0F6-6229-CF4E-96D5-B2FD5D99AE27}" destId="{3CAA93AF-7B00-5041-B1E0-98B1B29ECE55}" srcOrd="0" destOrd="0" presId="urn:microsoft.com/office/officeart/2005/8/layout/default"/>
    <dgm:cxn modelId="{CC77FBEF-C9A7-1147-9D2B-DA62666474FC}" type="presOf" srcId="{8A9FB690-B0F9-8941-8816-F9E08868C1AE}" destId="{55FC917F-4E62-234C-836E-CA1BA297DA0F}" srcOrd="0" destOrd="0" presId="urn:microsoft.com/office/officeart/2005/8/layout/default"/>
    <dgm:cxn modelId="{C43F34CA-05F3-244F-B3DF-A5E6F22F9360}" type="presParOf" srcId="{59902810-530F-7347-906B-24D4BD62FD29}" destId="{98A03FB3-D9B4-3C4A-A3D7-5D50D62DA395}" srcOrd="0" destOrd="0" presId="urn:microsoft.com/office/officeart/2005/8/layout/default"/>
    <dgm:cxn modelId="{6FD49A83-8498-534C-A951-FDFE891347A8}" type="presParOf" srcId="{59902810-530F-7347-906B-24D4BD62FD29}" destId="{A2E66C68-BE0F-AE4B-8384-3D1881ED7524}" srcOrd="1" destOrd="0" presId="urn:microsoft.com/office/officeart/2005/8/layout/default"/>
    <dgm:cxn modelId="{EA0B5627-D8D4-2B47-896F-F0A8BEB316CE}" type="presParOf" srcId="{59902810-530F-7347-906B-24D4BD62FD29}" destId="{8CD5C8D5-0E3D-6940-97FA-37BB70192053}" srcOrd="2" destOrd="0" presId="urn:microsoft.com/office/officeart/2005/8/layout/default"/>
    <dgm:cxn modelId="{C7F1465A-516F-AD47-BAAF-FE98B7F3E943}" type="presParOf" srcId="{59902810-530F-7347-906B-24D4BD62FD29}" destId="{D00D5454-6295-7248-A962-4043F8E73F6E}" srcOrd="3" destOrd="0" presId="urn:microsoft.com/office/officeart/2005/8/layout/default"/>
    <dgm:cxn modelId="{274EBFFA-BABE-0E42-952E-D6CEF007FDE3}" type="presParOf" srcId="{59902810-530F-7347-906B-24D4BD62FD29}" destId="{3CAA93AF-7B00-5041-B1E0-98B1B29ECE55}" srcOrd="4" destOrd="0" presId="urn:microsoft.com/office/officeart/2005/8/layout/default"/>
    <dgm:cxn modelId="{B51235EF-76C4-4E45-86FF-E5199D99BABC}" type="presParOf" srcId="{59902810-530F-7347-906B-24D4BD62FD29}" destId="{EA6D8314-F50F-584F-802E-3153EFDFABF4}" srcOrd="5" destOrd="0" presId="urn:microsoft.com/office/officeart/2005/8/layout/default"/>
    <dgm:cxn modelId="{75FAE1C3-35EF-D445-8358-1795C5D26F3D}" type="presParOf" srcId="{59902810-530F-7347-906B-24D4BD62FD29}" destId="{55FC917F-4E62-234C-836E-CA1BA297DA0F}" srcOrd="6" destOrd="0" presId="urn:microsoft.com/office/officeart/2005/8/layout/default"/>
    <dgm:cxn modelId="{EB85759E-074A-264E-A5A9-B0ED8E18D6B2}" type="presParOf" srcId="{59902810-530F-7347-906B-24D4BD62FD29}" destId="{A6036C16-A87D-3A42-AC6D-5EE5BBA612EB}" srcOrd="7" destOrd="0" presId="urn:microsoft.com/office/officeart/2005/8/layout/default"/>
    <dgm:cxn modelId="{1FADC590-2CCB-7644-8289-0596BC37C94D}" type="presParOf" srcId="{59902810-530F-7347-906B-24D4BD62FD29}" destId="{81B6C048-A5A7-6B45-80C2-E09F62473BCA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0.xml><?xml version="1.0" encoding="utf-8"?>
<dgm:dataModel xmlns:dgm="http://schemas.openxmlformats.org/drawingml/2006/diagram" xmlns:a="http://schemas.openxmlformats.org/drawingml/2006/main">
  <dgm:ptLst>
    <dgm:pt modelId="{EC0B93E6-DE4C-8047-A217-2BA93AFE5A04}" type="doc">
      <dgm:prSet loTypeId="urn:microsoft.com/office/officeart/2005/8/layout/hChevron3" loCatId="" qsTypeId="urn:microsoft.com/office/officeart/2005/8/quickstyle/simple4" qsCatId="simple" csTypeId="urn:microsoft.com/office/officeart/2005/8/colors/accent1_2" csCatId="accent1" phldr="1"/>
      <dgm:spPr/>
    </dgm:pt>
    <dgm:pt modelId="{2D3A18AF-0CEA-BA41-8F09-1FCE8B13543C}">
      <dgm:prSet phldrT="[Text]" custT="1"/>
      <dgm:spPr/>
      <dgm:t>
        <a:bodyPr/>
        <a:lstStyle/>
        <a:p>
          <a:r>
            <a:rPr lang="en-US" sz="2400" b="1" dirty="0"/>
            <a:t>How often do you?</a:t>
          </a:r>
        </a:p>
      </dgm:t>
    </dgm:pt>
    <dgm:pt modelId="{969BC798-96AC-3B43-9F89-981ABDE4535D}" type="parTrans" cxnId="{CD9A1BA7-D184-BD47-A30A-629923EDCE6D}">
      <dgm:prSet/>
      <dgm:spPr/>
      <dgm:t>
        <a:bodyPr/>
        <a:lstStyle/>
        <a:p>
          <a:endParaRPr lang="en-US" sz="2400" b="1"/>
        </a:p>
      </dgm:t>
    </dgm:pt>
    <dgm:pt modelId="{0C37819F-71C2-8541-B698-DB4EEFFC91CB}" type="sibTrans" cxnId="{CD9A1BA7-D184-BD47-A30A-629923EDCE6D}">
      <dgm:prSet/>
      <dgm:spPr/>
      <dgm:t>
        <a:bodyPr/>
        <a:lstStyle/>
        <a:p>
          <a:endParaRPr lang="en-US" sz="2400" b="1"/>
        </a:p>
      </dgm:t>
    </dgm:pt>
    <dgm:pt modelId="{DCB1696E-8353-8448-83EE-87E900DCC03D}">
      <dgm:prSet phldrT="[Text]" custT="1"/>
      <dgm:spPr/>
      <dgm:t>
        <a:bodyPr/>
        <a:lstStyle/>
        <a:p>
          <a:r>
            <a:rPr lang="en-US" sz="2400" b="1" dirty="0"/>
            <a:t>How well do you?</a:t>
          </a:r>
        </a:p>
      </dgm:t>
    </dgm:pt>
    <dgm:pt modelId="{53A4D447-7B28-AB48-80EA-418A54F92F0D}" type="parTrans" cxnId="{AF160697-412D-3B4A-94A4-8463B5931485}">
      <dgm:prSet/>
      <dgm:spPr/>
      <dgm:t>
        <a:bodyPr/>
        <a:lstStyle/>
        <a:p>
          <a:endParaRPr lang="en-US" sz="2400" b="1"/>
        </a:p>
      </dgm:t>
    </dgm:pt>
    <dgm:pt modelId="{A57D4132-0395-A64D-980F-624EDEBF15C1}" type="sibTrans" cxnId="{AF160697-412D-3B4A-94A4-8463B5931485}">
      <dgm:prSet/>
      <dgm:spPr/>
      <dgm:t>
        <a:bodyPr/>
        <a:lstStyle/>
        <a:p>
          <a:endParaRPr lang="en-US" sz="2400" b="1"/>
        </a:p>
      </dgm:t>
    </dgm:pt>
    <dgm:pt modelId="{3E24A8D3-0A6B-5A44-9A9F-566925492BDF}">
      <dgm:prSet phldrT="[Text]" custT="1"/>
      <dgm:spPr/>
      <dgm:t>
        <a:bodyPr/>
        <a:lstStyle/>
        <a:p>
          <a:r>
            <a:rPr lang="en-US" sz="2400" b="1" dirty="0"/>
            <a:t>What is getting in your way?</a:t>
          </a:r>
        </a:p>
      </dgm:t>
    </dgm:pt>
    <dgm:pt modelId="{13CA3CB6-48B1-5143-AA33-FB915E15BC4B}" type="parTrans" cxnId="{26E42B3E-090A-B841-9D33-D9844D667F12}">
      <dgm:prSet/>
      <dgm:spPr/>
      <dgm:t>
        <a:bodyPr/>
        <a:lstStyle/>
        <a:p>
          <a:endParaRPr lang="en-US" sz="2400" b="1"/>
        </a:p>
      </dgm:t>
    </dgm:pt>
    <dgm:pt modelId="{AC136109-1056-CC4A-8EF6-2347E8F285F5}" type="sibTrans" cxnId="{26E42B3E-090A-B841-9D33-D9844D667F12}">
      <dgm:prSet/>
      <dgm:spPr/>
      <dgm:t>
        <a:bodyPr/>
        <a:lstStyle/>
        <a:p>
          <a:endParaRPr lang="en-US" sz="2400" b="1"/>
        </a:p>
      </dgm:t>
    </dgm:pt>
    <dgm:pt modelId="{65625D13-B50D-E54E-AE26-F301B95BDB74}" type="pres">
      <dgm:prSet presAssocID="{EC0B93E6-DE4C-8047-A217-2BA93AFE5A04}" presName="Name0" presStyleCnt="0">
        <dgm:presLayoutVars>
          <dgm:dir/>
          <dgm:resizeHandles val="exact"/>
        </dgm:presLayoutVars>
      </dgm:prSet>
      <dgm:spPr/>
    </dgm:pt>
    <dgm:pt modelId="{6D2BD50D-D546-6040-95E6-8E1699DF4850}" type="pres">
      <dgm:prSet presAssocID="{2D3A18AF-0CEA-BA41-8F09-1FCE8B13543C}" presName="parTxOnly" presStyleLbl="node1" presStyleIdx="0" presStyleCnt="3">
        <dgm:presLayoutVars>
          <dgm:bulletEnabled val="1"/>
        </dgm:presLayoutVars>
      </dgm:prSet>
      <dgm:spPr/>
    </dgm:pt>
    <dgm:pt modelId="{6D51B790-CE8B-EC41-B6CD-228C3013D398}" type="pres">
      <dgm:prSet presAssocID="{0C37819F-71C2-8541-B698-DB4EEFFC91CB}" presName="parSpace" presStyleCnt="0"/>
      <dgm:spPr/>
    </dgm:pt>
    <dgm:pt modelId="{0B995505-15F4-8741-947B-7532F4811167}" type="pres">
      <dgm:prSet presAssocID="{DCB1696E-8353-8448-83EE-87E900DCC03D}" presName="parTxOnly" presStyleLbl="node1" presStyleIdx="1" presStyleCnt="3">
        <dgm:presLayoutVars>
          <dgm:bulletEnabled val="1"/>
        </dgm:presLayoutVars>
      </dgm:prSet>
      <dgm:spPr/>
    </dgm:pt>
    <dgm:pt modelId="{CC5BC2E2-B19D-1344-88BE-8D6FA8B03774}" type="pres">
      <dgm:prSet presAssocID="{A57D4132-0395-A64D-980F-624EDEBF15C1}" presName="parSpace" presStyleCnt="0"/>
      <dgm:spPr/>
    </dgm:pt>
    <dgm:pt modelId="{E5F328FE-7F68-5D44-BDD6-6AA8DE8C6D0B}" type="pres">
      <dgm:prSet presAssocID="{3E24A8D3-0A6B-5A44-9A9F-566925492BDF}" presName="parTxOnly" presStyleLbl="node1" presStyleIdx="2" presStyleCnt="3">
        <dgm:presLayoutVars>
          <dgm:bulletEnabled val="1"/>
        </dgm:presLayoutVars>
      </dgm:prSet>
      <dgm:spPr/>
    </dgm:pt>
  </dgm:ptLst>
  <dgm:cxnLst>
    <dgm:cxn modelId="{26E42B3E-090A-B841-9D33-D9844D667F12}" srcId="{EC0B93E6-DE4C-8047-A217-2BA93AFE5A04}" destId="{3E24A8D3-0A6B-5A44-9A9F-566925492BDF}" srcOrd="2" destOrd="0" parTransId="{13CA3CB6-48B1-5143-AA33-FB915E15BC4B}" sibTransId="{AC136109-1056-CC4A-8EF6-2347E8F285F5}"/>
    <dgm:cxn modelId="{A7C89642-0A0E-684E-A6F6-0D36C5C2323F}" type="presOf" srcId="{3E24A8D3-0A6B-5A44-9A9F-566925492BDF}" destId="{E5F328FE-7F68-5D44-BDD6-6AA8DE8C6D0B}" srcOrd="0" destOrd="0" presId="urn:microsoft.com/office/officeart/2005/8/layout/hChevron3"/>
    <dgm:cxn modelId="{AF160697-412D-3B4A-94A4-8463B5931485}" srcId="{EC0B93E6-DE4C-8047-A217-2BA93AFE5A04}" destId="{DCB1696E-8353-8448-83EE-87E900DCC03D}" srcOrd="1" destOrd="0" parTransId="{53A4D447-7B28-AB48-80EA-418A54F92F0D}" sibTransId="{A57D4132-0395-A64D-980F-624EDEBF15C1}"/>
    <dgm:cxn modelId="{0708E99A-F5F1-1742-B23C-F98F35468245}" type="presOf" srcId="{EC0B93E6-DE4C-8047-A217-2BA93AFE5A04}" destId="{65625D13-B50D-E54E-AE26-F301B95BDB74}" srcOrd="0" destOrd="0" presId="urn:microsoft.com/office/officeart/2005/8/layout/hChevron3"/>
    <dgm:cxn modelId="{CD9A1BA7-D184-BD47-A30A-629923EDCE6D}" srcId="{EC0B93E6-DE4C-8047-A217-2BA93AFE5A04}" destId="{2D3A18AF-0CEA-BA41-8F09-1FCE8B13543C}" srcOrd="0" destOrd="0" parTransId="{969BC798-96AC-3B43-9F89-981ABDE4535D}" sibTransId="{0C37819F-71C2-8541-B698-DB4EEFFC91CB}"/>
    <dgm:cxn modelId="{8D022AAB-838B-0F4B-8E21-058FD15BAD13}" type="presOf" srcId="{DCB1696E-8353-8448-83EE-87E900DCC03D}" destId="{0B995505-15F4-8741-947B-7532F4811167}" srcOrd="0" destOrd="0" presId="urn:microsoft.com/office/officeart/2005/8/layout/hChevron3"/>
    <dgm:cxn modelId="{989014C8-3CD0-174A-8403-744F85C0F70A}" type="presOf" srcId="{2D3A18AF-0CEA-BA41-8F09-1FCE8B13543C}" destId="{6D2BD50D-D546-6040-95E6-8E1699DF4850}" srcOrd="0" destOrd="0" presId="urn:microsoft.com/office/officeart/2005/8/layout/hChevron3"/>
    <dgm:cxn modelId="{5F1653DA-4634-FD44-908B-F60877B7D639}" type="presParOf" srcId="{65625D13-B50D-E54E-AE26-F301B95BDB74}" destId="{6D2BD50D-D546-6040-95E6-8E1699DF4850}" srcOrd="0" destOrd="0" presId="urn:microsoft.com/office/officeart/2005/8/layout/hChevron3"/>
    <dgm:cxn modelId="{DFB075CC-468E-5540-8CB6-D4FE943250A8}" type="presParOf" srcId="{65625D13-B50D-E54E-AE26-F301B95BDB74}" destId="{6D51B790-CE8B-EC41-B6CD-228C3013D398}" srcOrd="1" destOrd="0" presId="urn:microsoft.com/office/officeart/2005/8/layout/hChevron3"/>
    <dgm:cxn modelId="{CBDDEDDB-8596-874E-B3BE-2790F10FE528}" type="presParOf" srcId="{65625D13-B50D-E54E-AE26-F301B95BDB74}" destId="{0B995505-15F4-8741-947B-7532F4811167}" srcOrd="2" destOrd="0" presId="urn:microsoft.com/office/officeart/2005/8/layout/hChevron3"/>
    <dgm:cxn modelId="{6696C595-7E5A-F445-A411-FCF8D5D49741}" type="presParOf" srcId="{65625D13-B50D-E54E-AE26-F301B95BDB74}" destId="{CC5BC2E2-B19D-1344-88BE-8D6FA8B03774}" srcOrd="3" destOrd="0" presId="urn:microsoft.com/office/officeart/2005/8/layout/hChevron3"/>
    <dgm:cxn modelId="{21B65110-D7F9-2346-89DA-714205FA4806}" type="presParOf" srcId="{65625D13-B50D-E54E-AE26-F301B95BDB74}" destId="{E5F328FE-7F68-5D44-BDD6-6AA8DE8C6D0B}" srcOrd="4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1.xml><?xml version="1.0" encoding="utf-8"?>
<dgm:dataModel xmlns:dgm="http://schemas.openxmlformats.org/drawingml/2006/diagram" xmlns:a="http://schemas.openxmlformats.org/drawingml/2006/main">
  <dgm:ptLst>
    <dgm:pt modelId="{64845C6C-54BB-CB49-B133-B90B7B339776}" type="doc">
      <dgm:prSet loTypeId="urn:microsoft.com/office/officeart/2005/8/layout/process1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6A5F99E0-CA02-C14D-B27E-42A4DD649711}">
      <dgm:prSet/>
      <dgm:spPr/>
      <dgm:t>
        <a:bodyPr/>
        <a:lstStyle/>
        <a:p>
          <a:r>
            <a:rPr lang="en-US" dirty="0"/>
            <a:t>How many collisions before training?</a:t>
          </a:r>
        </a:p>
      </dgm:t>
    </dgm:pt>
    <dgm:pt modelId="{87215353-23E3-FA40-BFDF-F9D30CAF0FBF}" type="parTrans" cxnId="{1BB7316F-5D77-734D-81E8-2C6C92D09E33}">
      <dgm:prSet/>
      <dgm:spPr/>
      <dgm:t>
        <a:bodyPr/>
        <a:lstStyle/>
        <a:p>
          <a:endParaRPr lang="en-US"/>
        </a:p>
      </dgm:t>
    </dgm:pt>
    <dgm:pt modelId="{A5414705-638D-7144-94D9-A26CFCD181FA}" type="sibTrans" cxnId="{1BB7316F-5D77-734D-81E8-2C6C92D09E33}">
      <dgm:prSet/>
      <dgm:spPr/>
      <dgm:t>
        <a:bodyPr/>
        <a:lstStyle/>
        <a:p>
          <a:endParaRPr lang="en-US"/>
        </a:p>
      </dgm:t>
    </dgm:pt>
    <dgm:pt modelId="{6A82EC4E-DB35-7C49-B0D2-3A3153A9AAA3}">
      <dgm:prSet/>
      <dgm:spPr/>
      <dgm:t>
        <a:bodyPr/>
        <a:lstStyle/>
        <a:p>
          <a:r>
            <a:rPr lang="en-US" dirty="0"/>
            <a:t>How many collisions after training?</a:t>
          </a:r>
        </a:p>
      </dgm:t>
    </dgm:pt>
    <dgm:pt modelId="{6D804435-BBBB-3541-9811-F0D306E5CE9B}" type="parTrans" cxnId="{095E222C-4ABE-674D-820F-BE02D717622E}">
      <dgm:prSet/>
      <dgm:spPr/>
      <dgm:t>
        <a:bodyPr/>
        <a:lstStyle/>
        <a:p>
          <a:endParaRPr lang="en-US"/>
        </a:p>
      </dgm:t>
    </dgm:pt>
    <dgm:pt modelId="{821C9271-88A2-2545-9DC6-CF227E06A755}" type="sibTrans" cxnId="{095E222C-4ABE-674D-820F-BE02D717622E}">
      <dgm:prSet/>
      <dgm:spPr/>
      <dgm:t>
        <a:bodyPr/>
        <a:lstStyle/>
        <a:p>
          <a:endParaRPr lang="en-US"/>
        </a:p>
      </dgm:t>
    </dgm:pt>
    <dgm:pt modelId="{44BDF913-E068-9C49-8F84-EA8826458E02}" type="pres">
      <dgm:prSet presAssocID="{64845C6C-54BB-CB49-B133-B90B7B339776}" presName="Name0" presStyleCnt="0">
        <dgm:presLayoutVars>
          <dgm:dir/>
          <dgm:resizeHandles val="exact"/>
        </dgm:presLayoutVars>
      </dgm:prSet>
      <dgm:spPr/>
    </dgm:pt>
    <dgm:pt modelId="{33531474-18BC-D043-BCFF-7E06ABFA68F5}" type="pres">
      <dgm:prSet presAssocID="{6A5F99E0-CA02-C14D-B27E-42A4DD649711}" presName="node" presStyleLbl="node1" presStyleIdx="0" presStyleCnt="2">
        <dgm:presLayoutVars>
          <dgm:bulletEnabled val="1"/>
        </dgm:presLayoutVars>
      </dgm:prSet>
      <dgm:spPr/>
    </dgm:pt>
    <dgm:pt modelId="{2160E746-8DDB-5849-B4FB-07E80A10E662}" type="pres">
      <dgm:prSet presAssocID="{A5414705-638D-7144-94D9-A26CFCD181FA}" presName="sibTrans" presStyleLbl="sibTrans2D1" presStyleIdx="0" presStyleCnt="1"/>
      <dgm:spPr/>
    </dgm:pt>
    <dgm:pt modelId="{5329E993-30A8-A642-802F-66E3DB869D81}" type="pres">
      <dgm:prSet presAssocID="{A5414705-638D-7144-94D9-A26CFCD181FA}" presName="connectorText" presStyleLbl="sibTrans2D1" presStyleIdx="0" presStyleCnt="1"/>
      <dgm:spPr/>
    </dgm:pt>
    <dgm:pt modelId="{3AB92CC3-A08F-1346-AE94-ED9202ECE2BE}" type="pres">
      <dgm:prSet presAssocID="{6A82EC4E-DB35-7C49-B0D2-3A3153A9AAA3}" presName="node" presStyleLbl="node1" presStyleIdx="1" presStyleCnt="2">
        <dgm:presLayoutVars>
          <dgm:bulletEnabled val="1"/>
        </dgm:presLayoutVars>
      </dgm:prSet>
      <dgm:spPr/>
    </dgm:pt>
  </dgm:ptLst>
  <dgm:cxnLst>
    <dgm:cxn modelId="{095E222C-4ABE-674D-820F-BE02D717622E}" srcId="{64845C6C-54BB-CB49-B133-B90B7B339776}" destId="{6A82EC4E-DB35-7C49-B0D2-3A3153A9AAA3}" srcOrd="1" destOrd="0" parTransId="{6D804435-BBBB-3541-9811-F0D306E5CE9B}" sibTransId="{821C9271-88A2-2545-9DC6-CF227E06A755}"/>
    <dgm:cxn modelId="{A8E57556-4699-944A-93C4-D5A8406C0F0C}" type="presOf" srcId="{6A82EC4E-DB35-7C49-B0D2-3A3153A9AAA3}" destId="{3AB92CC3-A08F-1346-AE94-ED9202ECE2BE}" srcOrd="0" destOrd="0" presId="urn:microsoft.com/office/officeart/2005/8/layout/process1"/>
    <dgm:cxn modelId="{8768F066-6B20-BC49-94F3-A8D371072540}" type="presOf" srcId="{A5414705-638D-7144-94D9-A26CFCD181FA}" destId="{2160E746-8DDB-5849-B4FB-07E80A10E662}" srcOrd="0" destOrd="0" presId="urn:microsoft.com/office/officeart/2005/8/layout/process1"/>
    <dgm:cxn modelId="{1BB7316F-5D77-734D-81E8-2C6C92D09E33}" srcId="{64845C6C-54BB-CB49-B133-B90B7B339776}" destId="{6A5F99E0-CA02-C14D-B27E-42A4DD649711}" srcOrd="0" destOrd="0" parTransId="{87215353-23E3-FA40-BFDF-F9D30CAF0FBF}" sibTransId="{A5414705-638D-7144-94D9-A26CFCD181FA}"/>
    <dgm:cxn modelId="{CEFF0B7C-E3CF-4743-9B9F-609AEA0D1ADC}" type="presOf" srcId="{A5414705-638D-7144-94D9-A26CFCD181FA}" destId="{5329E993-30A8-A642-802F-66E3DB869D81}" srcOrd="1" destOrd="0" presId="urn:microsoft.com/office/officeart/2005/8/layout/process1"/>
    <dgm:cxn modelId="{424460CA-B448-784D-945B-9C48B5C97E5A}" type="presOf" srcId="{64845C6C-54BB-CB49-B133-B90B7B339776}" destId="{44BDF913-E068-9C49-8F84-EA8826458E02}" srcOrd="0" destOrd="0" presId="urn:microsoft.com/office/officeart/2005/8/layout/process1"/>
    <dgm:cxn modelId="{F9E87BD9-009B-E847-BA65-4D72FB1779F8}" type="presOf" srcId="{6A5F99E0-CA02-C14D-B27E-42A4DD649711}" destId="{33531474-18BC-D043-BCFF-7E06ABFA68F5}" srcOrd="0" destOrd="0" presId="urn:microsoft.com/office/officeart/2005/8/layout/process1"/>
    <dgm:cxn modelId="{9C0133CB-8B9E-4D48-BCD0-F34616315184}" type="presParOf" srcId="{44BDF913-E068-9C49-8F84-EA8826458E02}" destId="{33531474-18BC-D043-BCFF-7E06ABFA68F5}" srcOrd="0" destOrd="0" presId="urn:microsoft.com/office/officeart/2005/8/layout/process1"/>
    <dgm:cxn modelId="{398AA495-E5B9-4545-AFBC-396AAA7236A6}" type="presParOf" srcId="{44BDF913-E068-9C49-8F84-EA8826458E02}" destId="{2160E746-8DDB-5849-B4FB-07E80A10E662}" srcOrd="1" destOrd="0" presId="urn:microsoft.com/office/officeart/2005/8/layout/process1"/>
    <dgm:cxn modelId="{753D28DC-1830-B24A-BE13-82338FA10311}" type="presParOf" srcId="{2160E746-8DDB-5849-B4FB-07E80A10E662}" destId="{5329E993-30A8-A642-802F-66E3DB869D81}" srcOrd="0" destOrd="0" presId="urn:microsoft.com/office/officeart/2005/8/layout/process1"/>
    <dgm:cxn modelId="{662D9CA1-5605-F245-9E9F-63A3846A2680}" type="presParOf" srcId="{44BDF913-E068-9C49-8F84-EA8826458E02}" destId="{3AB92CC3-A08F-1346-AE94-ED9202ECE2BE}" srcOrd="2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756C249C-2BB1-354E-8AB6-1F899B0078FE}" type="doc">
      <dgm:prSet loTypeId="urn:microsoft.com/office/officeart/2008/layout/BendingPictureCaptionList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BAC60A1-4625-1D4D-A9BD-9692336F9906}">
      <dgm:prSet/>
      <dgm:spPr/>
      <dgm:t>
        <a:bodyPr/>
        <a:lstStyle/>
        <a:p>
          <a:r>
            <a:rPr lang="en-US" dirty="0"/>
            <a:t>Implement</a:t>
          </a:r>
        </a:p>
      </dgm:t>
    </dgm:pt>
    <dgm:pt modelId="{EEDFEC58-5037-374D-B2BE-CC06D6786DA7}" type="parTrans" cxnId="{BA61C6BF-FD0A-5647-B6BC-B238468B94A9}">
      <dgm:prSet/>
      <dgm:spPr/>
      <dgm:t>
        <a:bodyPr/>
        <a:lstStyle/>
        <a:p>
          <a:endParaRPr lang="en-US"/>
        </a:p>
      </dgm:t>
    </dgm:pt>
    <dgm:pt modelId="{B8DF14E1-2311-1C46-B682-FBF37A1EFEBB}" type="sibTrans" cxnId="{BA61C6BF-FD0A-5647-B6BC-B238468B94A9}">
      <dgm:prSet/>
      <dgm:spPr/>
      <dgm:t>
        <a:bodyPr/>
        <a:lstStyle/>
        <a:p>
          <a:endParaRPr lang="en-US"/>
        </a:p>
      </dgm:t>
    </dgm:pt>
    <dgm:pt modelId="{5CD46164-50B1-CE4E-BCDA-8BC33ECE74CF}">
      <dgm:prSet/>
      <dgm:spPr/>
      <dgm:t>
        <a:bodyPr/>
        <a:lstStyle/>
        <a:p>
          <a:r>
            <a:rPr lang="en-US" dirty="0"/>
            <a:t>Evaluate</a:t>
          </a:r>
        </a:p>
      </dgm:t>
    </dgm:pt>
    <dgm:pt modelId="{DA8CBA58-A8E2-894F-9984-24B20CC40235}" type="parTrans" cxnId="{26B67B27-8276-D542-8B59-2C80E0556DEC}">
      <dgm:prSet/>
      <dgm:spPr/>
      <dgm:t>
        <a:bodyPr/>
        <a:lstStyle/>
        <a:p>
          <a:endParaRPr lang="en-US"/>
        </a:p>
      </dgm:t>
    </dgm:pt>
    <dgm:pt modelId="{DF865B20-58CF-C04C-864D-CC9F4D97DA87}" type="sibTrans" cxnId="{26B67B27-8276-D542-8B59-2C80E0556DEC}">
      <dgm:prSet/>
      <dgm:spPr/>
      <dgm:t>
        <a:bodyPr/>
        <a:lstStyle/>
        <a:p>
          <a:endParaRPr lang="en-US"/>
        </a:p>
      </dgm:t>
    </dgm:pt>
    <dgm:pt modelId="{CA166865-4428-2647-8E69-1307EEA939A1}">
      <dgm:prSet/>
      <dgm:spPr/>
      <dgm:t>
        <a:bodyPr/>
        <a:lstStyle/>
        <a:p>
          <a:r>
            <a:rPr lang="en-US" dirty="0"/>
            <a:t>Develop</a:t>
          </a:r>
        </a:p>
      </dgm:t>
    </dgm:pt>
    <dgm:pt modelId="{646CA0A7-A89E-8D4B-82D2-F02B7C2E751A}" type="parTrans" cxnId="{20DC857B-E933-F04C-842D-53D11282A1D6}">
      <dgm:prSet/>
      <dgm:spPr/>
      <dgm:t>
        <a:bodyPr/>
        <a:lstStyle/>
        <a:p>
          <a:endParaRPr lang="en-US"/>
        </a:p>
      </dgm:t>
    </dgm:pt>
    <dgm:pt modelId="{2F0230D8-42B0-6C4D-8C7D-729A13C3E056}" type="sibTrans" cxnId="{20DC857B-E933-F04C-842D-53D11282A1D6}">
      <dgm:prSet/>
      <dgm:spPr/>
      <dgm:t>
        <a:bodyPr/>
        <a:lstStyle/>
        <a:p>
          <a:endParaRPr lang="en-US"/>
        </a:p>
      </dgm:t>
    </dgm:pt>
    <dgm:pt modelId="{F4E4F94F-1BBC-3049-9C3E-BC1FB841893C}">
      <dgm:prSet/>
      <dgm:spPr/>
      <dgm:t>
        <a:bodyPr/>
        <a:lstStyle/>
        <a:p>
          <a:r>
            <a:rPr lang="en-US" dirty="0"/>
            <a:t>Design</a:t>
          </a:r>
        </a:p>
      </dgm:t>
    </dgm:pt>
    <dgm:pt modelId="{070E0B24-0FA0-0248-9653-08CBF1EDDF1B}" type="parTrans" cxnId="{2AD81712-8F6B-4A46-BBFF-B8F08A15D127}">
      <dgm:prSet/>
      <dgm:spPr/>
      <dgm:t>
        <a:bodyPr/>
        <a:lstStyle/>
        <a:p>
          <a:endParaRPr lang="en-US"/>
        </a:p>
      </dgm:t>
    </dgm:pt>
    <dgm:pt modelId="{572241F5-D4AD-BE4D-AFB0-B38EC03219CB}" type="sibTrans" cxnId="{2AD81712-8F6B-4A46-BBFF-B8F08A15D127}">
      <dgm:prSet/>
      <dgm:spPr/>
      <dgm:t>
        <a:bodyPr/>
        <a:lstStyle/>
        <a:p>
          <a:endParaRPr lang="en-US"/>
        </a:p>
      </dgm:t>
    </dgm:pt>
    <dgm:pt modelId="{32EEFFAB-842B-434B-AD10-1F34FD1BBA39}">
      <dgm:prSet/>
      <dgm:spPr/>
      <dgm:t>
        <a:bodyPr/>
        <a:lstStyle/>
        <a:p>
          <a:r>
            <a:rPr lang="en-US" dirty="0"/>
            <a:t>Analyze</a:t>
          </a:r>
        </a:p>
      </dgm:t>
    </dgm:pt>
    <dgm:pt modelId="{DEFB96EE-BA27-A346-B6B1-F47F5EE479B4}" type="parTrans" cxnId="{4277B164-CAB3-9C42-8323-11BE2A56DEBA}">
      <dgm:prSet/>
      <dgm:spPr/>
      <dgm:t>
        <a:bodyPr/>
        <a:lstStyle/>
        <a:p>
          <a:endParaRPr lang="en-US"/>
        </a:p>
      </dgm:t>
    </dgm:pt>
    <dgm:pt modelId="{2209FD9D-7165-1246-A6C9-54FA1D568864}" type="sibTrans" cxnId="{4277B164-CAB3-9C42-8323-11BE2A56DEBA}">
      <dgm:prSet/>
      <dgm:spPr/>
      <dgm:t>
        <a:bodyPr/>
        <a:lstStyle/>
        <a:p>
          <a:endParaRPr lang="en-US"/>
        </a:p>
      </dgm:t>
    </dgm:pt>
    <dgm:pt modelId="{EF04FB34-5B02-3348-95A4-07272F69F4CA}" type="pres">
      <dgm:prSet presAssocID="{756C249C-2BB1-354E-8AB6-1F899B0078FE}" presName="Name0" presStyleCnt="0">
        <dgm:presLayoutVars>
          <dgm:dir/>
          <dgm:resizeHandles val="exact"/>
        </dgm:presLayoutVars>
      </dgm:prSet>
      <dgm:spPr/>
    </dgm:pt>
    <dgm:pt modelId="{6D7572F4-A2BB-A74B-B388-823096DA5E26}" type="pres">
      <dgm:prSet presAssocID="{32EEFFAB-842B-434B-AD10-1F34FD1BBA39}" presName="composite" presStyleCnt="0"/>
      <dgm:spPr/>
    </dgm:pt>
    <dgm:pt modelId="{F63DDE3E-2E13-1741-A814-564406B369AE}" type="pres">
      <dgm:prSet presAssocID="{32EEFFAB-842B-434B-AD10-1F34FD1BBA39}" presName="rect1" presStyleLbl="bgImgPlace1" presStyleIdx="0" presStyleCnt="5"/>
      <dgm:spPr>
        <a:blipFill dpi="0"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10000" r="10000"/>
          </a:stretch>
        </a:blipFill>
      </dgm:spPr>
    </dgm:pt>
    <dgm:pt modelId="{6D9DE3AE-C75A-CF41-AA7A-A3433085939A}" type="pres">
      <dgm:prSet presAssocID="{32EEFFAB-842B-434B-AD10-1F34FD1BBA39}" presName="wedgeRectCallout1" presStyleLbl="node1" presStyleIdx="0" presStyleCnt="5">
        <dgm:presLayoutVars>
          <dgm:bulletEnabled val="1"/>
        </dgm:presLayoutVars>
      </dgm:prSet>
      <dgm:spPr/>
    </dgm:pt>
    <dgm:pt modelId="{FB8926D0-C9B7-0E47-A969-84463C84E0C3}" type="pres">
      <dgm:prSet presAssocID="{2209FD9D-7165-1246-A6C9-54FA1D568864}" presName="sibTrans" presStyleCnt="0"/>
      <dgm:spPr/>
    </dgm:pt>
    <dgm:pt modelId="{532DEFE3-7362-E54D-9A3B-D528649961EB}" type="pres">
      <dgm:prSet presAssocID="{F4E4F94F-1BBC-3049-9C3E-BC1FB841893C}" presName="composite" presStyleCnt="0"/>
      <dgm:spPr/>
    </dgm:pt>
    <dgm:pt modelId="{364A31BB-4A17-B141-8D27-55C903CCD2BF}" type="pres">
      <dgm:prSet presAssocID="{F4E4F94F-1BBC-3049-9C3E-BC1FB841893C}" presName="rect1" presStyleLbl="bgImgPlace1" presStyleIdx="1" presStyleCnt="5"/>
      <dgm:spPr>
        <a:blipFill dpi="0" rotWithShape="1"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10000" r="10000"/>
          </a:stretch>
        </a:blipFill>
      </dgm:spPr>
    </dgm:pt>
    <dgm:pt modelId="{4B88A815-D682-1B4F-8F73-6DB6E52AEE5C}" type="pres">
      <dgm:prSet presAssocID="{F4E4F94F-1BBC-3049-9C3E-BC1FB841893C}" presName="wedgeRectCallout1" presStyleLbl="node1" presStyleIdx="1" presStyleCnt="5">
        <dgm:presLayoutVars>
          <dgm:bulletEnabled val="1"/>
        </dgm:presLayoutVars>
      </dgm:prSet>
      <dgm:spPr/>
    </dgm:pt>
    <dgm:pt modelId="{D63F368E-9669-4242-8E08-56AA6555098E}" type="pres">
      <dgm:prSet presAssocID="{572241F5-D4AD-BE4D-AFB0-B38EC03219CB}" presName="sibTrans" presStyleCnt="0"/>
      <dgm:spPr/>
    </dgm:pt>
    <dgm:pt modelId="{B36810FA-0B0C-1246-882B-CDEE6F9E757D}" type="pres">
      <dgm:prSet presAssocID="{CA166865-4428-2647-8E69-1307EEA939A1}" presName="composite" presStyleCnt="0"/>
      <dgm:spPr/>
    </dgm:pt>
    <dgm:pt modelId="{82BD0AEB-AA29-1E4A-96A3-951099EDA464}" type="pres">
      <dgm:prSet presAssocID="{CA166865-4428-2647-8E69-1307EEA939A1}" presName="rect1" presStyleLbl="bgImgPlace1" presStyleIdx="2" presStyleCnt="5"/>
      <dgm:spPr>
        <a:blipFill dpi="0" rotWithShape="1"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2500" b="-12500"/>
          </a:stretch>
        </a:blipFill>
      </dgm:spPr>
    </dgm:pt>
    <dgm:pt modelId="{59D7949B-B697-C649-BF9A-2C889FE81306}" type="pres">
      <dgm:prSet presAssocID="{CA166865-4428-2647-8E69-1307EEA939A1}" presName="wedgeRectCallout1" presStyleLbl="node1" presStyleIdx="2" presStyleCnt="5">
        <dgm:presLayoutVars>
          <dgm:bulletEnabled val="1"/>
        </dgm:presLayoutVars>
      </dgm:prSet>
      <dgm:spPr/>
    </dgm:pt>
    <dgm:pt modelId="{5193AE6E-570E-434E-BFB9-CEE72B04EED9}" type="pres">
      <dgm:prSet presAssocID="{2F0230D8-42B0-6C4D-8C7D-729A13C3E056}" presName="sibTrans" presStyleCnt="0"/>
      <dgm:spPr/>
    </dgm:pt>
    <dgm:pt modelId="{3873A6B7-100F-494C-86D1-504C3B9FAE61}" type="pres">
      <dgm:prSet presAssocID="{ABAC60A1-4625-1D4D-A9BD-9692336F9906}" presName="composite" presStyleCnt="0"/>
      <dgm:spPr/>
    </dgm:pt>
    <dgm:pt modelId="{68E306ED-61C0-F341-B64E-557B3FFA35C9}" type="pres">
      <dgm:prSet presAssocID="{ABAC60A1-4625-1D4D-A9BD-9692336F9906}" presName="rect1" presStyleLbl="bgImgPlace1" presStyleIdx="3" presStyleCnt="5"/>
      <dgm:spPr>
        <a:blipFill dpi="0" rotWithShape="1"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10000" r="10000"/>
          </a:stretch>
        </a:blipFill>
      </dgm:spPr>
    </dgm:pt>
    <dgm:pt modelId="{E4C911E5-9EDC-FA4F-90CA-29C26FD45293}" type="pres">
      <dgm:prSet presAssocID="{ABAC60A1-4625-1D4D-A9BD-9692336F9906}" presName="wedgeRectCallout1" presStyleLbl="node1" presStyleIdx="3" presStyleCnt="5">
        <dgm:presLayoutVars>
          <dgm:bulletEnabled val="1"/>
        </dgm:presLayoutVars>
      </dgm:prSet>
      <dgm:spPr/>
    </dgm:pt>
    <dgm:pt modelId="{A02E9A20-EAD9-B947-9B70-8567D2FD01B1}" type="pres">
      <dgm:prSet presAssocID="{B8DF14E1-2311-1C46-B682-FBF37A1EFEBB}" presName="sibTrans" presStyleCnt="0"/>
      <dgm:spPr/>
    </dgm:pt>
    <dgm:pt modelId="{F6C6EDC7-5660-EC4F-B866-8FAC19EBDEE8}" type="pres">
      <dgm:prSet presAssocID="{5CD46164-50B1-CE4E-BCDA-8BC33ECE74CF}" presName="composite" presStyleCnt="0"/>
      <dgm:spPr/>
    </dgm:pt>
    <dgm:pt modelId="{A1F58DB7-36F9-BF42-BC95-BDEEE6712A82}" type="pres">
      <dgm:prSet presAssocID="{5CD46164-50B1-CE4E-BCDA-8BC33ECE74CF}" presName="rect1" presStyleLbl="bgImgPlace1" presStyleIdx="4" presStyleCnt="5"/>
      <dgm:spPr>
        <a:blipFill dpi="0" rotWithShape="1"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10000" r="10000"/>
          </a:stretch>
        </a:blipFill>
      </dgm:spPr>
    </dgm:pt>
    <dgm:pt modelId="{5CB95E79-AB68-9A4B-AB12-79D06419D2D5}" type="pres">
      <dgm:prSet presAssocID="{5CD46164-50B1-CE4E-BCDA-8BC33ECE74CF}" presName="wedgeRectCallout1" presStyleLbl="node1" presStyleIdx="4" presStyleCnt="5">
        <dgm:presLayoutVars>
          <dgm:bulletEnabled val="1"/>
        </dgm:presLayoutVars>
      </dgm:prSet>
      <dgm:spPr/>
    </dgm:pt>
  </dgm:ptLst>
  <dgm:cxnLst>
    <dgm:cxn modelId="{3FCC9D09-3881-2640-847C-BB64E5463F72}" type="presOf" srcId="{CA166865-4428-2647-8E69-1307EEA939A1}" destId="{59D7949B-B697-C649-BF9A-2C889FE81306}" srcOrd="0" destOrd="0" presId="urn:microsoft.com/office/officeart/2008/layout/BendingPictureCaptionList"/>
    <dgm:cxn modelId="{2AD81712-8F6B-4A46-BBFF-B8F08A15D127}" srcId="{756C249C-2BB1-354E-8AB6-1F899B0078FE}" destId="{F4E4F94F-1BBC-3049-9C3E-BC1FB841893C}" srcOrd="1" destOrd="0" parTransId="{070E0B24-0FA0-0248-9653-08CBF1EDDF1B}" sibTransId="{572241F5-D4AD-BE4D-AFB0-B38EC03219CB}"/>
    <dgm:cxn modelId="{26B67B27-8276-D542-8B59-2C80E0556DEC}" srcId="{756C249C-2BB1-354E-8AB6-1F899B0078FE}" destId="{5CD46164-50B1-CE4E-BCDA-8BC33ECE74CF}" srcOrd="4" destOrd="0" parTransId="{DA8CBA58-A8E2-894F-9984-24B20CC40235}" sibTransId="{DF865B20-58CF-C04C-864D-CC9F4D97DA87}"/>
    <dgm:cxn modelId="{102FC631-C1F3-AE4F-AC32-E795303871B5}" type="presOf" srcId="{ABAC60A1-4625-1D4D-A9BD-9692336F9906}" destId="{E4C911E5-9EDC-FA4F-90CA-29C26FD45293}" srcOrd="0" destOrd="0" presId="urn:microsoft.com/office/officeart/2008/layout/BendingPictureCaptionList"/>
    <dgm:cxn modelId="{4DAEB844-A3C8-C54D-9116-06927594AD39}" type="presOf" srcId="{F4E4F94F-1BBC-3049-9C3E-BC1FB841893C}" destId="{4B88A815-D682-1B4F-8F73-6DB6E52AEE5C}" srcOrd="0" destOrd="0" presId="urn:microsoft.com/office/officeart/2008/layout/BendingPictureCaptionList"/>
    <dgm:cxn modelId="{6A45415D-38D7-A045-863A-D463A97851A1}" type="presOf" srcId="{5CD46164-50B1-CE4E-BCDA-8BC33ECE74CF}" destId="{5CB95E79-AB68-9A4B-AB12-79D06419D2D5}" srcOrd="0" destOrd="0" presId="urn:microsoft.com/office/officeart/2008/layout/BendingPictureCaptionList"/>
    <dgm:cxn modelId="{4277B164-CAB3-9C42-8323-11BE2A56DEBA}" srcId="{756C249C-2BB1-354E-8AB6-1F899B0078FE}" destId="{32EEFFAB-842B-434B-AD10-1F34FD1BBA39}" srcOrd="0" destOrd="0" parTransId="{DEFB96EE-BA27-A346-B6B1-F47F5EE479B4}" sibTransId="{2209FD9D-7165-1246-A6C9-54FA1D568864}"/>
    <dgm:cxn modelId="{20DC857B-E933-F04C-842D-53D11282A1D6}" srcId="{756C249C-2BB1-354E-8AB6-1F899B0078FE}" destId="{CA166865-4428-2647-8E69-1307EEA939A1}" srcOrd="2" destOrd="0" parTransId="{646CA0A7-A89E-8D4B-82D2-F02B7C2E751A}" sibTransId="{2F0230D8-42B0-6C4D-8C7D-729A13C3E056}"/>
    <dgm:cxn modelId="{208644B8-3700-2040-9D85-39CC751AA6AB}" type="presOf" srcId="{32EEFFAB-842B-434B-AD10-1F34FD1BBA39}" destId="{6D9DE3AE-C75A-CF41-AA7A-A3433085939A}" srcOrd="0" destOrd="0" presId="urn:microsoft.com/office/officeart/2008/layout/BendingPictureCaptionList"/>
    <dgm:cxn modelId="{BA61C6BF-FD0A-5647-B6BC-B238468B94A9}" srcId="{756C249C-2BB1-354E-8AB6-1F899B0078FE}" destId="{ABAC60A1-4625-1D4D-A9BD-9692336F9906}" srcOrd="3" destOrd="0" parTransId="{EEDFEC58-5037-374D-B2BE-CC06D6786DA7}" sibTransId="{B8DF14E1-2311-1C46-B682-FBF37A1EFEBB}"/>
    <dgm:cxn modelId="{DDDB52EA-3F46-5E4F-894D-7A338178296C}" type="presOf" srcId="{756C249C-2BB1-354E-8AB6-1F899B0078FE}" destId="{EF04FB34-5B02-3348-95A4-07272F69F4CA}" srcOrd="0" destOrd="0" presId="urn:microsoft.com/office/officeart/2008/layout/BendingPictureCaptionList"/>
    <dgm:cxn modelId="{6215F095-D664-1949-B3DB-0F24B6D1AC84}" type="presParOf" srcId="{EF04FB34-5B02-3348-95A4-07272F69F4CA}" destId="{6D7572F4-A2BB-A74B-B388-823096DA5E26}" srcOrd="0" destOrd="0" presId="urn:microsoft.com/office/officeart/2008/layout/BendingPictureCaptionList"/>
    <dgm:cxn modelId="{5E7BFCD6-04F8-5146-8D2F-977596446990}" type="presParOf" srcId="{6D7572F4-A2BB-A74B-B388-823096DA5E26}" destId="{F63DDE3E-2E13-1741-A814-564406B369AE}" srcOrd="0" destOrd="0" presId="urn:microsoft.com/office/officeart/2008/layout/BendingPictureCaptionList"/>
    <dgm:cxn modelId="{AF0C7000-6AFD-AE48-8C7E-4EE8C457474E}" type="presParOf" srcId="{6D7572F4-A2BB-A74B-B388-823096DA5E26}" destId="{6D9DE3AE-C75A-CF41-AA7A-A3433085939A}" srcOrd="1" destOrd="0" presId="urn:microsoft.com/office/officeart/2008/layout/BendingPictureCaptionList"/>
    <dgm:cxn modelId="{FB9F2E75-C058-FC4A-9C6A-8BD7AC0A564B}" type="presParOf" srcId="{EF04FB34-5B02-3348-95A4-07272F69F4CA}" destId="{FB8926D0-C9B7-0E47-A969-84463C84E0C3}" srcOrd="1" destOrd="0" presId="urn:microsoft.com/office/officeart/2008/layout/BendingPictureCaptionList"/>
    <dgm:cxn modelId="{E542AB81-CC54-6445-9BD8-D8D921D042F0}" type="presParOf" srcId="{EF04FB34-5B02-3348-95A4-07272F69F4CA}" destId="{532DEFE3-7362-E54D-9A3B-D528649961EB}" srcOrd="2" destOrd="0" presId="urn:microsoft.com/office/officeart/2008/layout/BendingPictureCaptionList"/>
    <dgm:cxn modelId="{BC888E09-CEF9-504A-8B3B-68B7D5C35405}" type="presParOf" srcId="{532DEFE3-7362-E54D-9A3B-D528649961EB}" destId="{364A31BB-4A17-B141-8D27-55C903CCD2BF}" srcOrd="0" destOrd="0" presId="urn:microsoft.com/office/officeart/2008/layout/BendingPictureCaptionList"/>
    <dgm:cxn modelId="{A2C3BC37-F01D-2F4E-A455-D40AC532F5B2}" type="presParOf" srcId="{532DEFE3-7362-E54D-9A3B-D528649961EB}" destId="{4B88A815-D682-1B4F-8F73-6DB6E52AEE5C}" srcOrd="1" destOrd="0" presId="urn:microsoft.com/office/officeart/2008/layout/BendingPictureCaptionList"/>
    <dgm:cxn modelId="{8BAB37BA-4E7B-9B4F-9FD5-D5F81BDAEC88}" type="presParOf" srcId="{EF04FB34-5B02-3348-95A4-07272F69F4CA}" destId="{D63F368E-9669-4242-8E08-56AA6555098E}" srcOrd="3" destOrd="0" presId="urn:microsoft.com/office/officeart/2008/layout/BendingPictureCaptionList"/>
    <dgm:cxn modelId="{295D5EB4-8C67-AA44-A312-340ADAE1CF31}" type="presParOf" srcId="{EF04FB34-5B02-3348-95A4-07272F69F4CA}" destId="{B36810FA-0B0C-1246-882B-CDEE6F9E757D}" srcOrd="4" destOrd="0" presId="urn:microsoft.com/office/officeart/2008/layout/BendingPictureCaptionList"/>
    <dgm:cxn modelId="{71C5FC9A-9B80-884B-BC11-0640B2DA1499}" type="presParOf" srcId="{B36810FA-0B0C-1246-882B-CDEE6F9E757D}" destId="{82BD0AEB-AA29-1E4A-96A3-951099EDA464}" srcOrd="0" destOrd="0" presId="urn:microsoft.com/office/officeart/2008/layout/BendingPictureCaptionList"/>
    <dgm:cxn modelId="{9999FD72-B5F5-F440-BD49-9C16F20A025B}" type="presParOf" srcId="{B36810FA-0B0C-1246-882B-CDEE6F9E757D}" destId="{59D7949B-B697-C649-BF9A-2C889FE81306}" srcOrd="1" destOrd="0" presId="urn:microsoft.com/office/officeart/2008/layout/BendingPictureCaptionList"/>
    <dgm:cxn modelId="{1F9F9491-2CA5-AF48-9CED-52D1E8959B65}" type="presParOf" srcId="{EF04FB34-5B02-3348-95A4-07272F69F4CA}" destId="{5193AE6E-570E-434E-BFB9-CEE72B04EED9}" srcOrd="5" destOrd="0" presId="urn:microsoft.com/office/officeart/2008/layout/BendingPictureCaptionList"/>
    <dgm:cxn modelId="{3F425266-AB9C-4E41-8824-A11936B6D135}" type="presParOf" srcId="{EF04FB34-5B02-3348-95A4-07272F69F4CA}" destId="{3873A6B7-100F-494C-86D1-504C3B9FAE61}" srcOrd="6" destOrd="0" presId="urn:microsoft.com/office/officeart/2008/layout/BendingPictureCaptionList"/>
    <dgm:cxn modelId="{58C0A86D-60F3-1A46-9D14-911677A959A3}" type="presParOf" srcId="{3873A6B7-100F-494C-86D1-504C3B9FAE61}" destId="{68E306ED-61C0-F341-B64E-557B3FFA35C9}" srcOrd="0" destOrd="0" presId="urn:microsoft.com/office/officeart/2008/layout/BendingPictureCaptionList"/>
    <dgm:cxn modelId="{9ED1F113-E3A6-E64C-880C-E33F6114272D}" type="presParOf" srcId="{3873A6B7-100F-494C-86D1-504C3B9FAE61}" destId="{E4C911E5-9EDC-FA4F-90CA-29C26FD45293}" srcOrd="1" destOrd="0" presId="urn:microsoft.com/office/officeart/2008/layout/BendingPictureCaptionList"/>
    <dgm:cxn modelId="{865A2503-06B9-A149-94D2-6725EF881776}" type="presParOf" srcId="{EF04FB34-5B02-3348-95A4-07272F69F4CA}" destId="{A02E9A20-EAD9-B947-9B70-8567D2FD01B1}" srcOrd="7" destOrd="0" presId="urn:microsoft.com/office/officeart/2008/layout/BendingPictureCaptionList"/>
    <dgm:cxn modelId="{41DABC70-6AD0-E848-9184-64EF7EBA4497}" type="presParOf" srcId="{EF04FB34-5B02-3348-95A4-07272F69F4CA}" destId="{F6C6EDC7-5660-EC4F-B866-8FAC19EBDEE8}" srcOrd="8" destOrd="0" presId="urn:microsoft.com/office/officeart/2008/layout/BendingPictureCaptionList"/>
    <dgm:cxn modelId="{36B27DE2-86FC-B54D-9E99-E087D65AA105}" type="presParOf" srcId="{F6C6EDC7-5660-EC4F-B866-8FAC19EBDEE8}" destId="{A1F58DB7-36F9-BF42-BC95-BDEEE6712A82}" srcOrd="0" destOrd="0" presId="urn:microsoft.com/office/officeart/2008/layout/BendingPictureCaptionList"/>
    <dgm:cxn modelId="{BE17CD58-D250-B341-B06D-A5260EFE1AA7}" type="presParOf" srcId="{F6C6EDC7-5660-EC4F-B866-8FAC19EBDEE8}" destId="{5CB95E79-AB68-9A4B-AB12-79D06419D2D5}" srcOrd="1" destOrd="0" presId="urn:microsoft.com/office/officeart/2008/layout/BendingPictureCap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57008FFC-0DD3-EF4C-B2B6-FAC73691EE63}" type="doc">
      <dgm:prSet loTypeId="urn:microsoft.com/office/officeart/2005/8/layout/equation2" loCatId="process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8F68F2A-00C7-DD46-B502-E47512AFEE72}">
      <dgm:prSet/>
      <dgm:spPr/>
      <dgm:t>
        <a:bodyPr/>
        <a:lstStyle/>
        <a:p>
          <a:pPr rtl="0"/>
          <a:r>
            <a:rPr lang="en-US" dirty="0"/>
            <a:t>Task </a:t>
          </a:r>
        </a:p>
      </dgm:t>
    </dgm:pt>
    <dgm:pt modelId="{E06420A4-8DFA-6943-AF5A-A0132650D8BE}" type="parTrans" cxnId="{2A7262F3-A5F8-EF42-BF4F-BE8799FC7496}">
      <dgm:prSet/>
      <dgm:spPr/>
      <dgm:t>
        <a:bodyPr/>
        <a:lstStyle/>
        <a:p>
          <a:endParaRPr lang="en-US"/>
        </a:p>
      </dgm:t>
    </dgm:pt>
    <dgm:pt modelId="{9D530331-8E02-194E-89BE-0CC2FC5BC8DB}" type="sibTrans" cxnId="{2A7262F3-A5F8-EF42-BF4F-BE8799FC7496}">
      <dgm:prSet/>
      <dgm:spPr/>
      <dgm:t>
        <a:bodyPr/>
        <a:lstStyle/>
        <a:p>
          <a:endParaRPr lang="en-US"/>
        </a:p>
      </dgm:t>
    </dgm:pt>
    <dgm:pt modelId="{6E5F35E4-D433-5448-9CA6-E59D6B9A5878}">
      <dgm:prSet/>
      <dgm:spPr/>
      <dgm:t>
        <a:bodyPr/>
        <a:lstStyle/>
        <a:p>
          <a:pPr rtl="0"/>
          <a:r>
            <a:rPr lang="en-US" dirty="0"/>
            <a:t>Noun</a:t>
          </a:r>
        </a:p>
      </dgm:t>
    </dgm:pt>
    <dgm:pt modelId="{60149020-4189-EA44-B421-7ABF49E788C9}" type="parTrans" cxnId="{DC968A25-8ABA-ED42-9C8A-DF0058B09068}">
      <dgm:prSet/>
      <dgm:spPr/>
      <dgm:t>
        <a:bodyPr/>
        <a:lstStyle/>
        <a:p>
          <a:endParaRPr lang="en-US"/>
        </a:p>
      </dgm:t>
    </dgm:pt>
    <dgm:pt modelId="{A71837DD-0D9F-4142-9578-5D00206C7366}" type="sibTrans" cxnId="{DC968A25-8ABA-ED42-9C8A-DF0058B09068}">
      <dgm:prSet/>
      <dgm:spPr/>
      <dgm:t>
        <a:bodyPr/>
        <a:lstStyle/>
        <a:p>
          <a:endParaRPr lang="en-US"/>
        </a:p>
      </dgm:t>
    </dgm:pt>
    <dgm:pt modelId="{9A198E06-5C10-F246-9779-8C22EB68F7AF}">
      <dgm:prSet/>
      <dgm:spPr/>
      <dgm:t>
        <a:bodyPr/>
        <a:lstStyle/>
        <a:p>
          <a:pPr rtl="0"/>
          <a:r>
            <a:rPr lang="en-US" dirty="0"/>
            <a:t>Action Verb</a:t>
          </a:r>
        </a:p>
      </dgm:t>
    </dgm:pt>
    <dgm:pt modelId="{47739A4B-DAA8-B946-BB4F-1F8039F1B0C8}" type="parTrans" cxnId="{CA5C7FFF-8C23-DA4E-B39D-13D988A48B9B}">
      <dgm:prSet/>
      <dgm:spPr/>
      <dgm:t>
        <a:bodyPr/>
        <a:lstStyle/>
        <a:p>
          <a:endParaRPr lang="en-US"/>
        </a:p>
      </dgm:t>
    </dgm:pt>
    <dgm:pt modelId="{EDF0C733-0563-BD45-8F8F-FA7C6BBB7381}" type="sibTrans" cxnId="{CA5C7FFF-8C23-DA4E-B39D-13D988A48B9B}">
      <dgm:prSet/>
      <dgm:spPr/>
      <dgm:t>
        <a:bodyPr/>
        <a:lstStyle/>
        <a:p>
          <a:endParaRPr lang="en-US"/>
        </a:p>
      </dgm:t>
    </dgm:pt>
    <dgm:pt modelId="{03EA14FD-F77E-314E-9F3F-2ECFE51A6AF5}" type="pres">
      <dgm:prSet presAssocID="{57008FFC-0DD3-EF4C-B2B6-FAC73691EE63}" presName="Name0" presStyleCnt="0">
        <dgm:presLayoutVars>
          <dgm:dir/>
          <dgm:resizeHandles val="exact"/>
        </dgm:presLayoutVars>
      </dgm:prSet>
      <dgm:spPr/>
    </dgm:pt>
    <dgm:pt modelId="{4A55F954-D83E-E34B-86BC-26F62BE9709D}" type="pres">
      <dgm:prSet presAssocID="{57008FFC-0DD3-EF4C-B2B6-FAC73691EE63}" presName="vNodes" presStyleCnt="0"/>
      <dgm:spPr/>
    </dgm:pt>
    <dgm:pt modelId="{D281B011-F4C9-FF4B-A859-064ADC76B8AB}" type="pres">
      <dgm:prSet presAssocID="{9A198E06-5C10-F246-9779-8C22EB68F7AF}" presName="node" presStyleLbl="node1" presStyleIdx="0" presStyleCnt="3">
        <dgm:presLayoutVars>
          <dgm:bulletEnabled val="1"/>
        </dgm:presLayoutVars>
      </dgm:prSet>
      <dgm:spPr/>
    </dgm:pt>
    <dgm:pt modelId="{A89A44CA-4FCB-534C-9892-A2E10CC57C62}" type="pres">
      <dgm:prSet presAssocID="{EDF0C733-0563-BD45-8F8F-FA7C6BBB7381}" presName="spacerT" presStyleCnt="0"/>
      <dgm:spPr/>
    </dgm:pt>
    <dgm:pt modelId="{EAC9C31F-DD82-994E-AF51-8F740D4BDC7D}" type="pres">
      <dgm:prSet presAssocID="{EDF0C733-0563-BD45-8F8F-FA7C6BBB7381}" presName="sibTrans" presStyleLbl="sibTrans2D1" presStyleIdx="0" presStyleCnt="2"/>
      <dgm:spPr/>
    </dgm:pt>
    <dgm:pt modelId="{FE3E7805-5C58-3C4A-853D-A4E62D7F30D6}" type="pres">
      <dgm:prSet presAssocID="{EDF0C733-0563-BD45-8F8F-FA7C6BBB7381}" presName="spacerB" presStyleCnt="0"/>
      <dgm:spPr/>
    </dgm:pt>
    <dgm:pt modelId="{7853191E-B44C-484A-949F-59E1061D8782}" type="pres">
      <dgm:prSet presAssocID="{6E5F35E4-D433-5448-9CA6-E59D6B9A5878}" presName="node" presStyleLbl="node1" presStyleIdx="1" presStyleCnt="3">
        <dgm:presLayoutVars>
          <dgm:bulletEnabled val="1"/>
        </dgm:presLayoutVars>
      </dgm:prSet>
      <dgm:spPr/>
    </dgm:pt>
    <dgm:pt modelId="{984E3BFF-F465-D843-B522-A9400C076580}" type="pres">
      <dgm:prSet presAssocID="{57008FFC-0DD3-EF4C-B2B6-FAC73691EE63}" presName="sibTransLast" presStyleLbl="sibTrans2D1" presStyleIdx="1" presStyleCnt="2"/>
      <dgm:spPr/>
    </dgm:pt>
    <dgm:pt modelId="{33997311-F44C-964A-8D91-D8603AE56265}" type="pres">
      <dgm:prSet presAssocID="{57008FFC-0DD3-EF4C-B2B6-FAC73691EE63}" presName="connectorText" presStyleLbl="sibTrans2D1" presStyleIdx="1" presStyleCnt="2"/>
      <dgm:spPr/>
    </dgm:pt>
    <dgm:pt modelId="{5129F0DE-18AE-E24C-84E9-B1E56953FDDA}" type="pres">
      <dgm:prSet presAssocID="{57008FFC-0DD3-EF4C-B2B6-FAC73691EE63}" presName="lastNode" presStyleLbl="node1" presStyleIdx="2" presStyleCnt="3">
        <dgm:presLayoutVars>
          <dgm:bulletEnabled val="1"/>
        </dgm:presLayoutVars>
      </dgm:prSet>
      <dgm:spPr/>
    </dgm:pt>
  </dgm:ptLst>
  <dgm:cxnLst>
    <dgm:cxn modelId="{DC968A25-8ABA-ED42-9C8A-DF0058B09068}" srcId="{57008FFC-0DD3-EF4C-B2B6-FAC73691EE63}" destId="{6E5F35E4-D433-5448-9CA6-E59D6B9A5878}" srcOrd="1" destOrd="0" parTransId="{60149020-4189-EA44-B421-7ABF49E788C9}" sibTransId="{A71837DD-0D9F-4142-9578-5D00206C7366}"/>
    <dgm:cxn modelId="{0A37532E-E02F-1142-86B3-57CFF252F287}" type="presOf" srcId="{EDF0C733-0563-BD45-8F8F-FA7C6BBB7381}" destId="{EAC9C31F-DD82-994E-AF51-8F740D4BDC7D}" srcOrd="0" destOrd="0" presId="urn:microsoft.com/office/officeart/2005/8/layout/equation2"/>
    <dgm:cxn modelId="{0617C956-A8E3-1748-B1B7-B153F0913B2C}" type="presOf" srcId="{A71837DD-0D9F-4142-9578-5D00206C7366}" destId="{984E3BFF-F465-D843-B522-A9400C076580}" srcOrd="0" destOrd="0" presId="urn:microsoft.com/office/officeart/2005/8/layout/equation2"/>
    <dgm:cxn modelId="{404B0C5D-D829-0345-86D8-C5CFEFCF1B9B}" type="presOf" srcId="{57008FFC-0DD3-EF4C-B2B6-FAC73691EE63}" destId="{03EA14FD-F77E-314E-9F3F-2ECFE51A6AF5}" srcOrd="0" destOrd="0" presId="urn:microsoft.com/office/officeart/2005/8/layout/equation2"/>
    <dgm:cxn modelId="{0CDCE883-B690-9148-99D9-55632D7D3853}" type="presOf" srcId="{9A198E06-5C10-F246-9779-8C22EB68F7AF}" destId="{D281B011-F4C9-FF4B-A859-064ADC76B8AB}" srcOrd="0" destOrd="0" presId="urn:microsoft.com/office/officeart/2005/8/layout/equation2"/>
    <dgm:cxn modelId="{D19B8087-C2D9-624B-BC1C-916C3BA74E98}" type="presOf" srcId="{D8F68F2A-00C7-DD46-B502-E47512AFEE72}" destId="{5129F0DE-18AE-E24C-84E9-B1E56953FDDA}" srcOrd="0" destOrd="0" presId="urn:microsoft.com/office/officeart/2005/8/layout/equation2"/>
    <dgm:cxn modelId="{B3105AAA-CCAF-6841-9533-291ECAF90513}" type="presOf" srcId="{A71837DD-0D9F-4142-9578-5D00206C7366}" destId="{33997311-F44C-964A-8D91-D8603AE56265}" srcOrd="1" destOrd="0" presId="urn:microsoft.com/office/officeart/2005/8/layout/equation2"/>
    <dgm:cxn modelId="{2A2F66F0-58BA-9C47-B5FD-044FA963A47C}" type="presOf" srcId="{6E5F35E4-D433-5448-9CA6-E59D6B9A5878}" destId="{7853191E-B44C-484A-949F-59E1061D8782}" srcOrd="0" destOrd="0" presId="urn:microsoft.com/office/officeart/2005/8/layout/equation2"/>
    <dgm:cxn modelId="{2A7262F3-A5F8-EF42-BF4F-BE8799FC7496}" srcId="{57008FFC-0DD3-EF4C-B2B6-FAC73691EE63}" destId="{D8F68F2A-00C7-DD46-B502-E47512AFEE72}" srcOrd="2" destOrd="0" parTransId="{E06420A4-8DFA-6943-AF5A-A0132650D8BE}" sibTransId="{9D530331-8E02-194E-89BE-0CC2FC5BC8DB}"/>
    <dgm:cxn modelId="{CA5C7FFF-8C23-DA4E-B39D-13D988A48B9B}" srcId="{57008FFC-0DD3-EF4C-B2B6-FAC73691EE63}" destId="{9A198E06-5C10-F246-9779-8C22EB68F7AF}" srcOrd="0" destOrd="0" parTransId="{47739A4B-DAA8-B946-BB4F-1F8039F1B0C8}" sibTransId="{EDF0C733-0563-BD45-8F8F-FA7C6BBB7381}"/>
    <dgm:cxn modelId="{D581DA2D-447F-FC43-9C16-9FA1FDEC126B}" type="presParOf" srcId="{03EA14FD-F77E-314E-9F3F-2ECFE51A6AF5}" destId="{4A55F954-D83E-E34B-86BC-26F62BE9709D}" srcOrd="0" destOrd="0" presId="urn:microsoft.com/office/officeart/2005/8/layout/equation2"/>
    <dgm:cxn modelId="{1BCF85E3-38C9-8A45-B608-48ECDDA7489C}" type="presParOf" srcId="{4A55F954-D83E-E34B-86BC-26F62BE9709D}" destId="{D281B011-F4C9-FF4B-A859-064ADC76B8AB}" srcOrd="0" destOrd="0" presId="urn:microsoft.com/office/officeart/2005/8/layout/equation2"/>
    <dgm:cxn modelId="{1A0093A7-81DA-D945-AE05-43A2841AC75D}" type="presParOf" srcId="{4A55F954-D83E-E34B-86BC-26F62BE9709D}" destId="{A89A44CA-4FCB-534C-9892-A2E10CC57C62}" srcOrd="1" destOrd="0" presId="urn:microsoft.com/office/officeart/2005/8/layout/equation2"/>
    <dgm:cxn modelId="{E8702EFA-B21F-4243-B341-571FACAFF81D}" type="presParOf" srcId="{4A55F954-D83E-E34B-86BC-26F62BE9709D}" destId="{EAC9C31F-DD82-994E-AF51-8F740D4BDC7D}" srcOrd="2" destOrd="0" presId="urn:microsoft.com/office/officeart/2005/8/layout/equation2"/>
    <dgm:cxn modelId="{5CB4E28E-F719-354B-ACAA-844D01A60BB9}" type="presParOf" srcId="{4A55F954-D83E-E34B-86BC-26F62BE9709D}" destId="{FE3E7805-5C58-3C4A-853D-A4E62D7F30D6}" srcOrd="3" destOrd="0" presId="urn:microsoft.com/office/officeart/2005/8/layout/equation2"/>
    <dgm:cxn modelId="{09CDE90D-2228-5945-9B65-05F3FCE44BC3}" type="presParOf" srcId="{4A55F954-D83E-E34B-86BC-26F62BE9709D}" destId="{7853191E-B44C-484A-949F-59E1061D8782}" srcOrd="4" destOrd="0" presId="urn:microsoft.com/office/officeart/2005/8/layout/equation2"/>
    <dgm:cxn modelId="{39F4F8BD-5A5D-544B-B285-829EE6A3B0FB}" type="presParOf" srcId="{03EA14FD-F77E-314E-9F3F-2ECFE51A6AF5}" destId="{984E3BFF-F465-D843-B522-A9400C076580}" srcOrd="1" destOrd="0" presId="urn:microsoft.com/office/officeart/2005/8/layout/equation2"/>
    <dgm:cxn modelId="{C7BBADE2-DC3B-134F-BB72-E385A3EBF2A0}" type="presParOf" srcId="{984E3BFF-F465-D843-B522-A9400C076580}" destId="{33997311-F44C-964A-8D91-D8603AE56265}" srcOrd="0" destOrd="0" presId="urn:microsoft.com/office/officeart/2005/8/layout/equation2"/>
    <dgm:cxn modelId="{E4A7FAF8-85D7-584C-A12C-032AC2958703}" type="presParOf" srcId="{03EA14FD-F77E-314E-9F3F-2ECFE51A6AF5}" destId="{5129F0DE-18AE-E24C-84E9-B1E56953FDDA}" srcOrd="2" destOrd="0" presId="urn:microsoft.com/office/officeart/2005/8/layout/equati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57008FFC-0DD3-EF4C-B2B6-FAC73691EE63}" type="doc">
      <dgm:prSet loTypeId="urn:microsoft.com/office/officeart/2005/8/layout/equation2" loCatId="process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8F68F2A-00C7-DD46-B502-E47512AFEE72}">
      <dgm:prSet/>
      <dgm:spPr/>
      <dgm:t>
        <a:bodyPr/>
        <a:lstStyle/>
        <a:p>
          <a:pPr rtl="0"/>
          <a:r>
            <a:rPr lang="en-US" dirty="0"/>
            <a:t>Answer telephone</a:t>
          </a:r>
        </a:p>
      </dgm:t>
    </dgm:pt>
    <dgm:pt modelId="{E06420A4-8DFA-6943-AF5A-A0132650D8BE}" type="parTrans" cxnId="{2A7262F3-A5F8-EF42-BF4F-BE8799FC7496}">
      <dgm:prSet/>
      <dgm:spPr/>
      <dgm:t>
        <a:bodyPr/>
        <a:lstStyle/>
        <a:p>
          <a:endParaRPr lang="en-US"/>
        </a:p>
      </dgm:t>
    </dgm:pt>
    <dgm:pt modelId="{9D530331-8E02-194E-89BE-0CC2FC5BC8DB}" type="sibTrans" cxnId="{2A7262F3-A5F8-EF42-BF4F-BE8799FC7496}">
      <dgm:prSet/>
      <dgm:spPr/>
      <dgm:t>
        <a:bodyPr/>
        <a:lstStyle/>
        <a:p>
          <a:endParaRPr lang="en-US"/>
        </a:p>
      </dgm:t>
    </dgm:pt>
    <dgm:pt modelId="{6E5F35E4-D433-5448-9CA6-E59D6B9A5878}">
      <dgm:prSet/>
      <dgm:spPr/>
      <dgm:t>
        <a:bodyPr/>
        <a:lstStyle/>
        <a:p>
          <a:pPr rtl="0"/>
          <a:r>
            <a:rPr lang="en-US" dirty="0"/>
            <a:t>Telephone</a:t>
          </a:r>
        </a:p>
      </dgm:t>
    </dgm:pt>
    <dgm:pt modelId="{60149020-4189-EA44-B421-7ABF49E788C9}" type="parTrans" cxnId="{DC968A25-8ABA-ED42-9C8A-DF0058B09068}">
      <dgm:prSet/>
      <dgm:spPr/>
      <dgm:t>
        <a:bodyPr/>
        <a:lstStyle/>
        <a:p>
          <a:endParaRPr lang="en-US"/>
        </a:p>
      </dgm:t>
    </dgm:pt>
    <dgm:pt modelId="{A71837DD-0D9F-4142-9578-5D00206C7366}" type="sibTrans" cxnId="{DC968A25-8ABA-ED42-9C8A-DF0058B09068}">
      <dgm:prSet/>
      <dgm:spPr/>
      <dgm:t>
        <a:bodyPr/>
        <a:lstStyle/>
        <a:p>
          <a:endParaRPr lang="en-US"/>
        </a:p>
      </dgm:t>
    </dgm:pt>
    <dgm:pt modelId="{9A198E06-5C10-F246-9779-8C22EB68F7AF}">
      <dgm:prSet/>
      <dgm:spPr/>
      <dgm:t>
        <a:bodyPr/>
        <a:lstStyle/>
        <a:p>
          <a:pPr rtl="0"/>
          <a:r>
            <a:rPr lang="en-US" dirty="0"/>
            <a:t>Answer</a:t>
          </a:r>
        </a:p>
      </dgm:t>
    </dgm:pt>
    <dgm:pt modelId="{47739A4B-DAA8-B946-BB4F-1F8039F1B0C8}" type="parTrans" cxnId="{CA5C7FFF-8C23-DA4E-B39D-13D988A48B9B}">
      <dgm:prSet/>
      <dgm:spPr/>
      <dgm:t>
        <a:bodyPr/>
        <a:lstStyle/>
        <a:p>
          <a:endParaRPr lang="en-US"/>
        </a:p>
      </dgm:t>
    </dgm:pt>
    <dgm:pt modelId="{EDF0C733-0563-BD45-8F8F-FA7C6BBB7381}" type="sibTrans" cxnId="{CA5C7FFF-8C23-DA4E-B39D-13D988A48B9B}">
      <dgm:prSet/>
      <dgm:spPr/>
      <dgm:t>
        <a:bodyPr/>
        <a:lstStyle/>
        <a:p>
          <a:endParaRPr lang="en-US"/>
        </a:p>
      </dgm:t>
    </dgm:pt>
    <dgm:pt modelId="{03EA14FD-F77E-314E-9F3F-2ECFE51A6AF5}" type="pres">
      <dgm:prSet presAssocID="{57008FFC-0DD3-EF4C-B2B6-FAC73691EE63}" presName="Name0" presStyleCnt="0">
        <dgm:presLayoutVars>
          <dgm:dir/>
          <dgm:resizeHandles val="exact"/>
        </dgm:presLayoutVars>
      </dgm:prSet>
      <dgm:spPr/>
    </dgm:pt>
    <dgm:pt modelId="{4A55F954-D83E-E34B-86BC-26F62BE9709D}" type="pres">
      <dgm:prSet presAssocID="{57008FFC-0DD3-EF4C-B2B6-FAC73691EE63}" presName="vNodes" presStyleCnt="0"/>
      <dgm:spPr/>
    </dgm:pt>
    <dgm:pt modelId="{D281B011-F4C9-FF4B-A859-064ADC76B8AB}" type="pres">
      <dgm:prSet presAssocID="{9A198E06-5C10-F246-9779-8C22EB68F7AF}" presName="node" presStyleLbl="node1" presStyleIdx="0" presStyleCnt="3">
        <dgm:presLayoutVars>
          <dgm:bulletEnabled val="1"/>
        </dgm:presLayoutVars>
      </dgm:prSet>
      <dgm:spPr/>
    </dgm:pt>
    <dgm:pt modelId="{A89A44CA-4FCB-534C-9892-A2E10CC57C62}" type="pres">
      <dgm:prSet presAssocID="{EDF0C733-0563-BD45-8F8F-FA7C6BBB7381}" presName="spacerT" presStyleCnt="0"/>
      <dgm:spPr/>
    </dgm:pt>
    <dgm:pt modelId="{EAC9C31F-DD82-994E-AF51-8F740D4BDC7D}" type="pres">
      <dgm:prSet presAssocID="{EDF0C733-0563-BD45-8F8F-FA7C6BBB7381}" presName="sibTrans" presStyleLbl="sibTrans2D1" presStyleIdx="0" presStyleCnt="2"/>
      <dgm:spPr/>
    </dgm:pt>
    <dgm:pt modelId="{FE3E7805-5C58-3C4A-853D-A4E62D7F30D6}" type="pres">
      <dgm:prSet presAssocID="{EDF0C733-0563-BD45-8F8F-FA7C6BBB7381}" presName="spacerB" presStyleCnt="0"/>
      <dgm:spPr/>
    </dgm:pt>
    <dgm:pt modelId="{7853191E-B44C-484A-949F-59E1061D8782}" type="pres">
      <dgm:prSet presAssocID="{6E5F35E4-D433-5448-9CA6-E59D6B9A5878}" presName="node" presStyleLbl="node1" presStyleIdx="1" presStyleCnt="3">
        <dgm:presLayoutVars>
          <dgm:bulletEnabled val="1"/>
        </dgm:presLayoutVars>
      </dgm:prSet>
      <dgm:spPr/>
    </dgm:pt>
    <dgm:pt modelId="{984E3BFF-F465-D843-B522-A9400C076580}" type="pres">
      <dgm:prSet presAssocID="{57008FFC-0DD3-EF4C-B2B6-FAC73691EE63}" presName="sibTransLast" presStyleLbl="sibTrans2D1" presStyleIdx="1" presStyleCnt="2"/>
      <dgm:spPr/>
    </dgm:pt>
    <dgm:pt modelId="{33997311-F44C-964A-8D91-D8603AE56265}" type="pres">
      <dgm:prSet presAssocID="{57008FFC-0DD3-EF4C-B2B6-FAC73691EE63}" presName="connectorText" presStyleLbl="sibTrans2D1" presStyleIdx="1" presStyleCnt="2"/>
      <dgm:spPr/>
    </dgm:pt>
    <dgm:pt modelId="{5129F0DE-18AE-E24C-84E9-B1E56953FDDA}" type="pres">
      <dgm:prSet presAssocID="{57008FFC-0DD3-EF4C-B2B6-FAC73691EE63}" presName="lastNode" presStyleLbl="node1" presStyleIdx="2" presStyleCnt="3">
        <dgm:presLayoutVars>
          <dgm:bulletEnabled val="1"/>
        </dgm:presLayoutVars>
      </dgm:prSet>
      <dgm:spPr/>
    </dgm:pt>
  </dgm:ptLst>
  <dgm:cxnLst>
    <dgm:cxn modelId="{DC968A25-8ABA-ED42-9C8A-DF0058B09068}" srcId="{57008FFC-0DD3-EF4C-B2B6-FAC73691EE63}" destId="{6E5F35E4-D433-5448-9CA6-E59D6B9A5878}" srcOrd="1" destOrd="0" parTransId="{60149020-4189-EA44-B421-7ABF49E788C9}" sibTransId="{A71837DD-0D9F-4142-9578-5D00206C7366}"/>
    <dgm:cxn modelId="{76A30736-3C0A-2D4A-84DB-C1B8DBD83323}" type="presOf" srcId="{9A198E06-5C10-F246-9779-8C22EB68F7AF}" destId="{D281B011-F4C9-FF4B-A859-064ADC76B8AB}" srcOrd="0" destOrd="0" presId="urn:microsoft.com/office/officeart/2005/8/layout/equation2"/>
    <dgm:cxn modelId="{32AED33B-947F-5843-B549-5DF1FC90F1E6}" type="presOf" srcId="{A71837DD-0D9F-4142-9578-5D00206C7366}" destId="{33997311-F44C-964A-8D91-D8603AE56265}" srcOrd="1" destOrd="0" presId="urn:microsoft.com/office/officeart/2005/8/layout/equation2"/>
    <dgm:cxn modelId="{0617C956-A8E3-1748-B1B7-B153F0913B2C}" type="presOf" srcId="{A71837DD-0D9F-4142-9578-5D00206C7366}" destId="{984E3BFF-F465-D843-B522-A9400C076580}" srcOrd="0" destOrd="0" presId="urn:microsoft.com/office/officeart/2005/8/layout/equation2"/>
    <dgm:cxn modelId="{404B0C5D-D829-0345-86D8-C5CFEFCF1B9B}" type="presOf" srcId="{57008FFC-0DD3-EF4C-B2B6-FAC73691EE63}" destId="{03EA14FD-F77E-314E-9F3F-2ECFE51A6AF5}" srcOrd="0" destOrd="0" presId="urn:microsoft.com/office/officeart/2005/8/layout/equation2"/>
    <dgm:cxn modelId="{8BD70C75-E4C5-DD42-BDBD-1551766D08C9}" type="presOf" srcId="{EDF0C733-0563-BD45-8F8F-FA7C6BBB7381}" destId="{EAC9C31F-DD82-994E-AF51-8F740D4BDC7D}" srcOrd="0" destOrd="0" presId="urn:microsoft.com/office/officeart/2005/8/layout/equation2"/>
    <dgm:cxn modelId="{D19B8087-C2D9-624B-BC1C-916C3BA74E98}" type="presOf" srcId="{D8F68F2A-00C7-DD46-B502-E47512AFEE72}" destId="{5129F0DE-18AE-E24C-84E9-B1E56953FDDA}" srcOrd="0" destOrd="0" presId="urn:microsoft.com/office/officeart/2005/8/layout/equation2"/>
    <dgm:cxn modelId="{2A2F66F0-58BA-9C47-B5FD-044FA963A47C}" type="presOf" srcId="{6E5F35E4-D433-5448-9CA6-E59D6B9A5878}" destId="{7853191E-B44C-484A-949F-59E1061D8782}" srcOrd="0" destOrd="0" presId="urn:microsoft.com/office/officeart/2005/8/layout/equation2"/>
    <dgm:cxn modelId="{2A7262F3-A5F8-EF42-BF4F-BE8799FC7496}" srcId="{57008FFC-0DD3-EF4C-B2B6-FAC73691EE63}" destId="{D8F68F2A-00C7-DD46-B502-E47512AFEE72}" srcOrd="2" destOrd="0" parTransId="{E06420A4-8DFA-6943-AF5A-A0132650D8BE}" sibTransId="{9D530331-8E02-194E-89BE-0CC2FC5BC8DB}"/>
    <dgm:cxn modelId="{CA5C7FFF-8C23-DA4E-B39D-13D988A48B9B}" srcId="{57008FFC-0DD3-EF4C-B2B6-FAC73691EE63}" destId="{9A198E06-5C10-F246-9779-8C22EB68F7AF}" srcOrd="0" destOrd="0" parTransId="{47739A4B-DAA8-B946-BB4F-1F8039F1B0C8}" sibTransId="{EDF0C733-0563-BD45-8F8F-FA7C6BBB7381}"/>
    <dgm:cxn modelId="{D581DA2D-447F-FC43-9C16-9FA1FDEC126B}" type="presParOf" srcId="{03EA14FD-F77E-314E-9F3F-2ECFE51A6AF5}" destId="{4A55F954-D83E-E34B-86BC-26F62BE9709D}" srcOrd="0" destOrd="0" presId="urn:microsoft.com/office/officeart/2005/8/layout/equation2"/>
    <dgm:cxn modelId="{8F29A5E2-9683-7B48-B274-F13212E7B9FE}" type="presParOf" srcId="{4A55F954-D83E-E34B-86BC-26F62BE9709D}" destId="{D281B011-F4C9-FF4B-A859-064ADC76B8AB}" srcOrd="0" destOrd="0" presId="urn:microsoft.com/office/officeart/2005/8/layout/equation2"/>
    <dgm:cxn modelId="{3AE818B3-537D-BA46-996F-8F6C1FBA98ED}" type="presParOf" srcId="{4A55F954-D83E-E34B-86BC-26F62BE9709D}" destId="{A89A44CA-4FCB-534C-9892-A2E10CC57C62}" srcOrd="1" destOrd="0" presId="urn:microsoft.com/office/officeart/2005/8/layout/equation2"/>
    <dgm:cxn modelId="{73911211-7401-A740-8C66-191213E0DC80}" type="presParOf" srcId="{4A55F954-D83E-E34B-86BC-26F62BE9709D}" destId="{EAC9C31F-DD82-994E-AF51-8F740D4BDC7D}" srcOrd="2" destOrd="0" presId="urn:microsoft.com/office/officeart/2005/8/layout/equation2"/>
    <dgm:cxn modelId="{D7BC201E-0515-2C48-A2F6-F430E3A21B75}" type="presParOf" srcId="{4A55F954-D83E-E34B-86BC-26F62BE9709D}" destId="{FE3E7805-5C58-3C4A-853D-A4E62D7F30D6}" srcOrd="3" destOrd="0" presId="urn:microsoft.com/office/officeart/2005/8/layout/equation2"/>
    <dgm:cxn modelId="{09CDE90D-2228-5945-9B65-05F3FCE44BC3}" type="presParOf" srcId="{4A55F954-D83E-E34B-86BC-26F62BE9709D}" destId="{7853191E-B44C-484A-949F-59E1061D8782}" srcOrd="4" destOrd="0" presId="urn:microsoft.com/office/officeart/2005/8/layout/equation2"/>
    <dgm:cxn modelId="{39F4F8BD-5A5D-544B-B285-829EE6A3B0FB}" type="presParOf" srcId="{03EA14FD-F77E-314E-9F3F-2ECFE51A6AF5}" destId="{984E3BFF-F465-D843-B522-A9400C076580}" srcOrd="1" destOrd="0" presId="urn:microsoft.com/office/officeart/2005/8/layout/equation2"/>
    <dgm:cxn modelId="{CA0D64EA-6D8A-FE4C-AF07-720382F85AE2}" type="presParOf" srcId="{984E3BFF-F465-D843-B522-A9400C076580}" destId="{33997311-F44C-964A-8D91-D8603AE56265}" srcOrd="0" destOrd="0" presId="urn:microsoft.com/office/officeart/2005/8/layout/equation2"/>
    <dgm:cxn modelId="{E4A7FAF8-85D7-584C-A12C-032AC2958703}" type="presParOf" srcId="{03EA14FD-F77E-314E-9F3F-2ECFE51A6AF5}" destId="{5129F0DE-18AE-E24C-84E9-B1E56953FDDA}" srcOrd="2" destOrd="0" presId="urn:microsoft.com/office/officeart/2005/8/layout/equati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07A149A3-B3FD-9447-96BB-8E550F55F6CB}" type="doc">
      <dgm:prSet loTypeId="urn:microsoft.com/office/officeart/2005/8/layout/vProcess5" loCatId="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0511909-A4D6-9747-BABA-2C0A35A13B84}">
      <dgm:prSet phldrT="[Text]" custT="1"/>
      <dgm:spPr/>
      <dgm:t>
        <a:bodyPr/>
        <a:lstStyle/>
        <a:p>
          <a:r>
            <a:rPr lang="en-US" sz="3600" b="1" dirty="0">
              <a:latin typeface="Century Gothic" panose="020B0502020202020204" pitchFamily="34" charset="0"/>
            </a:rPr>
            <a:t>Audience</a:t>
          </a:r>
        </a:p>
      </dgm:t>
    </dgm:pt>
    <dgm:pt modelId="{0988F12E-6092-614A-89CD-BA5E28B70C28}" type="parTrans" cxnId="{CF5C8A20-2C24-F647-8016-FD83CE75C609}">
      <dgm:prSet/>
      <dgm:spPr/>
      <dgm:t>
        <a:bodyPr/>
        <a:lstStyle/>
        <a:p>
          <a:endParaRPr lang="en-US" sz="3200" b="1">
            <a:latin typeface="Century Gothic" panose="020B0502020202020204" pitchFamily="34" charset="0"/>
          </a:endParaRPr>
        </a:p>
      </dgm:t>
    </dgm:pt>
    <dgm:pt modelId="{CAE41D2A-25A1-1246-85F2-DABBC01B2208}" type="sibTrans" cxnId="{CF5C8A20-2C24-F647-8016-FD83CE75C609}">
      <dgm:prSet custT="1"/>
      <dgm:spPr/>
      <dgm:t>
        <a:bodyPr/>
        <a:lstStyle/>
        <a:p>
          <a:endParaRPr lang="en-US" sz="4800" b="1" dirty="0">
            <a:latin typeface="Century Gothic" panose="020B0502020202020204" pitchFamily="34" charset="0"/>
          </a:endParaRPr>
        </a:p>
      </dgm:t>
    </dgm:pt>
    <dgm:pt modelId="{BA0A2BCD-5D83-944B-B2D6-BFEF3B74C909}">
      <dgm:prSet custT="1"/>
      <dgm:spPr/>
      <dgm:t>
        <a:bodyPr/>
        <a:lstStyle/>
        <a:p>
          <a:r>
            <a:rPr lang="en-US" sz="3600" b="1" dirty="0">
              <a:latin typeface="Century Gothic" panose="020B0502020202020204" pitchFamily="34" charset="0"/>
            </a:rPr>
            <a:t>Degree</a:t>
          </a:r>
        </a:p>
      </dgm:t>
    </dgm:pt>
    <dgm:pt modelId="{F2953A6E-9EC8-7644-A093-E10CEDBE0B59}" type="parTrans" cxnId="{66D02046-A0AF-6742-8D39-0082D78E49CC}">
      <dgm:prSet/>
      <dgm:spPr/>
      <dgm:t>
        <a:bodyPr/>
        <a:lstStyle/>
        <a:p>
          <a:endParaRPr lang="en-US" sz="3200" b="1">
            <a:latin typeface="Century Gothic" panose="020B0502020202020204" pitchFamily="34" charset="0"/>
          </a:endParaRPr>
        </a:p>
      </dgm:t>
    </dgm:pt>
    <dgm:pt modelId="{FD215911-BE79-8A47-9607-C94E95A4C10E}" type="sibTrans" cxnId="{66D02046-A0AF-6742-8D39-0082D78E49CC}">
      <dgm:prSet/>
      <dgm:spPr/>
      <dgm:t>
        <a:bodyPr/>
        <a:lstStyle/>
        <a:p>
          <a:endParaRPr lang="en-US" sz="3200" b="1">
            <a:latin typeface="Century Gothic" panose="020B0502020202020204" pitchFamily="34" charset="0"/>
          </a:endParaRPr>
        </a:p>
      </dgm:t>
    </dgm:pt>
    <dgm:pt modelId="{62635A20-A09D-CB42-B787-E6DA101D0258}">
      <dgm:prSet custT="1"/>
      <dgm:spPr/>
      <dgm:t>
        <a:bodyPr/>
        <a:lstStyle/>
        <a:p>
          <a:r>
            <a:rPr lang="en-US" sz="2400" b="1" dirty="0">
              <a:latin typeface="Century Gothic" panose="020B0502020202020204" pitchFamily="34" charset="0"/>
            </a:rPr>
            <a:t>How well is it performed?</a:t>
          </a:r>
        </a:p>
      </dgm:t>
    </dgm:pt>
    <dgm:pt modelId="{9A0DB402-FB1B-0644-85D4-E907A14CD7F4}" type="parTrans" cxnId="{13344A2A-8597-C04E-81C9-DD604886600E}">
      <dgm:prSet/>
      <dgm:spPr/>
      <dgm:t>
        <a:bodyPr/>
        <a:lstStyle/>
        <a:p>
          <a:endParaRPr lang="en-US" b="1">
            <a:latin typeface="Century Gothic" panose="020B0502020202020204" pitchFamily="34" charset="0"/>
          </a:endParaRPr>
        </a:p>
      </dgm:t>
    </dgm:pt>
    <dgm:pt modelId="{A8D43639-F25A-D043-AC3B-AA82CDE29092}" type="sibTrans" cxnId="{13344A2A-8597-C04E-81C9-DD604886600E}">
      <dgm:prSet/>
      <dgm:spPr/>
      <dgm:t>
        <a:bodyPr/>
        <a:lstStyle/>
        <a:p>
          <a:endParaRPr lang="en-US" b="1">
            <a:latin typeface="Century Gothic" panose="020B0502020202020204" pitchFamily="34" charset="0"/>
          </a:endParaRPr>
        </a:p>
      </dgm:t>
    </dgm:pt>
    <dgm:pt modelId="{EEA2BF7C-ECA0-7548-BA94-19FE455EDE61}">
      <dgm:prSet phldrT="[Text]" custT="1"/>
      <dgm:spPr/>
      <dgm:t>
        <a:bodyPr/>
        <a:lstStyle/>
        <a:p>
          <a:r>
            <a:rPr lang="en-US" sz="3600" b="1" dirty="0">
              <a:latin typeface="Century Gothic" panose="020B0502020202020204" pitchFamily="34" charset="0"/>
            </a:rPr>
            <a:t>Condition</a:t>
          </a:r>
        </a:p>
      </dgm:t>
    </dgm:pt>
    <dgm:pt modelId="{703BF24B-771F-E242-A50C-46123DA6673D}" type="parTrans" cxnId="{6176A402-DAAB-2445-BD41-62CEB2ACF2D2}">
      <dgm:prSet/>
      <dgm:spPr/>
      <dgm:t>
        <a:bodyPr/>
        <a:lstStyle/>
        <a:p>
          <a:endParaRPr lang="en-US" b="1">
            <a:latin typeface="Century Gothic" panose="020B0502020202020204" pitchFamily="34" charset="0"/>
          </a:endParaRPr>
        </a:p>
      </dgm:t>
    </dgm:pt>
    <dgm:pt modelId="{C03E7F94-3217-5343-8EC9-C3AD5CFA8BC0}" type="sibTrans" cxnId="{6176A402-DAAB-2445-BD41-62CEB2ACF2D2}">
      <dgm:prSet/>
      <dgm:spPr/>
      <dgm:t>
        <a:bodyPr/>
        <a:lstStyle/>
        <a:p>
          <a:endParaRPr lang="en-US" b="1">
            <a:latin typeface="Century Gothic" panose="020B0502020202020204" pitchFamily="34" charset="0"/>
          </a:endParaRPr>
        </a:p>
      </dgm:t>
    </dgm:pt>
    <dgm:pt modelId="{0C538B50-7D7F-E243-A681-8177E93EB61A}">
      <dgm:prSet phldrT="[Text]" custT="1"/>
      <dgm:spPr/>
      <dgm:t>
        <a:bodyPr/>
        <a:lstStyle/>
        <a:p>
          <a:r>
            <a:rPr lang="en-US" sz="2400" b="1" dirty="0">
              <a:latin typeface="Century Gothic" panose="020B0502020202020204" pitchFamily="34" charset="0"/>
            </a:rPr>
            <a:t>What do you expect them to do?</a:t>
          </a:r>
        </a:p>
      </dgm:t>
    </dgm:pt>
    <dgm:pt modelId="{BB03421D-50FE-4746-A976-131F796F8A6A}" type="parTrans" cxnId="{349C2300-B379-D54C-99F4-CF9759A2BC03}">
      <dgm:prSet/>
      <dgm:spPr/>
      <dgm:t>
        <a:bodyPr/>
        <a:lstStyle/>
        <a:p>
          <a:endParaRPr lang="en-US" b="1">
            <a:latin typeface="Century Gothic" panose="020B0502020202020204" pitchFamily="34" charset="0"/>
          </a:endParaRPr>
        </a:p>
      </dgm:t>
    </dgm:pt>
    <dgm:pt modelId="{9DA3076D-C327-CF41-8BC8-EA7A1E98AC4F}" type="sibTrans" cxnId="{349C2300-B379-D54C-99F4-CF9759A2BC03}">
      <dgm:prSet/>
      <dgm:spPr/>
      <dgm:t>
        <a:bodyPr/>
        <a:lstStyle/>
        <a:p>
          <a:endParaRPr lang="en-US" b="1">
            <a:latin typeface="Century Gothic" panose="020B0502020202020204" pitchFamily="34" charset="0"/>
          </a:endParaRPr>
        </a:p>
      </dgm:t>
    </dgm:pt>
    <dgm:pt modelId="{29DE58B1-A741-AF4C-AAFB-858E0803336F}">
      <dgm:prSet phldrT="[Text]" custT="1"/>
      <dgm:spPr/>
      <dgm:t>
        <a:bodyPr/>
        <a:lstStyle/>
        <a:p>
          <a:r>
            <a:rPr lang="en-US" sz="3600" b="1" dirty="0">
              <a:latin typeface="Century Gothic" panose="020B0502020202020204" pitchFamily="34" charset="0"/>
            </a:rPr>
            <a:t>Behavior</a:t>
          </a:r>
        </a:p>
      </dgm:t>
    </dgm:pt>
    <dgm:pt modelId="{ED8EA7E0-A451-614C-885E-F9747659F106}" type="parTrans" cxnId="{CB6A66B6-EDED-CC40-95D3-B9495959F9BF}">
      <dgm:prSet/>
      <dgm:spPr/>
      <dgm:t>
        <a:bodyPr/>
        <a:lstStyle/>
        <a:p>
          <a:endParaRPr lang="en-US" b="1">
            <a:latin typeface="Century Gothic" panose="020B0502020202020204" pitchFamily="34" charset="0"/>
          </a:endParaRPr>
        </a:p>
      </dgm:t>
    </dgm:pt>
    <dgm:pt modelId="{23DA5A30-48BF-DE42-ADE4-56287AD33415}" type="sibTrans" cxnId="{CB6A66B6-EDED-CC40-95D3-B9495959F9BF}">
      <dgm:prSet/>
      <dgm:spPr/>
      <dgm:t>
        <a:bodyPr/>
        <a:lstStyle/>
        <a:p>
          <a:endParaRPr lang="en-US" b="1">
            <a:latin typeface="Century Gothic" panose="020B0502020202020204" pitchFamily="34" charset="0"/>
          </a:endParaRPr>
        </a:p>
      </dgm:t>
    </dgm:pt>
    <dgm:pt modelId="{0C60F419-BB8B-D34C-A100-BE396D0D2A26}">
      <dgm:prSet phldrT="[Text]" custT="1"/>
      <dgm:spPr/>
      <dgm:t>
        <a:bodyPr/>
        <a:lstStyle/>
        <a:p>
          <a:r>
            <a:rPr lang="en-US" sz="2400" b="1" dirty="0">
              <a:latin typeface="Century Gothic" panose="020B0502020202020204" pitchFamily="34" charset="0"/>
            </a:rPr>
            <a:t>Who is the intended learner?</a:t>
          </a:r>
        </a:p>
      </dgm:t>
    </dgm:pt>
    <dgm:pt modelId="{14D97C3E-C232-2D49-8B09-4C4E330E084F}" type="parTrans" cxnId="{E98F6EAF-0A72-194C-88EF-546211C2A91F}">
      <dgm:prSet/>
      <dgm:spPr/>
      <dgm:t>
        <a:bodyPr/>
        <a:lstStyle/>
        <a:p>
          <a:endParaRPr lang="en-US" b="1">
            <a:latin typeface="Century Gothic" panose="020B0502020202020204" pitchFamily="34" charset="0"/>
          </a:endParaRPr>
        </a:p>
      </dgm:t>
    </dgm:pt>
    <dgm:pt modelId="{355912AC-6D9D-1B4D-B124-4A9A1067F9F9}" type="sibTrans" cxnId="{E98F6EAF-0A72-194C-88EF-546211C2A91F}">
      <dgm:prSet/>
      <dgm:spPr/>
      <dgm:t>
        <a:bodyPr/>
        <a:lstStyle/>
        <a:p>
          <a:endParaRPr lang="en-US" b="1">
            <a:latin typeface="Century Gothic" panose="020B0502020202020204" pitchFamily="34" charset="0"/>
          </a:endParaRPr>
        </a:p>
      </dgm:t>
    </dgm:pt>
    <dgm:pt modelId="{8D762DA4-1DDE-1C4C-AC80-0A284C1B64C5}">
      <dgm:prSet phldrT="[Text]" custT="1"/>
      <dgm:spPr/>
      <dgm:t>
        <a:bodyPr/>
        <a:lstStyle/>
        <a:p>
          <a:r>
            <a:rPr lang="en-US" sz="2400" b="1" dirty="0">
              <a:latin typeface="Century Gothic" panose="020B0502020202020204" pitchFamily="34" charset="0"/>
            </a:rPr>
            <a:t>What are they given to perform the task?</a:t>
          </a:r>
        </a:p>
      </dgm:t>
    </dgm:pt>
    <dgm:pt modelId="{52D19B68-92E4-404E-BA26-51DFC0A5EB90}" type="parTrans" cxnId="{24726BA3-FAA3-4A40-95B2-C5748B841669}">
      <dgm:prSet/>
      <dgm:spPr/>
      <dgm:t>
        <a:bodyPr/>
        <a:lstStyle/>
        <a:p>
          <a:endParaRPr lang="en-US" b="1">
            <a:latin typeface="Century Gothic" panose="020B0502020202020204" pitchFamily="34" charset="0"/>
          </a:endParaRPr>
        </a:p>
      </dgm:t>
    </dgm:pt>
    <dgm:pt modelId="{FEE8AC08-A50B-1F4B-843D-8D9732CCB055}" type="sibTrans" cxnId="{24726BA3-FAA3-4A40-95B2-C5748B841669}">
      <dgm:prSet/>
      <dgm:spPr/>
      <dgm:t>
        <a:bodyPr/>
        <a:lstStyle/>
        <a:p>
          <a:endParaRPr lang="en-US" b="1">
            <a:latin typeface="Century Gothic" panose="020B0502020202020204" pitchFamily="34" charset="0"/>
          </a:endParaRPr>
        </a:p>
      </dgm:t>
    </dgm:pt>
    <dgm:pt modelId="{BBBB365D-CB39-7241-8419-3D2E62C713CC}" type="pres">
      <dgm:prSet presAssocID="{07A149A3-B3FD-9447-96BB-8E550F55F6CB}" presName="outerComposite" presStyleCnt="0">
        <dgm:presLayoutVars>
          <dgm:chMax val="5"/>
          <dgm:dir/>
          <dgm:resizeHandles val="exact"/>
        </dgm:presLayoutVars>
      </dgm:prSet>
      <dgm:spPr/>
    </dgm:pt>
    <dgm:pt modelId="{415B992A-8ECA-D44D-8414-5D2294A2BD20}" type="pres">
      <dgm:prSet presAssocID="{07A149A3-B3FD-9447-96BB-8E550F55F6CB}" presName="dummyMaxCanvas" presStyleCnt="0">
        <dgm:presLayoutVars/>
      </dgm:prSet>
      <dgm:spPr/>
    </dgm:pt>
    <dgm:pt modelId="{2F47527A-8DF2-A84F-893A-9D9A477897E8}" type="pres">
      <dgm:prSet presAssocID="{07A149A3-B3FD-9447-96BB-8E550F55F6CB}" presName="FourNodes_1" presStyleLbl="node1" presStyleIdx="0" presStyleCnt="4">
        <dgm:presLayoutVars>
          <dgm:bulletEnabled val="1"/>
        </dgm:presLayoutVars>
      </dgm:prSet>
      <dgm:spPr/>
    </dgm:pt>
    <dgm:pt modelId="{E0CCF7AD-384A-8442-A230-48D25C4B34B4}" type="pres">
      <dgm:prSet presAssocID="{07A149A3-B3FD-9447-96BB-8E550F55F6CB}" presName="FourNodes_2" presStyleLbl="node1" presStyleIdx="1" presStyleCnt="4">
        <dgm:presLayoutVars>
          <dgm:bulletEnabled val="1"/>
        </dgm:presLayoutVars>
      </dgm:prSet>
      <dgm:spPr/>
    </dgm:pt>
    <dgm:pt modelId="{58795722-76D5-AE48-8DCC-BABFE164FE4C}" type="pres">
      <dgm:prSet presAssocID="{07A149A3-B3FD-9447-96BB-8E550F55F6CB}" presName="FourNodes_3" presStyleLbl="node1" presStyleIdx="2" presStyleCnt="4">
        <dgm:presLayoutVars>
          <dgm:bulletEnabled val="1"/>
        </dgm:presLayoutVars>
      </dgm:prSet>
      <dgm:spPr/>
    </dgm:pt>
    <dgm:pt modelId="{9025DB77-6AA4-EE42-8E07-3DFF7C7BA93F}" type="pres">
      <dgm:prSet presAssocID="{07A149A3-B3FD-9447-96BB-8E550F55F6CB}" presName="FourNodes_4" presStyleLbl="node1" presStyleIdx="3" presStyleCnt="4">
        <dgm:presLayoutVars>
          <dgm:bulletEnabled val="1"/>
        </dgm:presLayoutVars>
      </dgm:prSet>
      <dgm:spPr/>
    </dgm:pt>
    <dgm:pt modelId="{6F863E64-8F21-A940-B598-CB81DF426FA5}" type="pres">
      <dgm:prSet presAssocID="{07A149A3-B3FD-9447-96BB-8E550F55F6CB}" presName="FourConn_1-2" presStyleLbl="fgAccFollowNode1" presStyleIdx="0" presStyleCnt="3">
        <dgm:presLayoutVars>
          <dgm:bulletEnabled val="1"/>
        </dgm:presLayoutVars>
      </dgm:prSet>
      <dgm:spPr/>
    </dgm:pt>
    <dgm:pt modelId="{151E6117-F2BE-B54A-BAD0-7CA140041616}" type="pres">
      <dgm:prSet presAssocID="{07A149A3-B3FD-9447-96BB-8E550F55F6CB}" presName="FourConn_2-3" presStyleLbl="fgAccFollowNode1" presStyleIdx="1" presStyleCnt="3">
        <dgm:presLayoutVars>
          <dgm:bulletEnabled val="1"/>
        </dgm:presLayoutVars>
      </dgm:prSet>
      <dgm:spPr/>
    </dgm:pt>
    <dgm:pt modelId="{F76DFB88-A838-B04A-8519-9CBFB14D0121}" type="pres">
      <dgm:prSet presAssocID="{07A149A3-B3FD-9447-96BB-8E550F55F6CB}" presName="FourConn_3-4" presStyleLbl="fgAccFollowNode1" presStyleIdx="2" presStyleCnt="3">
        <dgm:presLayoutVars>
          <dgm:bulletEnabled val="1"/>
        </dgm:presLayoutVars>
      </dgm:prSet>
      <dgm:spPr/>
    </dgm:pt>
    <dgm:pt modelId="{36E151A1-C24B-4B46-BD70-289FCD6D351A}" type="pres">
      <dgm:prSet presAssocID="{07A149A3-B3FD-9447-96BB-8E550F55F6CB}" presName="FourNodes_1_text" presStyleLbl="node1" presStyleIdx="3" presStyleCnt="4">
        <dgm:presLayoutVars>
          <dgm:bulletEnabled val="1"/>
        </dgm:presLayoutVars>
      </dgm:prSet>
      <dgm:spPr/>
    </dgm:pt>
    <dgm:pt modelId="{73827D94-AE47-044B-A4EE-D9E184C99019}" type="pres">
      <dgm:prSet presAssocID="{07A149A3-B3FD-9447-96BB-8E550F55F6CB}" presName="FourNodes_2_text" presStyleLbl="node1" presStyleIdx="3" presStyleCnt="4">
        <dgm:presLayoutVars>
          <dgm:bulletEnabled val="1"/>
        </dgm:presLayoutVars>
      </dgm:prSet>
      <dgm:spPr/>
    </dgm:pt>
    <dgm:pt modelId="{A7636120-8D4E-D143-8986-A4496F25111E}" type="pres">
      <dgm:prSet presAssocID="{07A149A3-B3FD-9447-96BB-8E550F55F6CB}" presName="FourNodes_3_text" presStyleLbl="node1" presStyleIdx="3" presStyleCnt="4">
        <dgm:presLayoutVars>
          <dgm:bulletEnabled val="1"/>
        </dgm:presLayoutVars>
      </dgm:prSet>
      <dgm:spPr/>
    </dgm:pt>
    <dgm:pt modelId="{00E3D90A-5D21-1549-97D0-C931B488516F}" type="pres">
      <dgm:prSet presAssocID="{07A149A3-B3FD-9447-96BB-8E550F55F6CB}" presName="FourNodes_4_text" presStyleLbl="node1" presStyleIdx="3" presStyleCnt="4">
        <dgm:presLayoutVars>
          <dgm:bulletEnabled val="1"/>
        </dgm:presLayoutVars>
      </dgm:prSet>
      <dgm:spPr/>
    </dgm:pt>
  </dgm:ptLst>
  <dgm:cxnLst>
    <dgm:cxn modelId="{349C2300-B379-D54C-99F4-CF9759A2BC03}" srcId="{29DE58B1-A741-AF4C-AAFB-858E0803336F}" destId="{0C538B50-7D7F-E243-A681-8177E93EB61A}" srcOrd="0" destOrd="0" parTransId="{BB03421D-50FE-4746-A976-131F796F8A6A}" sibTransId="{9DA3076D-C327-CF41-8BC8-EA7A1E98AC4F}"/>
    <dgm:cxn modelId="{6176A402-DAAB-2445-BD41-62CEB2ACF2D2}" srcId="{07A149A3-B3FD-9447-96BB-8E550F55F6CB}" destId="{EEA2BF7C-ECA0-7548-BA94-19FE455EDE61}" srcOrd="2" destOrd="0" parTransId="{703BF24B-771F-E242-A50C-46123DA6673D}" sibTransId="{C03E7F94-3217-5343-8EC9-C3AD5CFA8BC0}"/>
    <dgm:cxn modelId="{D8027D11-12F6-694D-B9FC-B09BCEA62AC9}" type="presOf" srcId="{0C60F419-BB8B-D34C-A100-BE396D0D2A26}" destId="{2F47527A-8DF2-A84F-893A-9D9A477897E8}" srcOrd="0" destOrd="1" presId="urn:microsoft.com/office/officeart/2005/8/layout/vProcess5"/>
    <dgm:cxn modelId="{85C68D1D-B08E-DF4F-8616-CD6E8B289645}" type="presOf" srcId="{C03E7F94-3217-5343-8EC9-C3AD5CFA8BC0}" destId="{F76DFB88-A838-B04A-8519-9CBFB14D0121}" srcOrd="0" destOrd="0" presId="urn:microsoft.com/office/officeart/2005/8/layout/vProcess5"/>
    <dgm:cxn modelId="{CF5C8A20-2C24-F647-8016-FD83CE75C609}" srcId="{07A149A3-B3FD-9447-96BB-8E550F55F6CB}" destId="{10511909-A4D6-9747-BABA-2C0A35A13B84}" srcOrd="0" destOrd="0" parTransId="{0988F12E-6092-614A-89CD-BA5E28B70C28}" sibTransId="{CAE41D2A-25A1-1246-85F2-DABBC01B2208}"/>
    <dgm:cxn modelId="{13344A2A-8597-C04E-81C9-DD604886600E}" srcId="{BA0A2BCD-5D83-944B-B2D6-BFEF3B74C909}" destId="{62635A20-A09D-CB42-B787-E6DA101D0258}" srcOrd="0" destOrd="0" parTransId="{9A0DB402-FB1B-0644-85D4-E907A14CD7F4}" sibTransId="{A8D43639-F25A-D043-AC3B-AA82CDE29092}"/>
    <dgm:cxn modelId="{24DD6A2C-26E7-DB4B-B152-0B1C54A535C9}" type="presOf" srcId="{BA0A2BCD-5D83-944B-B2D6-BFEF3B74C909}" destId="{00E3D90A-5D21-1549-97D0-C931B488516F}" srcOrd="1" destOrd="0" presId="urn:microsoft.com/office/officeart/2005/8/layout/vProcess5"/>
    <dgm:cxn modelId="{335F8D35-4CB8-0A44-A036-04DF5EA3087D}" type="presOf" srcId="{CAE41D2A-25A1-1246-85F2-DABBC01B2208}" destId="{6F863E64-8F21-A940-B598-CB81DF426FA5}" srcOrd="0" destOrd="0" presId="urn:microsoft.com/office/officeart/2005/8/layout/vProcess5"/>
    <dgm:cxn modelId="{E8BE703C-F7EC-6740-88A8-BE859EE35F85}" type="presOf" srcId="{62635A20-A09D-CB42-B787-E6DA101D0258}" destId="{9025DB77-6AA4-EE42-8E07-3DFF7C7BA93F}" srcOrd="0" destOrd="1" presId="urn:microsoft.com/office/officeart/2005/8/layout/vProcess5"/>
    <dgm:cxn modelId="{6B1BF93E-474C-B740-932F-A73EDD84C7CE}" type="presOf" srcId="{0C60F419-BB8B-D34C-A100-BE396D0D2A26}" destId="{36E151A1-C24B-4B46-BD70-289FCD6D351A}" srcOrd="1" destOrd="1" presId="urn:microsoft.com/office/officeart/2005/8/layout/vProcess5"/>
    <dgm:cxn modelId="{66D02046-A0AF-6742-8D39-0082D78E49CC}" srcId="{07A149A3-B3FD-9447-96BB-8E550F55F6CB}" destId="{BA0A2BCD-5D83-944B-B2D6-BFEF3B74C909}" srcOrd="3" destOrd="0" parTransId="{F2953A6E-9EC8-7644-A093-E10CEDBE0B59}" sibTransId="{FD215911-BE79-8A47-9607-C94E95A4C10E}"/>
    <dgm:cxn modelId="{6A555450-DDF6-284C-AB51-BB07A2BD79B2}" type="presOf" srcId="{29DE58B1-A741-AF4C-AAFB-858E0803336F}" destId="{E0CCF7AD-384A-8442-A230-48D25C4B34B4}" srcOrd="0" destOrd="0" presId="urn:microsoft.com/office/officeart/2005/8/layout/vProcess5"/>
    <dgm:cxn modelId="{19FC7A5C-FFD4-B741-9EC0-3BA5E8CD2661}" type="presOf" srcId="{8D762DA4-1DDE-1C4C-AC80-0A284C1B64C5}" destId="{A7636120-8D4E-D143-8986-A4496F25111E}" srcOrd="1" destOrd="1" presId="urn:microsoft.com/office/officeart/2005/8/layout/vProcess5"/>
    <dgm:cxn modelId="{CBD25C79-9EEE-214C-B15E-B1CF53C59A65}" type="presOf" srcId="{29DE58B1-A741-AF4C-AAFB-858E0803336F}" destId="{73827D94-AE47-044B-A4EE-D9E184C99019}" srcOrd="1" destOrd="0" presId="urn:microsoft.com/office/officeart/2005/8/layout/vProcess5"/>
    <dgm:cxn modelId="{38A13997-F498-994D-8A49-5703A6BAD24F}" type="presOf" srcId="{BA0A2BCD-5D83-944B-B2D6-BFEF3B74C909}" destId="{9025DB77-6AA4-EE42-8E07-3DFF7C7BA93F}" srcOrd="0" destOrd="0" presId="urn:microsoft.com/office/officeart/2005/8/layout/vProcess5"/>
    <dgm:cxn modelId="{24726BA3-FAA3-4A40-95B2-C5748B841669}" srcId="{EEA2BF7C-ECA0-7548-BA94-19FE455EDE61}" destId="{8D762DA4-1DDE-1C4C-AC80-0A284C1B64C5}" srcOrd="0" destOrd="0" parTransId="{52D19B68-92E4-404E-BA26-51DFC0A5EB90}" sibTransId="{FEE8AC08-A50B-1F4B-843D-8D9732CCB055}"/>
    <dgm:cxn modelId="{EBCF20A7-60D1-DF4C-8776-AF10EA7392C7}" type="presOf" srcId="{10511909-A4D6-9747-BABA-2C0A35A13B84}" destId="{2F47527A-8DF2-A84F-893A-9D9A477897E8}" srcOrd="0" destOrd="0" presId="urn:microsoft.com/office/officeart/2005/8/layout/vProcess5"/>
    <dgm:cxn modelId="{E98F6EAF-0A72-194C-88EF-546211C2A91F}" srcId="{10511909-A4D6-9747-BABA-2C0A35A13B84}" destId="{0C60F419-BB8B-D34C-A100-BE396D0D2A26}" srcOrd="0" destOrd="0" parTransId="{14D97C3E-C232-2D49-8B09-4C4E330E084F}" sibTransId="{355912AC-6D9D-1B4D-B124-4A9A1067F9F9}"/>
    <dgm:cxn modelId="{871712B1-DF8B-5742-9C64-009509C60818}" type="presOf" srcId="{23DA5A30-48BF-DE42-ADE4-56287AD33415}" destId="{151E6117-F2BE-B54A-BAD0-7CA140041616}" srcOrd="0" destOrd="0" presId="urn:microsoft.com/office/officeart/2005/8/layout/vProcess5"/>
    <dgm:cxn modelId="{CB6A66B6-EDED-CC40-95D3-B9495959F9BF}" srcId="{07A149A3-B3FD-9447-96BB-8E550F55F6CB}" destId="{29DE58B1-A741-AF4C-AAFB-858E0803336F}" srcOrd="1" destOrd="0" parTransId="{ED8EA7E0-A451-614C-885E-F9747659F106}" sibTransId="{23DA5A30-48BF-DE42-ADE4-56287AD33415}"/>
    <dgm:cxn modelId="{F06BF2B7-775C-9541-B449-7D6BEB7C9F38}" type="presOf" srcId="{07A149A3-B3FD-9447-96BB-8E550F55F6CB}" destId="{BBBB365D-CB39-7241-8419-3D2E62C713CC}" srcOrd="0" destOrd="0" presId="urn:microsoft.com/office/officeart/2005/8/layout/vProcess5"/>
    <dgm:cxn modelId="{4BF8B2B8-5BB7-FC42-A366-351CFA401292}" type="presOf" srcId="{EEA2BF7C-ECA0-7548-BA94-19FE455EDE61}" destId="{A7636120-8D4E-D143-8986-A4496F25111E}" srcOrd="1" destOrd="0" presId="urn:microsoft.com/office/officeart/2005/8/layout/vProcess5"/>
    <dgm:cxn modelId="{755CCCC1-1795-9742-A73B-32C9098440C3}" type="presOf" srcId="{8D762DA4-1DDE-1C4C-AC80-0A284C1B64C5}" destId="{58795722-76D5-AE48-8DCC-BABFE164FE4C}" srcOrd="0" destOrd="1" presId="urn:microsoft.com/office/officeart/2005/8/layout/vProcess5"/>
    <dgm:cxn modelId="{4F56E6C2-C40F-0649-90B7-2FA6355997C6}" type="presOf" srcId="{0C538B50-7D7F-E243-A681-8177E93EB61A}" destId="{73827D94-AE47-044B-A4EE-D9E184C99019}" srcOrd="1" destOrd="1" presId="urn:microsoft.com/office/officeart/2005/8/layout/vProcess5"/>
    <dgm:cxn modelId="{A6A20CE2-5F0C-6E43-9FEB-1399E48320EB}" type="presOf" srcId="{62635A20-A09D-CB42-B787-E6DA101D0258}" destId="{00E3D90A-5D21-1549-97D0-C931B488516F}" srcOrd="1" destOrd="1" presId="urn:microsoft.com/office/officeart/2005/8/layout/vProcess5"/>
    <dgm:cxn modelId="{C55469E7-2641-6D41-9C9E-C764648BA1C2}" type="presOf" srcId="{10511909-A4D6-9747-BABA-2C0A35A13B84}" destId="{36E151A1-C24B-4B46-BD70-289FCD6D351A}" srcOrd="1" destOrd="0" presId="urn:microsoft.com/office/officeart/2005/8/layout/vProcess5"/>
    <dgm:cxn modelId="{65543DEC-2364-044A-B38D-2DB53737DDA9}" type="presOf" srcId="{0C538B50-7D7F-E243-A681-8177E93EB61A}" destId="{E0CCF7AD-384A-8442-A230-48D25C4B34B4}" srcOrd="0" destOrd="1" presId="urn:microsoft.com/office/officeart/2005/8/layout/vProcess5"/>
    <dgm:cxn modelId="{2D700EFB-72B5-8F43-88AA-0C1B37802E92}" type="presOf" srcId="{EEA2BF7C-ECA0-7548-BA94-19FE455EDE61}" destId="{58795722-76D5-AE48-8DCC-BABFE164FE4C}" srcOrd="0" destOrd="0" presId="urn:microsoft.com/office/officeart/2005/8/layout/vProcess5"/>
    <dgm:cxn modelId="{CB3CA681-0DA5-C641-8670-4C1E4388BCC0}" type="presParOf" srcId="{BBBB365D-CB39-7241-8419-3D2E62C713CC}" destId="{415B992A-8ECA-D44D-8414-5D2294A2BD20}" srcOrd="0" destOrd="0" presId="urn:microsoft.com/office/officeart/2005/8/layout/vProcess5"/>
    <dgm:cxn modelId="{195CA1A6-C59F-9F47-AAC7-E0947D1135D4}" type="presParOf" srcId="{BBBB365D-CB39-7241-8419-3D2E62C713CC}" destId="{2F47527A-8DF2-A84F-893A-9D9A477897E8}" srcOrd="1" destOrd="0" presId="urn:microsoft.com/office/officeart/2005/8/layout/vProcess5"/>
    <dgm:cxn modelId="{C01C639D-1C51-1A40-856C-B33278813E3C}" type="presParOf" srcId="{BBBB365D-CB39-7241-8419-3D2E62C713CC}" destId="{E0CCF7AD-384A-8442-A230-48D25C4B34B4}" srcOrd="2" destOrd="0" presId="urn:microsoft.com/office/officeart/2005/8/layout/vProcess5"/>
    <dgm:cxn modelId="{19497FB0-CA00-5B46-A530-6AD8C4205B4A}" type="presParOf" srcId="{BBBB365D-CB39-7241-8419-3D2E62C713CC}" destId="{58795722-76D5-AE48-8DCC-BABFE164FE4C}" srcOrd="3" destOrd="0" presId="urn:microsoft.com/office/officeart/2005/8/layout/vProcess5"/>
    <dgm:cxn modelId="{59E8F085-C9AD-CF40-A7CB-C316E879BF6B}" type="presParOf" srcId="{BBBB365D-CB39-7241-8419-3D2E62C713CC}" destId="{9025DB77-6AA4-EE42-8E07-3DFF7C7BA93F}" srcOrd="4" destOrd="0" presId="urn:microsoft.com/office/officeart/2005/8/layout/vProcess5"/>
    <dgm:cxn modelId="{6371061B-3588-CC47-8E77-DFD52FF0D473}" type="presParOf" srcId="{BBBB365D-CB39-7241-8419-3D2E62C713CC}" destId="{6F863E64-8F21-A940-B598-CB81DF426FA5}" srcOrd="5" destOrd="0" presId="urn:microsoft.com/office/officeart/2005/8/layout/vProcess5"/>
    <dgm:cxn modelId="{67EE745D-C71B-6643-82FB-36074740AC58}" type="presParOf" srcId="{BBBB365D-CB39-7241-8419-3D2E62C713CC}" destId="{151E6117-F2BE-B54A-BAD0-7CA140041616}" srcOrd="6" destOrd="0" presId="urn:microsoft.com/office/officeart/2005/8/layout/vProcess5"/>
    <dgm:cxn modelId="{BFBC32AD-E644-4F41-B838-571C623F0A8D}" type="presParOf" srcId="{BBBB365D-CB39-7241-8419-3D2E62C713CC}" destId="{F76DFB88-A838-B04A-8519-9CBFB14D0121}" srcOrd="7" destOrd="0" presId="urn:microsoft.com/office/officeart/2005/8/layout/vProcess5"/>
    <dgm:cxn modelId="{F1838F47-87F7-7647-9B11-13B534CEB535}" type="presParOf" srcId="{BBBB365D-CB39-7241-8419-3D2E62C713CC}" destId="{36E151A1-C24B-4B46-BD70-289FCD6D351A}" srcOrd="8" destOrd="0" presId="urn:microsoft.com/office/officeart/2005/8/layout/vProcess5"/>
    <dgm:cxn modelId="{747A0CDA-214A-874A-83CA-C7DEF0F25A3C}" type="presParOf" srcId="{BBBB365D-CB39-7241-8419-3D2E62C713CC}" destId="{73827D94-AE47-044B-A4EE-D9E184C99019}" srcOrd="9" destOrd="0" presId="urn:microsoft.com/office/officeart/2005/8/layout/vProcess5"/>
    <dgm:cxn modelId="{962AE99C-4098-A544-B0BF-7035A285F2E2}" type="presParOf" srcId="{BBBB365D-CB39-7241-8419-3D2E62C713CC}" destId="{A7636120-8D4E-D143-8986-A4496F25111E}" srcOrd="10" destOrd="0" presId="urn:microsoft.com/office/officeart/2005/8/layout/vProcess5"/>
    <dgm:cxn modelId="{3D119191-1311-DF43-8AB5-C8119C05A9EA}" type="presParOf" srcId="{BBBB365D-CB39-7241-8419-3D2E62C713CC}" destId="{00E3D90A-5D21-1549-97D0-C931B488516F}" srcOrd="1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756C249C-2BB1-354E-8AB6-1F899B0078FE}" type="doc">
      <dgm:prSet loTypeId="urn:microsoft.com/office/officeart/2005/8/layout/hProcess9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CA166865-4428-2647-8E69-1307EEA939A1}">
      <dgm:prSet custT="1"/>
      <dgm:spPr/>
      <dgm:t>
        <a:bodyPr/>
        <a:lstStyle/>
        <a:p>
          <a:r>
            <a:rPr lang="en-US" sz="2400" dirty="0"/>
            <a:t>Feedback Method</a:t>
          </a:r>
        </a:p>
      </dgm:t>
    </dgm:pt>
    <dgm:pt modelId="{646CA0A7-A89E-8D4B-82D2-F02B7C2E751A}" type="parTrans" cxnId="{20DC857B-E933-F04C-842D-53D11282A1D6}">
      <dgm:prSet/>
      <dgm:spPr/>
      <dgm:t>
        <a:bodyPr/>
        <a:lstStyle/>
        <a:p>
          <a:endParaRPr lang="en-US" sz="2400"/>
        </a:p>
      </dgm:t>
    </dgm:pt>
    <dgm:pt modelId="{2F0230D8-42B0-6C4D-8C7D-729A13C3E056}" type="sibTrans" cxnId="{20DC857B-E933-F04C-842D-53D11282A1D6}">
      <dgm:prSet/>
      <dgm:spPr/>
      <dgm:t>
        <a:bodyPr/>
        <a:lstStyle/>
        <a:p>
          <a:endParaRPr lang="en-US" sz="2400"/>
        </a:p>
      </dgm:t>
    </dgm:pt>
    <dgm:pt modelId="{F4E4F94F-1BBC-3049-9C3E-BC1FB841893C}">
      <dgm:prSet custT="1"/>
      <dgm:spPr/>
      <dgm:t>
        <a:bodyPr/>
        <a:lstStyle/>
        <a:p>
          <a:r>
            <a:rPr lang="en-US" sz="2400" dirty="0"/>
            <a:t>Application Method</a:t>
          </a:r>
        </a:p>
      </dgm:t>
    </dgm:pt>
    <dgm:pt modelId="{070E0B24-0FA0-0248-9653-08CBF1EDDF1B}" type="parTrans" cxnId="{2AD81712-8F6B-4A46-BBFF-B8F08A15D127}">
      <dgm:prSet/>
      <dgm:spPr/>
      <dgm:t>
        <a:bodyPr/>
        <a:lstStyle/>
        <a:p>
          <a:endParaRPr lang="en-US" sz="2400"/>
        </a:p>
      </dgm:t>
    </dgm:pt>
    <dgm:pt modelId="{572241F5-D4AD-BE4D-AFB0-B38EC03219CB}" type="sibTrans" cxnId="{2AD81712-8F6B-4A46-BBFF-B8F08A15D127}">
      <dgm:prSet/>
      <dgm:spPr/>
      <dgm:t>
        <a:bodyPr/>
        <a:lstStyle/>
        <a:p>
          <a:endParaRPr lang="en-US" sz="2400"/>
        </a:p>
      </dgm:t>
    </dgm:pt>
    <dgm:pt modelId="{32EEFFAB-842B-434B-AD10-1F34FD1BBA39}">
      <dgm:prSet custT="1"/>
      <dgm:spPr/>
      <dgm:t>
        <a:bodyPr/>
        <a:lstStyle/>
        <a:p>
          <a:r>
            <a:rPr lang="en-US" sz="2400" dirty="0"/>
            <a:t>Presentation Method</a:t>
          </a:r>
        </a:p>
      </dgm:t>
    </dgm:pt>
    <dgm:pt modelId="{DEFB96EE-BA27-A346-B6B1-F47F5EE479B4}" type="parTrans" cxnId="{4277B164-CAB3-9C42-8323-11BE2A56DEBA}">
      <dgm:prSet/>
      <dgm:spPr/>
      <dgm:t>
        <a:bodyPr/>
        <a:lstStyle/>
        <a:p>
          <a:endParaRPr lang="en-US" sz="2400"/>
        </a:p>
      </dgm:t>
    </dgm:pt>
    <dgm:pt modelId="{2209FD9D-7165-1246-A6C9-54FA1D568864}" type="sibTrans" cxnId="{4277B164-CAB3-9C42-8323-11BE2A56DEBA}">
      <dgm:prSet/>
      <dgm:spPr/>
      <dgm:t>
        <a:bodyPr/>
        <a:lstStyle/>
        <a:p>
          <a:endParaRPr lang="en-US" sz="2400"/>
        </a:p>
      </dgm:t>
    </dgm:pt>
    <dgm:pt modelId="{B59B4722-08A0-8D48-8074-F51E08D5F79B}">
      <dgm:prSet custT="1"/>
      <dgm:spPr/>
      <dgm:t>
        <a:bodyPr/>
        <a:lstStyle/>
        <a:p>
          <a:r>
            <a:rPr lang="en-US" sz="2400" dirty="0"/>
            <a:t>Review Method</a:t>
          </a:r>
        </a:p>
      </dgm:t>
    </dgm:pt>
    <dgm:pt modelId="{34A9B9E6-2DB8-6D48-8CFD-B480F9AC7489}" type="parTrans" cxnId="{6673A807-737A-7B40-8F5F-2FC02804CB32}">
      <dgm:prSet/>
      <dgm:spPr/>
      <dgm:t>
        <a:bodyPr/>
        <a:lstStyle/>
        <a:p>
          <a:endParaRPr lang="en-US" sz="1200"/>
        </a:p>
      </dgm:t>
    </dgm:pt>
    <dgm:pt modelId="{B6FB72E4-6462-3341-B053-44541193C17E}" type="sibTrans" cxnId="{6673A807-737A-7B40-8F5F-2FC02804CB32}">
      <dgm:prSet/>
      <dgm:spPr/>
      <dgm:t>
        <a:bodyPr/>
        <a:lstStyle/>
        <a:p>
          <a:endParaRPr lang="en-US" sz="1200"/>
        </a:p>
      </dgm:t>
    </dgm:pt>
    <dgm:pt modelId="{E787EAAD-FAEA-E040-900D-F38F4DA2B160}" type="pres">
      <dgm:prSet presAssocID="{756C249C-2BB1-354E-8AB6-1F899B0078FE}" presName="CompostProcess" presStyleCnt="0">
        <dgm:presLayoutVars>
          <dgm:dir/>
          <dgm:resizeHandles val="exact"/>
        </dgm:presLayoutVars>
      </dgm:prSet>
      <dgm:spPr/>
    </dgm:pt>
    <dgm:pt modelId="{85E9106D-68A8-C442-9E45-F7A2BEF1E6E6}" type="pres">
      <dgm:prSet presAssocID="{756C249C-2BB1-354E-8AB6-1F899B0078FE}" presName="arrow" presStyleLbl="bgShp" presStyleIdx="0" presStyleCnt="1"/>
      <dgm:spPr/>
    </dgm:pt>
    <dgm:pt modelId="{516B6F2D-FCEB-6445-A1A9-FBB175CCAC19}" type="pres">
      <dgm:prSet presAssocID="{756C249C-2BB1-354E-8AB6-1F899B0078FE}" presName="linearProcess" presStyleCnt="0"/>
      <dgm:spPr/>
    </dgm:pt>
    <dgm:pt modelId="{F861B04C-1BC4-9F48-AA5A-E3E8493AB623}" type="pres">
      <dgm:prSet presAssocID="{32EEFFAB-842B-434B-AD10-1F34FD1BBA39}" presName="textNode" presStyleLbl="node1" presStyleIdx="0" presStyleCnt="4">
        <dgm:presLayoutVars>
          <dgm:bulletEnabled val="1"/>
        </dgm:presLayoutVars>
      </dgm:prSet>
      <dgm:spPr/>
    </dgm:pt>
    <dgm:pt modelId="{101C937B-9B26-974E-B98B-20D69E30046C}" type="pres">
      <dgm:prSet presAssocID="{2209FD9D-7165-1246-A6C9-54FA1D568864}" presName="sibTrans" presStyleCnt="0"/>
      <dgm:spPr/>
    </dgm:pt>
    <dgm:pt modelId="{B0ECED8D-E21C-AD4D-B5FF-B2AA52F658D0}" type="pres">
      <dgm:prSet presAssocID="{F4E4F94F-1BBC-3049-9C3E-BC1FB841893C}" presName="textNode" presStyleLbl="node1" presStyleIdx="1" presStyleCnt="4">
        <dgm:presLayoutVars>
          <dgm:bulletEnabled val="1"/>
        </dgm:presLayoutVars>
      </dgm:prSet>
      <dgm:spPr/>
    </dgm:pt>
    <dgm:pt modelId="{D4E2F49A-4E2E-9E40-9F6F-496DABF2A548}" type="pres">
      <dgm:prSet presAssocID="{572241F5-D4AD-BE4D-AFB0-B38EC03219CB}" presName="sibTrans" presStyleCnt="0"/>
      <dgm:spPr/>
    </dgm:pt>
    <dgm:pt modelId="{DCF572CA-E596-5244-A19F-BCA1FE06FE69}" type="pres">
      <dgm:prSet presAssocID="{CA166865-4428-2647-8E69-1307EEA939A1}" presName="textNode" presStyleLbl="node1" presStyleIdx="2" presStyleCnt="4">
        <dgm:presLayoutVars>
          <dgm:bulletEnabled val="1"/>
        </dgm:presLayoutVars>
      </dgm:prSet>
      <dgm:spPr/>
    </dgm:pt>
    <dgm:pt modelId="{9C78E8E4-EAE2-1744-B5E2-DE200CB542F1}" type="pres">
      <dgm:prSet presAssocID="{2F0230D8-42B0-6C4D-8C7D-729A13C3E056}" presName="sibTrans" presStyleCnt="0"/>
      <dgm:spPr/>
    </dgm:pt>
    <dgm:pt modelId="{1E8A3CFA-8950-4544-91A8-C50B35FE286C}" type="pres">
      <dgm:prSet presAssocID="{B59B4722-08A0-8D48-8074-F51E08D5F79B}" presName="textNode" presStyleLbl="node1" presStyleIdx="3" presStyleCnt="4">
        <dgm:presLayoutVars>
          <dgm:bulletEnabled val="1"/>
        </dgm:presLayoutVars>
      </dgm:prSet>
      <dgm:spPr/>
    </dgm:pt>
  </dgm:ptLst>
  <dgm:cxnLst>
    <dgm:cxn modelId="{6673A807-737A-7B40-8F5F-2FC02804CB32}" srcId="{756C249C-2BB1-354E-8AB6-1F899B0078FE}" destId="{B59B4722-08A0-8D48-8074-F51E08D5F79B}" srcOrd="3" destOrd="0" parTransId="{34A9B9E6-2DB8-6D48-8CFD-B480F9AC7489}" sibTransId="{B6FB72E4-6462-3341-B053-44541193C17E}"/>
    <dgm:cxn modelId="{2AD81712-8F6B-4A46-BBFF-B8F08A15D127}" srcId="{756C249C-2BB1-354E-8AB6-1F899B0078FE}" destId="{F4E4F94F-1BBC-3049-9C3E-BC1FB841893C}" srcOrd="1" destOrd="0" parTransId="{070E0B24-0FA0-0248-9653-08CBF1EDDF1B}" sibTransId="{572241F5-D4AD-BE4D-AFB0-B38EC03219CB}"/>
    <dgm:cxn modelId="{9FD98E24-3615-AD49-9886-CE10A1793766}" type="presOf" srcId="{CA166865-4428-2647-8E69-1307EEA939A1}" destId="{DCF572CA-E596-5244-A19F-BCA1FE06FE69}" srcOrd="0" destOrd="0" presId="urn:microsoft.com/office/officeart/2005/8/layout/hProcess9"/>
    <dgm:cxn modelId="{4277B164-CAB3-9C42-8323-11BE2A56DEBA}" srcId="{756C249C-2BB1-354E-8AB6-1F899B0078FE}" destId="{32EEFFAB-842B-434B-AD10-1F34FD1BBA39}" srcOrd="0" destOrd="0" parTransId="{DEFB96EE-BA27-A346-B6B1-F47F5EE479B4}" sibTransId="{2209FD9D-7165-1246-A6C9-54FA1D568864}"/>
    <dgm:cxn modelId="{20DC857B-E933-F04C-842D-53D11282A1D6}" srcId="{756C249C-2BB1-354E-8AB6-1F899B0078FE}" destId="{CA166865-4428-2647-8E69-1307EEA939A1}" srcOrd="2" destOrd="0" parTransId="{646CA0A7-A89E-8D4B-82D2-F02B7C2E751A}" sibTransId="{2F0230D8-42B0-6C4D-8C7D-729A13C3E056}"/>
    <dgm:cxn modelId="{68919D8E-47CD-D348-B76A-169B5C9213E5}" type="presOf" srcId="{B59B4722-08A0-8D48-8074-F51E08D5F79B}" destId="{1E8A3CFA-8950-4544-91A8-C50B35FE286C}" srcOrd="0" destOrd="0" presId="urn:microsoft.com/office/officeart/2005/8/layout/hProcess9"/>
    <dgm:cxn modelId="{6F072A9E-C18D-D845-9618-351930C986B5}" type="presOf" srcId="{32EEFFAB-842B-434B-AD10-1F34FD1BBA39}" destId="{F861B04C-1BC4-9F48-AA5A-E3E8493AB623}" srcOrd="0" destOrd="0" presId="urn:microsoft.com/office/officeart/2005/8/layout/hProcess9"/>
    <dgm:cxn modelId="{87C8FFD5-436C-334E-9994-AC2B5CA07FC5}" type="presOf" srcId="{756C249C-2BB1-354E-8AB6-1F899B0078FE}" destId="{E787EAAD-FAEA-E040-900D-F38F4DA2B160}" srcOrd="0" destOrd="0" presId="urn:microsoft.com/office/officeart/2005/8/layout/hProcess9"/>
    <dgm:cxn modelId="{AA35F0E8-C8E3-894B-8BAA-36E30CCF1F8D}" type="presOf" srcId="{F4E4F94F-1BBC-3049-9C3E-BC1FB841893C}" destId="{B0ECED8D-E21C-AD4D-B5FF-B2AA52F658D0}" srcOrd="0" destOrd="0" presId="urn:microsoft.com/office/officeart/2005/8/layout/hProcess9"/>
    <dgm:cxn modelId="{21932E45-1838-6B4B-8FAC-CA68B876BBF3}" type="presParOf" srcId="{E787EAAD-FAEA-E040-900D-F38F4DA2B160}" destId="{85E9106D-68A8-C442-9E45-F7A2BEF1E6E6}" srcOrd="0" destOrd="0" presId="urn:microsoft.com/office/officeart/2005/8/layout/hProcess9"/>
    <dgm:cxn modelId="{B6484CCD-4C39-D546-9051-E64AE3E386FE}" type="presParOf" srcId="{E787EAAD-FAEA-E040-900D-F38F4DA2B160}" destId="{516B6F2D-FCEB-6445-A1A9-FBB175CCAC19}" srcOrd="1" destOrd="0" presId="urn:microsoft.com/office/officeart/2005/8/layout/hProcess9"/>
    <dgm:cxn modelId="{1330DEE4-C21C-944F-9246-F70B52A1D571}" type="presParOf" srcId="{516B6F2D-FCEB-6445-A1A9-FBB175CCAC19}" destId="{F861B04C-1BC4-9F48-AA5A-E3E8493AB623}" srcOrd="0" destOrd="0" presId="urn:microsoft.com/office/officeart/2005/8/layout/hProcess9"/>
    <dgm:cxn modelId="{AB2F7058-079E-2942-96E4-7663E369BF39}" type="presParOf" srcId="{516B6F2D-FCEB-6445-A1A9-FBB175CCAC19}" destId="{101C937B-9B26-974E-B98B-20D69E30046C}" srcOrd="1" destOrd="0" presId="urn:microsoft.com/office/officeart/2005/8/layout/hProcess9"/>
    <dgm:cxn modelId="{FC084E8E-C92E-8F4C-B117-44B06652D0F7}" type="presParOf" srcId="{516B6F2D-FCEB-6445-A1A9-FBB175CCAC19}" destId="{B0ECED8D-E21C-AD4D-B5FF-B2AA52F658D0}" srcOrd="2" destOrd="0" presId="urn:microsoft.com/office/officeart/2005/8/layout/hProcess9"/>
    <dgm:cxn modelId="{EB89891C-D796-EE48-8047-EFD9C792635B}" type="presParOf" srcId="{516B6F2D-FCEB-6445-A1A9-FBB175CCAC19}" destId="{D4E2F49A-4E2E-9E40-9F6F-496DABF2A548}" srcOrd="3" destOrd="0" presId="urn:microsoft.com/office/officeart/2005/8/layout/hProcess9"/>
    <dgm:cxn modelId="{0E02D421-6DB7-0F4F-B8D4-DC7F726C17F6}" type="presParOf" srcId="{516B6F2D-FCEB-6445-A1A9-FBB175CCAC19}" destId="{DCF572CA-E596-5244-A19F-BCA1FE06FE69}" srcOrd="4" destOrd="0" presId="urn:microsoft.com/office/officeart/2005/8/layout/hProcess9"/>
    <dgm:cxn modelId="{F790BCDA-A478-F249-9D02-15ECDDFDC4A3}" type="presParOf" srcId="{516B6F2D-FCEB-6445-A1A9-FBB175CCAC19}" destId="{9C78E8E4-EAE2-1744-B5E2-DE200CB542F1}" srcOrd="5" destOrd="0" presId="urn:microsoft.com/office/officeart/2005/8/layout/hProcess9"/>
    <dgm:cxn modelId="{1A38BE51-6FF5-054A-B0DC-C32FE5747041}" type="presParOf" srcId="{516B6F2D-FCEB-6445-A1A9-FBB175CCAC19}" destId="{1E8A3CFA-8950-4544-91A8-C50B35FE286C}" srcOrd="6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4C96E03E-C870-D146-B4E1-CA50DA4277EB}" type="doc">
      <dgm:prSet loTypeId="urn:microsoft.com/office/officeart/2005/8/layout/hierarchy3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A70B2590-DC22-EF4B-BBFC-432E685BAE3A}">
      <dgm:prSet/>
      <dgm:spPr/>
      <dgm:t>
        <a:bodyPr/>
        <a:lstStyle/>
        <a:p>
          <a:r>
            <a:rPr lang="en-US" dirty="0"/>
            <a:t>PowerPoint</a:t>
          </a:r>
        </a:p>
      </dgm:t>
    </dgm:pt>
    <dgm:pt modelId="{A720FE4E-71A7-FF42-B080-751C7C17A3B2}" type="parTrans" cxnId="{1A76DA21-5CCA-6340-9045-3210EDEAC351}">
      <dgm:prSet/>
      <dgm:spPr/>
      <dgm:t>
        <a:bodyPr/>
        <a:lstStyle/>
        <a:p>
          <a:endParaRPr lang="en-US"/>
        </a:p>
      </dgm:t>
    </dgm:pt>
    <dgm:pt modelId="{76976A8B-465E-034A-BE7B-52760DF4049F}" type="sibTrans" cxnId="{1A76DA21-5CCA-6340-9045-3210EDEAC351}">
      <dgm:prSet/>
      <dgm:spPr/>
      <dgm:t>
        <a:bodyPr/>
        <a:lstStyle/>
        <a:p>
          <a:endParaRPr lang="en-US"/>
        </a:p>
      </dgm:t>
    </dgm:pt>
    <dgm:pt modelId="{D8432D12-7C55-794E-939B-569F70A5274C}">
      <dgm:prSet/>
      <dgm:spPr/>
      <dgm:t>
        <a:bodyPr/>
        <a:lstStyle/>
        <a:p>
          <a:r>
            <a:rPr lang="en-US" dirty="0"/>
            <a:t>Hand Out</a:t>
          </a:r>
        </a:p>
      </dgm:t>
    </dgm:pt>
    <dgm:pt modelId="{7657A8F7-BD47-E449-8FB9-1B690E36F44B}" type="parTrans" cxnId="{D67F2FD0-A101-C04A-868B-55D935572A83}">
      <dgm:prSet/>
      <dgm:spPr/>
      <dgm:t>
        <a:bodyPr/>
        <a:lstStyle/>
        <a:p>
          <a:endParaRPr lang="en-US"/>
        </a:p>
      </dgm:t>
    </dgm:pt>
    <dgm:pt modelId="{6B94FD71-B0DC-964C-A3FC-55B08BB73959}" type="sibTrans" cxnId="{D67F2FD0-A101-C04A-868B-55D935572A83}">
      <dgm:prSet/>
      <dgm:spPr/>
      <dgm:t>
        <a:bodyPr/>
        <a:lstStyle/>
        <a:p>
          <a:endParaRPr lang="en-US"/>
        </a:p>
      </dgm:t>
    </dgm:pt>
    <dgm:pt modelId="{6405F6D3-358F-BC4C-8CD7-8727A95C5DCF}">
      <dgm:prSet/>
      <dgm:spPr/>
      <dgm:t>
        <a:bodyPr/>
        <a:lstStyle/>
        <a:p>
          <a:r>
            <a:rPr lang="en-US" dirty="0"/>
            <a:t>Participant Guide</a:t>
          </a:r>
        </a:p>
      </dgm:t>
    </dgm:pt>
    <dgm:pt modelId="{B12CA5DB-EDB8-1A4B-B4D2-F881D9ED6B3A}" type="parTrans" cxnId="{D2B39202-49C7-FB4B-8AEC-B176DC805EFA}">
      <dgm:prSet/>
      <dgm:spPr/>
      <dgm:t>
        <a:bodyPr/>
        <a:lstStyle/>
        <a:p>
          <a:endParaRPr lang="en-US"/>
        </a:p>
      </dgm:t>
    </dgm:pt>
    <dgm:pt modelId="{7A731FC2-34AC-BA4F-AB72-17C21831C619}" type="sibTrans" cxnId="{D2B39202-49C7-FB4B-8AEC-B176DC805EFA}">
      <dgm:prSet/>
      <dgm:spPr/>
      <dgm:t>
        <a:bodyPr/>
        <a:lstStyle/>
        <a:p>
          <a:endParaRPr lang="en-US"/>
        </a:p>
      </dgm:t>
    </dgm:pt>
    <dgm:pt modelId="{0AC85CC0-E361-8F41-8968-D0CDF36CC798}">
      <dgm:prSet/>
      <dgm:spPr/>
      <dgm:t>
        <a:bodyPr/>
        <a:lstStyle/>
        <a:p>
          <a:r>
            <a:rPr lang="en-US" dirty="0"/>
            <a:t>Tools</a:t>
          </a:r>
        </a:p>
      </dgm:t>
    </dgm:pt>
    <dgm:pt modelId="{9B8039A1-92EC-2847-937B-6ED149A13BB9}" type="parTrans" cxnId="{BAB296B9-8B89-DF43-B87E-3319DBFC150F}">
      <dgm:prSet/>
      <dgm:spPr/>
      <dgm:t>
        <a:bodyPr/>
        <a:lstStyle/>
        <a:p>
          <a:endParaRPr lang="en-US"/>
        </a:p>
      </dgm:t>
    </dgm:pt>
    <dgm:pt modelId="{A5AFF3AA-A776-2D40-ADED-ECB21F707276}" type="sibTrans" cxnId="{BAB296B9-8B89-DF43-B87E-3319DBFC150F}">
      <dgm:prSet/>
      <dgm:spPr/>
      <dgm:t>
        <a:bodyPr/>
        <a:lstStyle/>
        <a:p>
          <a:endParaRPr lang="en-US"/>
        </a:p>
      </dgm:t>
    </dgm:pt>
    <dgm:pt modelId="{E7456E26-5A1E-474D-A778-4786B377D496}">
      <dgm:prSet/>
      <dgm:spPr/>
      <dgm:t>
        <a:bodyPr/>
        <a:lstStyle/>
        <a:p>
          <a:r>
            <a:rPr lang="en-US" dirty="0"/>
            <a:t>Audio Visual</a:t>
          </a:r>
        </a:p>
      </dgm:t>
    </dgm:pt>
    <dgm:pt modelId="{43876718-732D-044D-B15A-AA66E5667195}" type="parTrans" cxnId="{D51B9270-8732-EE44-8E5E-FC4CC34F889C}">
      <dgm:prSet/>
      <dgm:spPr/>
      <dgm:t>
        <a:bodyPr/>
        <a:lstStyle/>
        <a:p>
          <a:endParaRPr lang="en-US"/>
        </a:p>
      </dgm:t>
    </dgm:pt>
    <dgm:pt modelId="{D43E7A96-E7A6-E043-8A5C-09AEFAD754B8}" type="sibTrans" cxnId="{D51B9270-8732-EE44-8E5E-FC4CC34F889C}">
      <dgm:prSet/>
      <dgm:spPr/>
      <dgm:t>
        <a:bodyPr/>
        <a:lstStyle/>
        <a:p>
          <a:endParaRPr lang="en-US"/>
        </a:p>
      </dgm:t>
    </dgm:pt>
    <dgm:pt modelId="{F1FD43E6-A66A-D74B-8C06-F934AF6092F6}">
      <dgm:prSet/>
      <dgm:spPr/>
      <dgm:t>
        <a:bodyPr/>
        <a:lstStyle/>
        <a:p>
          <a:r>
            <a:rPr lang="en-US" dirty="0"/>
            <a:t>PP2</a:t>
          </a:r>
        </a:p>
      </dgm:t>
    </dgm:pt>
    <dgm:pt modelId="{A0B4936D-F47F-A44B-823E-9B6207F45C7C}" type="parTrans" cxnId="{E5CF2EEC-D281-DB41-A9B6-59DD7A7B6F2A}">
      <dgm:prSet/>
      <dgm:spPr/>
      <dgm:t>
        <a:bodyPr/>
        <a:lstStyle/>
        <a:p>
          <a:endParaRPr lang="en-US"/>
        </a:p>
      </dgm:t>
    </dgm:pt>
    <dgm:pt modelId="{32DD064D-E051-6C45-A3BD-50DE094F1C9A}" type="sibTrans" cxnId="{E5CF2EEC-D281-DB41-A9B6-59DD7A7B6F2A}">
      <dgm:prSet/>
      <dgm:spPr/>
      <dgm:t>
        <a:bodyPr/>
        <a:lstStyle/>
        <a:p>
          <a:endParaRPr lang="en-US"/>
        </a:p>
      </dgm:t>
    </dgm:pt>
    <dgm:pt modelId="{61793F96-FAAB-2249-97B4-C90E7E90D4CE}">
      <dgm:prSet/>
      <dgm:spPr/>
      <dgm:t>
        <a:bodyPr/>
        <a:lstStyle/>
        <a:p>
          <a:r>
            <a:rPr lang="en-US" dirty="0"/>
            <a:t>PP</a:t>
          </a:r>
        </a:p>
      </dgm:t>
    </dgm:pt>
    <dgm:pt modelId="{6576257F-1920-414D-8322-CD106C0DECB6}" type="parTrans" cxnId="{5D0F94D9-14FF-3C49-9DFB-3F3DD8085188}">
      <dgm:prSet/>
      <dgm:spPr/>
      <dgm:t>
        <a:bodyPr/>
        <a:lstStyle/>
        <a:p>
          <a:endParaRPr lang="en-US"/>
        </a:p>
      </dgm:t>
    </dgm:pt>
    <dgm:pt modelId="{9AE19DC6-002A-0944-B0F3-944206AA98E0}" type="sibTrans" cxnId="{5D0F94D9-14FF-3C49-9DFB-3F3DD8085188}">
      <dgm:prSet/>
      <dgm:spPr/>
      <dgm:t>
        <a:bodyPr/>
        <a:lstStyle/>
        <a:p>
          <a:endParaRPr lang="en-US"/>
        </a:p>
      </dgm:t>
    </dgm:pt>
    <dgm:pt modelId="{08C44F7E-B419-3D49-8A95-F75C2308F035}">
      <dgm:prSet/>
      <dgm:spPr/>
      <dgm:t>
        <a:bodyPr/>
        <a:lstStyle/>
        <a:p>
          <a:r>
            <a:rPr lang="en-US" dirty="0"/>
            <a:t>HO</a:t>
          </a:r>
        </a:p>
      </dgm:t>
    </dgm:pt>
    <dgm:pt modelId="{A234FF9D-FC29-5B46-974E-0BAEC123C185}" type="parTrans" cxnId="{53820CBD-00B5-8B4D-BDB2-F77AF8F81E15}">
      <dgm:prSet/>
      <dgm:spPr/>
      <dgm:t>
        <a:bodyPr/>
        <a:lstStyle/>
        <a:p>
          <a:endParaRPr lang="en-US"/>
        </a:p>
      </dgm:t>
    </dgm:pt>
    <dgm:pt modelId="{6409BA66-D22B-D243-BB91-AB933F035663}" type="sibTrans" cxnId="{53820CBD-00B5-8B4D-BDB2-F77AF8F81E15}">
      <dgm:prSet/>
      <dgm:spPr/>
      <dgm:t>
        <a:bodyPr/>
        <a:lstStyle/>
        <a:p>
          <a:endParaRPr lang="en-US"/>
        </a:p>
      </dgm:t>
    </dgm:pt>
    <dgm:pt modelId="{4A3CCCE7-CFAE-E74C-ABCF-5D9C9CFE9815}">
      <dgm:prSet/>
      <dgm:spPr/>
      <dgm:t>
        <a:bodyPr/>
        <a:lstStyle/>
        <a:p>
          <a:r>
            <a:rPr lang="en-US" dirty="0"/>
            <a:t>HO3</a:t>
          </a:r>
        </a:p>
      </dgm:t>
    </dgm:pt>
    <dgm:pt modelId="{A4A84303-9392-E349-B689-95B7BC3A485B}" type="parTrans" cxnId="{1AF46141-C414-CC46-9FDB-282834622D01}">
      <dgm:prSet/>
      <dgm:spPr/>
      <dgm:t>
        <a:bodyPr/>
        <a:lstStyle/>
        <a:p>
          <a:endParaRPr lang="en-US"/>
        </a:p>
      </dgm:t>
    </dgm:pt>
    <dgm:pt modelId="{3966C57D-836D-714A-B528-5E22B51C2A5B}" type="sibTrans" cxnId="{1AF46141-C414-CC46-9FDB-282834622D01}">
      <dgm:prSet/>
      <dgm:spPr/>
      <dgm:t>
        <a:bodyPr/>
        <a:lstStyle/>
        <a:p>
          <a:endParaRPr lang="en-US"/>
        </a:p>
      </dgm:t>
    </dgm:pt>
    <dgm:pt modelId="{9F39003D-5DCD-2843-A5F0-7DF7FF0B0DFE}">
      <dgm:prSet/>
      <dgm:spPr/>
      <dgm:t>
        <a:bodyPr/>
        <a:lstStyle/>
        <a:p>
          <a:r>
            <a:rPr lang="en-US" dirty="0"/>
            <a:t>PG</a:t>
          </a:r>
        </a:p>
      </dgm:t>
    </dgm:pt>
    <dgm:pt modelId="{0A2A3F26-EF5E-5149-8638-44386914888B}" type="parTrans" cxnId="{F91BD549-A251-B746-8D67-36DEBF85D3CA}">
      <dgm:prSet/>
      <dgm:spPr/>
      <dgm:t>
        <a:bodyPr/>
        <a:lstStyle/>
        <a:p>
          <a:endParaRPr lang="en-US"/>
        </a:p>
      </dgm:t>
    </dgm:pt>
    <dgm:pt modelId="{0BE35C04-F9E9-DA4D-8ECE-F8070EEB643F}" type="sibTrans" cxnId="{F91BD549-A251-B746-8D67-36DEBF85D3CA}">
      <dgm:prSet/>
      <dgm:spPr/>
      <dgm:t>
        <a:bodyPr/>
        <a:lstStyle/>
        <a:p>
          <a:endParaRPr lang="en-US"/>
        </a:p>
      </dgm:t>
    </dgm:pt>
    <dgm:pt modelId="{50DA676C-8D38-7942-950C-7E08AD170298}">
      <dgm:prSet/>
      <dgm:spPr/>
      <dgm:t>
        <a:bodyPr/>
        <a:lstStyle/>
        <a:p>
          <a:r>
            <a:rPr lang="en-US" dirty="0"/>
            <a:t>PG 5-7</a:t>
          </a:r>
        </a:p>
      </dgm:t>
    </dgm:pt>
    <dgm:pt modelId="{47B7CDBE-2D1A-B94B-8F36-65436D917AB1}" type="parTrans" cxnId="{ECFE1E3E-F3B1-F24C-BF51-2DB542FCD3C3}">
      <dgm:prSet/>
      <dgm:spPr/>
      <dgm:t>
        <a:bodyPr/>
        <a:lstStyle/>
        <a:p>
          <a:endParaRPr lang="en-US"/>
        </a:p>
      </dgm:t>
    </dgm:pt>
    <dgm:pt modelId="{199F6540-2961-0B49-A777-CDB10682920E}" type="sibTrans" cxnId="{ECFE1E3E-F3B1-F24C-BF51-2DB542FCD3C3}">
      <dgm:prSet/>
      <dgm:spPr/>
      <dgm:t>
        <a:bodyPr/>
        <a:lstStyle/>
        <a:p>
          <a:endParaRPr lang="en-US"/>
        </a:p>
      </dgm:t>
    </dgm:pt>
    <dgm:pt modelId="{CE7B3BD4-7A2C-6448-A329-B0DC9FF509D2}">
      <dgm:prSet/>
      <dgm:spPr/>
      <dgm:t>
        <a:bodyPr/>
        <a:lstStyle/>
        <a:p>
          <a:r>
            <a:rPr lang="en-US" dirty="0"/>
            <a:t>T</a:t>
          </a:r>
        </a:p>
      </dgm:t>
    </dgm:pt>
    <dgm:pt modelId="{0473443E-B3E2-C046-9CDE-A7835D0ECDE5}" type="parTrans" cxnId="{55728D0F-33D0-E448-A4D4-BFE95D9A3FD4}">
      <dgm:prSet/>
      <dgm:spPr/>
      <dgm:t>
        <a:bodyPr/>
        <a:lstStyle/>
        <a:p>
          <a:endParaRPr lang="en-US"/>
        </a:p>
      </dgm:t>
    </dgm:pt>
    <dgm:pt modelId="{831596F3-7056-3F49-9DC2-05E750196D1B}" type="sibTrans" cxnId="{55728D0F-33D0-E448-A4D4-BFE95D9A3FD4}">
      <dgm:prSet/>
      <dgm:spPr/>
      <dgm:t>
        <a:bodyPr/>
        <a:lstStyle/>
        <a:p>
          <a:endParaRPr lang="en-US"/>
        </a:p>
      </dgm:t>
    </dgm:pt>
    <dgm:pt modelId="{416B8BF6-3E35-AF48-BBBF-0B2646B2F4C9}">
      <dgm:prSet/>
      <dgm:spPr/>
      <dgm:t>
        <a:bodyPr/>
        <a:lstStyle/>
        <a:p>
          <a:r>
            <a:rPr lang="en-US" dirty="0"/>
            <a:t>T-Name</a:t>
          </a:r>
        </a:p>
      </dgm:t>
    </dgm:pt>
    <dgm:pt modelId="{0D7DA0A1-CB11-E54A-B2C1-3089EAF79120}" type="parTrans" cxnId="{E8395A65-A41A-A540-951F-2063D9AAAE84}">
      <dgm:prSet/>
      <dgm:spPr/>
      <dgm:t>
        <a:bodyPr/>
        <a:lstStyle/>
        <a:p>
          <a:endParaRPr lang="en-US"/>
        </a:p>
      </dgm:t>
    </dgm:pt>
    <dgm:pt modelId="{BB020C93-B0AE-024A-82E7-7229D0038CAF}" type="sibTrans" cxnId="{E8395A65-A41A-A540-951F-2063D9AAAE84}">
      <dgm:prSet/>
      <dgm:spPr/>
      <dgm:t>
        <a:bodyPr/>
        <a:lstStyle/>
        <a:p>
          <a:endParaRPr lang="en-US"/>
        </a:p>
      </dgm:t>
    </dgm:pt>
    <dgm:pt modelId="{F1438634-71D9-3E48-BE79-ECB381C378DB}">
      <dgm:prSet/>
      <dgm:spPr/>
      <dgm:t>
        <a:bodyPr/>
        <a:lstStyle/>
        <a:p>
          <a:r>
            <a:rPr lang="en-US" dirty="0"/>
            <a:t>AV</a:t>
          </a:r>
        </a:p>
      </dgm:t>
    </dgm:pt>
    <dgm:pt modelId="{E5B9F027-17A2-F947-909A-BDEC081D877E}" type="parTrans" cxnId="{4740E1DC-37D4-2441-B794-0203963B4FC8}">
      <dgm:prSet/>
      <dgm:spPr/>
      <dgm:t>
        <a:bodyPr/>
        <a:lstStyle/>
        <a:p>
          <a:endParaRPr lang="en-US"/>
        </a:p>
      </dgm:t>
    </dgm:pt>
    <dgm:pt modelId="{2DAC57E4-DF8A-C642-82C7-F3D4306A782C}" type="sibTrans" cxnId="{4740E1DC-37D4-2441-B794-0203963B4FC8}">
      <dgm:prSet/>
      <dgm:spPr/>
      <dgm:t>
        <a:bodyPr/>
        <a:lstStyle/>
        <a:p>
          <a:endParaRPr lang="en-US"/>
        </a:p>
      </dgm:t>
    </dgm:pt>
    <dgm:pt modelId="{9E670DF4-4104-5941-9A45-5E869B6E8AFA}">
      <dgm:prSet/>
      <dgm:spPr/>
      <dgm:t>
        <a:bodyPr/>
        <a:lstStyle/>
        <a:p>
          <a:r>
            <a:rPr lang="en-US" dirty="0"/>
            <a:t>AV-Name</a:t>
          </a:r>
        </a:p>
      </dgm:t>
    </dgm:pt>
    <dgm:pt modelId="{AF38AD38-14BB-0D46-B57D-B6606D634099}" type="parTrans" cxnId="{34788355-BDDB-1C42-9902-7E9478B73F20}">
      <dgm:prSet/>
      <dgm:spPr/>
      <dgm:t>
        <a:bodyPr/>
        <a:lstStyle/>
        <a:p>
          <a:endParaRPr lang="en-US"/>
        </a:p>
      </dgm:t>
    </dgm:pt>
    <dgm:pt modelId="{DFB19FA8-A6FF-5D47-9C1D-CB01B39DC2ED}" type="sibTrans" cxnId="{34788355-BDDB-1C42-9902-7E9478B73F20}">
      <dgm:prSet/>
      <dgm:spPr/>
      <dgm:t>
        <a:bodyPr/>
        <a:lstStyle/>
        <a:p>
          <a:endParaRPr lang="en-US"/>
        </a:p>
      </dgm:t>
    </dgm:pt>
    <dgm:pt modelId="{60A5D059-6EB3-B746-81E3-4A4983034257}" type="pres">
      <dgm:prSet presAssocID="{4C96E03E-C870-D146-B4E1-CA50DA4277EB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DA1C05E0-3AFD-BF4B-AA5E-543D90BF7BCF}" type="pres">
      <dgm:prSet presAssocID="{A70B2590-DC22-EF4B-BBFC-432E685BAE3A}" presName="root" presStyleCnt="0"/>
      <dgm:spPr/>
    </dgm:pt>
    <dgm:pt modelId="{AF90D7B4-4D8D-6A4A-B9A6-04A40480AD48}" type="pres">
      <dgm:prSet presAssocID="{A70B2590-DC22-EF4B-BBFC-432E685BAE3A}" presName="rootComposite" presStyleCnt="0"/>
      <dgm:spPr/>
    </dgm:pt>
    <dgm:pt modelId="{0E2DC870-41FD-DA47-AB32-3E064A74A49C}" type="pres">
      <dgm:prSet presAssocID="{A70B2590-DC22-EF4B-BBFC-432E685BAE3A}" presName="rootText" presStyleLbl="node1" presStyleIdx="0" presStyleCnt="5"/>
      <dgm:spPr/>
    </dgm:pt>
    <dgm:pt modelId="{9831E7D0-62B9-E946-A35B-080968C28730}" type="pres">
      <dgm:prSet presAssocID="{A70B2590-DC22-EF4B-BBFC-432E685BAE3A}" presName="rootConnector" presStyleLbl="node1" presStyleIdx="0" presStyleCnt="5"/>
      <dgm:spPr/>
    </dgm:pt>
    <dgm:pt modelId="{E37458A1-68FD-414D-BBCB-8B566F1B122F}" type="pres">
      <dgm:prSet presAssocID="{A70B2590-DC22-EF4B-BBFC-432E685BAE3A}" presName="childShape" presStyleCnt="0"/>
      <dgm:spPr/>
    </dgm:pt>
    <dgm:pt modelId="{8E15CE16-95C7-4F4C-AE2B-90183D156919}" type="pres">
      <dgm:prSet presAssocID="{6576257F-1920-414D-8322-CD106C0DECB6}" presName="Name13" presStyleLbl="parChTrans1D2" presStyleIdx="0" presStyleCnt="10"/>
      <dgm:spPr/>
    </dgm:pt>
    <dgm:pt modelId="{8A1EF169-60C5-D742-9B99-D226B5F5A950}" type="pres">
      <dgm:prSet presAssocID="{61793F96-FAAB-2249-97B4-C90E7E90D4CE}" presName="childText" presStyleLbl="bgAcc1" presStyleIdx="0" presStyleCnt="10">
        <dgm:presLayoutVars>
          <dgm:bulletEnabled val="1"/>
        </dgm:presLayoutVars>
      </dgm:prSet>
      <dgm:spPr/>
    </dgm:pt>
    <dgm:pt modelId="{F0067FDC-2CCB-C24F-A31C-10BEBD63F66D}" type="pres">
      <dgm:prSet presAssocID="{A0B4936D-F47F-A44B-823E-9B6207F45C7C}" presName="Name13" presStyleLbl="parChTrans1D2" presStyleIdx="1" presStyleCnt="10"/>
      <dgm:spPr/>
    </dgm:pt>
    <dgm:pt modelId="{D601A9A0-D056-7449-836E-8B5E1D183839}" type="pres">
      <dgm:prSet presAssocID="{F1FD43E6-A66A-D74B-8C06-F934AF6092F6}" presName="childText" presStyleLbl="bgAcc1" presStyleIdx="1" presStyleCnt="10">
        <dgm:presLayoutVars>
          <dgm:bulletEnabled val="1"/>
        </dgm:presLayoutVars>
      </dgm:prSet>
      <dgm:spPr/>
    </dgm:pt>
    <dgm:pt modelId="{F0B517E1-F74D-784C-9EF8-7D0EF8077C9B}" type="pres">
      <dgm:prSet presAssocID="{D8432D12-7C55-794E-939B-569F70A5274C}" presName="root" presStyleCnt="0"/>
      <dgm:spPr/>
    </dgm:pt>
    <dgm:pt modelId="{EFE83470-D6C7-0646-ABD8-6FF6FA4B12E5}" type="pres">
      <dgm:prSet presAssocID="{D8432D12-7C55-794E-939B-569F70A5274C}" presName="rootComposite" presStyleCnt="0"/>
      <dgm:spPr/>
    </dgm:pt>
    <dgm:pt modelId="{901754BA-6F56-1346-90C3-046443E60063}" type="pres">
      <dgm:prSet presAssocID="{D8432D12-7C55-794E-939B-569F70A5274C}" presName="rootText" presStyleLbl="node1" presStyleIdx="1" presStyleCnt="5"/>
      <dgm:spPr/>
    </dgm:pt>
    <dgm:pt modelId="{5D0FFF3E-569E-3844-BA79-F12D90D5588F}" type="pres">
      <dgm:prSet presAssocID="{D8432D12-7C55-794E-939B-569F70A5274C}" presName="rootConnector" presStyleLbl="node1" presStyleIdx="1" presStyleCnt="5"/>
      <dgm:spPr/>
    </dgm:pt>
    <dgm:pt modelId="{949D3B95-B15F-D34A-A071-11346CE2E2B6}" type="pres">
      <dgm:prSet presAssocID="{D8432D12-7C55-794E-939B-569F70A5274C}" presName="childShape" presStyleCnt="0"/>
      <dgm:spPr/>
    </dgm:pt>
    <dgm:pt modelId="{70327842-4259-BE46-8A91-7F74D92AC9AC}" type="pres">
      <dgm:prSet presAssocID="{A234FF9D-FC29-5B46-974E-0BAEC123C185}" presName="Name13" presStyleLbl="parChTrans1D2" presStyleIdx="2" presStyleCnt="10"/>
      <dgm:spPr/>
    </dgm:pt>
    <dgm:pt modelId="{4B3475DC-39D9-9444-ACDA-2B90DAF56CA3}" type="pres">
      <dgm:prSet presAssocID="{08C44F7E-B419-3D49-8A95-F75C2308F035}" presName="childText" presStyleLbl="bgAcc1" presStyleIdx="2" presStyleCnt="10">
        <dgm:presLayoutVars>
          <dgm:bulletEnabled val="1"/>
        </dgm:presLayoutVars>
      </dgm:prSet>
      <dgm:spPr/>
    </dgm:pt>
    <dgm:pt modelId="{759E17A1-A5E3-E94C-ACD5-11937F1BB0B1}" type="pres">
      <dgm:prSet presAssocID="{A4A84303-9392-E349-B689-95B7BC3A485B}" presName="Name13" presStyleLbl="parChTrans1D2" presStyleIdx="3" presStyleCnt="10"/>
      <dgm:spPr/>
    </dgm:pt>
    <dgm:pt modelId="{C4F069A8-F826-2A4D-A466-705FCBD92310}" type="pres">
      <dgm:prSet presAssocID="{4A3CCCE7-CFAE-E74C-ABCF-5D9C9CFE9815}" presName="childText" presStyleLbl="bgAcc1" presStyleIdx="3" presStyleCnt="10">
        <dgm:presLayoutVars>
          <dgm:bulletEnabled val="1"/>
        </dgm:presLayoutVars>
      </dgm:prSet>
      <dgm:spPr/>
    </dgm:pt>
    <dgm:pt modelId="{4E154DD8-9614-5E44-8CE8-6F8A22442A89}" type="pres">
      <dgm:prSet presAssocID="{6405F6D3-358F-BC4C-8CD7-8727A95C5DCF}" presName="root" presStyleCnt="0"/>
      <dgm:spPr/>
    </dgm:pt>
    <dgm:pt modelId="{7D8EFAFC-098B-1646-8CD7-D17103A4DC07}" type="pres">
      <dgm:prSet presAssocID="{6405F6D3-358F-BC4C-8CD7-8727A95C5DCF}" presName="rootComposite" presStyleCnt="0"/>
      <dgm:spPr/>
    </dgm:pt>
    <dgm:pt modelId="{1A63C3B2-3B4F-544F-A70E-DD6FFE8BBFFA}" type="pres">
      <dgm:prSet presAssocID="{6405F6D3-358F-BC4C-8CD7-8727A95C5DCF}" presName="rootText" presStyleLbl="node1" presStyleIdx="2" presStyleCnt="5"/>
      <dgm:spPr/>
    </dgm:pt>
    <dgm:pt modelId="{1689ACFF-182C-7348-919B-5E7511EF74A3}" type="pres">
      <dgm:prSet presAssocID="{6405F6D3-358F-BC4C-8CD7-8727A95C5DCF}" presName="rootConnector" presStyleLbl="node1" presStyleIdx="2" presStyleCnt="5"/>
      <dgm:spPr/>
    </dgm:pt>
    <dgm:pt modelId="{94557577-E855-B644-A960-5CE8FEFC4022}" type="pres">
      <dgm:prSet presAssocID="{6405F6D3-358F-BC4C-8CD7-8727A95C5DCF}" presName="childShape" presStyleCnt="0"/>
      <dgm:spPr/>
    </dgm:pt>
    <dgm:pt modelId="{AFAF6B03-AD0C-0D45-8510-2E181C2EBDE6}" type="pres">
      <dgm:prSet presAssocID="{0A2A3F26-EF5E-5149-8638-44386914888B}" presName="Name13" presStyleLbl="parChTrans1D2" presStyleIdx="4" presStyleCnt="10"/>
      <dgm:spPr/>
    </dgm:pt>
    <dgm:pt modelId="{D65FCAE5-592F-BD4A-A229-E13AD9CE5A3E}" type="pres">
      <dgm:prSet presAssocID="{9F39003D-5DCD-2843-A5F0-7DF7FF0B0DFE}" presName="childText" presStyleLbl="bgAcc1" presStyleIdx="4" presStyleCnt="10">
        <dgm:presLayoutVars>
          <dgm:bulletEnabled val="1"/>
        </dgm:presLayoutVars>
      </dgm:prSet>
      <dgm:spPr/>
    </dgm:pt>
    <dgm:pt modelId="{63FAAD32-5894-A049-BC65-68E949BBFA59}" type="pres">
      <dgm:prSet presAssocID="{47B7CDBE-2D1A-B94B-8F36-65436D917AB1}" presName="Name13" presStyleLbl="parChTrans1D2" presStyleIdx="5" presStyleCnt="10"/>
      <dgm:spPr/>
    </dgm:pt>
    <dgm:pt modelId="{8DE91C25-3016-774C-A0D8-D34DEB346B13}" type="pres">
      <dgm:prSet presAssocID="{50DA676C-8D38-7942-950C-7E08AD170298}" presName="childText" presStyleLbl="bgAcc1" presStyleIdx="5" presStyleCnt="10">
        <dgm:presLayoutVars>
          <dgm:bulletEnabled val="1"/>
        </dgm:presLayoutVars>
      </dgm:prSet>
      <dgm:spPr/>
    </dgm:pt>
    <dgm:pt modelId="{C1CD3B39-94B2-9F4A-8ADD-B22C6064B42F}" type="pres">
      <dgm:prSet presAssocID="{0AC85CC0-E361-8F41-8968-D0CDF36CC798}" presName="root" presStyleCnt="0"/>
      <dgm:spPr/>
    </dgm:pt>
    <dgm:pt modelId="{835EA8D9-2AFD-8F4E-A86C-72C442DE9881}" type="pres">
      <dgm:prSet presAssocID="{0AC85CC0-E361-8F41-8968-D0CDF36CC798}" presName="rootComposite" presStyleCnt="0"/>
      <dgm:spPr/>
    </dgm:pt>
    <dgm:pt modelId="{26964116-E919-874E-9AC8-038ADBA613C4}" type="pres">
      <dgm:prSet presAssocID="{0AC85CC0-E361-8F41-8968-D0CDF36CC798}" presName="rootText" presStyleLbl="node1" presStyleIdx="3" presStyleCnt="5"/>
      <dgm:spPr/>
    </dgm:pt>
    <dgm:pt modelId="{902DDEE4-5D9E-7E44-A3EF-B26A95A95E50}" type="pres">
      <dgm:prSet presAssocID="{0AC85CC0-E361-8F41-8968-D0CDF36CC798}" presName="rootConnector" presStyleLbl="node1" presStyleIdx="3" presStyleCnt="5"/>
      <dgm:spPr/>
    </dgm:pt>
    <dgm:pt modelId="{1EAE8702-9035-DE47-871B-2D0C685445AE}" type="pres">
      <dgm:prSet presAssocID="{0AC85CC0-E361-8F41-8968-D0CDF36CC798}" presName="childShape" presStyleCnt="0"/>
      <dgm:spPr/>
    </dgm:pt>
    <dgm:pt modelId="{B7D3AB34-1581-0B49-9986-23FCD32EDB4E}" type="pres">
      <dgm:prSet presAssocID="{0473443E-B3E2-C046-9CDE-A7835D0ECDE5}" presName="Name13" presStyleLbl="parChTrans1D2" presStyleIdx="6" presStyleCnt="10"/>
      <dgm:spPr/>
    </dgm:pt>
    <dgm:pt modelId="{6F4E66F8-E8CC-8C4B-BCAE-8BEC47ACF11B}" type="pres">
      <dgm:prSet presAssocID="{CE7B3BD4-7A2C-6448-A329-B0DC9FF509D2}" presName="childText" presStyleLbl="bgAcc1" presStyleIdx="6" presStyleCnt="10">
        <dgm:presLayoutVars>
          <dgm:bulletEnabled val="1"/>
        </dgm:presLayoutVars>
      </dgm:prSet>
      <dgm:spPr/>
    </dgm:pt>
    <dgm:pt modelId="{3859B6E1-C65C-3C4B-960C-3BE58A04E5DC}" type="pres">
      <dgm:prSet presAssocID="{0D7DA0A1-CB11-E54A-B2C1-3089EAF79120}" presName="Name13" presStyleLbl="parChTrans1D2" presStyleIdx="7" presStyleCnt="10"/>
      <dgm:spPr/>
    </dgm:pt>
    <dgm:pt modelId="{600399B2-55F3-F943-93F1-483B605CE302}" type="pres">
      <dgm:prSet presAssocID="{416B8BF6-3E35-AF48-BBBF-0B2646B2F4C9}" presName="childText" presStyleLbl="bgAcc1" presStyleIdx="7" presStyleCnt="10">
        <dgm:presLayoutVars>
          <dgm:bulletEnabled val="1"/>
        </dgm:presLayoutVars>
      </dgm:prSet>
      <dgm:spPr/>
    </dgm:pt>
    <dgm:pt modelId="{93DCE876-7288-C94C-90C9-BDF87D6E7043}" type="pres">
      <dgm:prSet presAssocID="{E7456E26-5A1E-474D-A778-4786B377D496}" presName="root" presStyleCnt="0"/>
      <dgm:spPr/>
    </dgm:pt>
    <dgm:pt modelId="{2A40F590-2486-644D-918A-AE96B75805D5}" type="pres">
      <dgm:prSet presAssocID="{E7456E26-5A1E-474D-A778-4786B377D496}" presName="rootComposite" presStyleCnt="0"/>
      <dgm:spPr/>
    </dgm:pt>
    <dgm:pt modelId="{73742D37-31E5-F646-A8E6-F3F3A4616A7C}" type="pres">
      <dgm:prSet presAssocID="{E7456E26-5A1E-474D-A778-4786B377D496}" presName="rootText" presStyleLbl="node1" presStyleIdx="4" presStyleCnt="5"/>
      <dgm:spPr/>
    </dgm:pt>
    <dgm:pt modelId="{29C1CF49-F50A-0844-99CD-17CD6917C708}" type="pres">
      <dgm:prSet presAssocID="{E7456E26-5A1E-474D-A778-4786B377D496}" presName="rootConnector" presStyleLbl="node1" presStyleIdx="4" presStyleCnt="5"/>
      <dgm:spPr/>
    </dgm:pt>
    <dgm:pt modelId="{F0F0A2A7-EAB9-8740-849A-4FC16A3CC8BC}" type="pres">
      <dgm:prSet presAssocID="{E7456E26-5A1E-474D-A778-4786B377D496}" presName="childShape" presStyleCnt="0"/>
      <dgm:spPr/>
    </dgm:pt>
    <dgm:pt modelId="{93A1424B-EEF8-6741-B603-FAB75DF0A942}" type="pres">
      <dgm:prSet presAssocID="{E5B9F027-17A2-F947-909A-BDEC081D877E}" presName="Name13" presStyleLbl="parChTrans1D2" presStyleIdx="8" presStyleCnt="10"/>
      <dgm:spPr/>
    </dgm:pt>
    <dgm:pt modelId="{D9B9AE9A-94AE-7645-8C76-B6EBF44C7206}" type="pres">
      <dgm:prSet presAssocID="{F1438634-71D9-3E48-BE79-ECB381C378DB}" presName="childText" presStyleLbl="bgAcc1" presStyleIdx="8" presStyleCnt="10">
        <dgm:presLayoutVars>
          <dgm:bulletEnabled val="1"/>
        </dgm:presLayoutVars>
      </dgm:prSet>
      <dgm:spPr/>
    </dgm:pt>
    <dgm:pt modelId="{983EBEC5-F5A7-824D-AD59-1B28A8244452}" type="pres">
      <dgm:prSet presAssocID="{AF38AD38-14BB-0D46-B57D-B6606D634099}" presName="Name13" presStyleLbl="parChTrans1D2" presStyleIdx="9" presStyleCnt="10"/>
      <dgm:spPr/>
    </dgm:pt>
    <dgm:pt modelId="{0ED4EFD9-F2EA-3049-8D41-08FC613ADB2F}" type="pres">
      <dgm:prSet presAssocID="{9E670DF4-4104-5941-9A45-5E869B6E8AFA}" presName="childText" presStyleLbl="bgAcc1" presStyleIdx="9" presStyleCnt="10">
        <dgm:presLayoutVars>
          <dgm:bulletEnabled val="1"/>
        </dgm:presLayoutVars>
      </dgm:prSet>
      <dgm:spPr/>
    </dgm:pt>
  </dgm:ptLst>
  <dgm:cxnLst>
    <dgm:cxn modelId="{D2B39202-49C7-FB4B-8AEC-B176DC805EFA}" srcId="{4C96E03E-C870-D146-B4E1-CA50DA4277EB}" destId="{6405F6D3-358F-BC4C-8CD7-8727A95C5DCF}" srcOrd="2" destOrd="0" parTransId="{B12CA5DB-EDB8-1A4B-B4D2-F881D9ED6B3A}" sibTransId="{7A731FC2-34AC-BA4F-AB72-17C21831C619}"/>
    <dgm:cxn modelId="{7EB78003-850F-DD41-B068-6FE8E97B63B9}" type="presOf" srcId="{F1FD43E6-A66A-D74B-8C06-F934AF6092F6}" destId="{D601A9A0-D056-7449-836E-8B5E1D183839}" srcOrd="0" destOrd="0" presId="urn:microsoft.com/office/officeart/2005/8/layout/hierarchy3"/>
    <dgm:cxn modelId="{55728D0F-33D0-E448-A4D4-BFE95D9A3FD4}" srcId="{0AC85CC0-E361-8F41-8968-D0CDF36CC798}" destId="{CE7B3BD4-7A2C-6448-A329-B0DC9FF509D2}" srcOrd="0" destOrd="0" parTransId="{0473443E-B3E2-C046-9CDE-A7835D0ECDE5}" sibTransId="{831596F3-7056-3F49-9DC2-05E750196D1B}"/>
    <dgm:cxn modelId="{1A76DA21-5CCA-6340-9045-3210EDEAC351}" srcId="{4C96E03E-C870-D146-B4E1-CA50DA4277EB}" destId="{A70B2590-DC22-EF4B-BBFC-432E685BAE3A}" srcOrd="0" destOrd="0" parTransId="{A720FE4E-71A7-FF42-B080-751C7C17A3B2}" sibTransId="{76976A8B-465E-034A-BE7B-52760DF4049F}"/>
    <dgm:cxn modelId="{5A020C23-F75C-9942-85D9-C5A3C50E1200}" type="presOf" srcId="{08C44F7E-B419-3D49-8A95-F75C2308F035}" destId="{4B3475DC-39D9-9444-ACDA-2B90DAF56CA3}" srcOrd="0" destOrd="0" presId="urn:microsoft.com/office/officeart/2005/8/layout/hierarchy3"/>
    <dgm:cxn modelId="{92B8342C-DF4A-064D-A687-3513A5B8151B}" type="presOf" srcId="{4C96E03E-C870-D146-B4E1-CA50DA4277EB}" destId="{60A5D059-6EB3-B746-81E3-4A4983034257}" srcOrd="0" destOrd="0" presId="urn:microsoft.com/office/officeart/2005/8/layout/hierarchy3"/>
    <dgm:cxn modelId="{D7BB863A-5654-9742-8634-D0983F028F29}" type="presOf" srcId="{416B8BF6-3E35-AF48-BBBF-0B2646B2F4C9}" destId="{600399B2-55F3-F943-93F1-483B605CE302}" srcOrd="0" destOrd="0" presId="urn:microsoft.com/office/officeart/2005/8/layout/hierarchy3"/>
    <dgm:cxn modelId="{ECFE1E3E-F3B1-F24C-BF51-2DB542FCD3C3}" srcId="{6405F6D3-358F-BC4C-8CD7-8727A95C5DCF}" destId="{50DA676C-8D38-7942-950C-7E08AD170298}" srcOrd="1" destOrd="0" parTransId="{47B7CDBE-2D1A-B94B-8F36-65436D917AB1}" sibTransId="{199F6540-2961-0B49-A777-CDB10682920E}"/>
    <dgm:cxn modelId="{4DD0183F-9EEA-DA46-85E1-026BF9E757E6}" type="presOf" srcId="{E5B9F027-17A2-F947-909A-BDEC081D877E}" destId="{93A1424B-EEF8-6741-B603-FAB75DF0A942}" srcOrd="0" destOrd="0" presId="urn:microsoft.com/office/officeart/2005/8/layout/hierarchy3"/>
    <dgm:cxn modelId="{1AF46141-C414-CC46-9FDB-282834622D01}" srcId="{D8432D12-7C55-794E-939B-569F70A5274C}" destId="{4A3CCCE7-CFAE-E74C-ABCF-5D9C9CFE9815}" srcOrd="1" destOrd="0" parTransId="{A4A84303-9392-E349-B689-95B7BC3A485B}" sibTransId="{3966C57D-836D-714A-B528-5E22B51C2A5B}"/>
    <dgm:cxn modelId="{F91BD549-A251-B746-8D67-36DEBF85D3CA}" srcId="{6405F6D3-358F-BC4C-8CD7-8727A95C5DCF}" destId="{9F39003D-5DCD-2843-A5F0-7DF7FF0B0DFE}" srcOrd="0" destOrd="0" parTransId="{0A2A3F26-EF5E-5149-8638-44386914888B}" sibTransId="{0BE35C04-F9E9-DA4D-8ECE-F8070EEB643F}"/>
    <dgm:cxn modelId="{088F604A-33AE-E149-96FF-8947339C6246}" type="presOf" srcId="{0AC85CC0-E361-8F41-8968-D0CDF36CC798}" destId="{902DDEE4-5D9E-7E44-A3EF-B26A95A95E50}" srcOrd="1" destOrd="0" presId="urn:microsoft.com/office/officeart/2005/8/layout/hierarchy3"/>
    <dgm:cxn modelId="{8E4DBE4F-706F-494D-A36D-401395B79B41}" type="presOf" srcId="{E7456E26-5A1E-474D-A778-4786B377D496}" destId="{73742D37-31E5-F646-A8E6-F3F3A4616A7C}" srcOrd="0" destOrd="0" presId="urn:microsoft.com/office/officeart/2005/8/layout/hierarchy3"/>
    <dgm:cxn modelId="{34788355-BDDB-1C42-9902-7E9478B73F20}" srcId="{E7456E26-5A1E-474D-A778-4786B377D496}" destId="{9E670DF4-4104-5941-9A45-5E869B6E8AFA}" srcOrd="1" destOrd="0" parTransId="{AF38AD38-14BB-0D46-B57D-B6606D634099}" sibTransId="{DFB19FA8-A6FF-5D47-9C1D-CB01B39DC2ED}"/>
    <dgm:cxn modelId="{9F9EE157-337D-5E42-8337-9D8D946BB5C1}" type="presOf" srcId="{50DA676C-8D38-7942-950C-7E08AD170298}" destId="{8DE91C25-3016-774C-A0D8-D34DEB346B13}" srcOrd="0" destOrd="0" presId="urn:microsoft.com/office/officeart/2005/8/layout/hierarchy3"/>
    <dgm:cxn modelId="{BAE8275B-566C-794C-9CF5-AE6AC31025E7}" type="presOf" srcId="{A0B4936D-F47F-A44B-823E-9B6207F45C7C}" destId="{F0067FDC-2CCB-C24F-A31C-10BEBD63F66D}" srcOrd="0" destOrd="0" presId="urn:microsoft.com/office/officeart/2005/8/layout/hierarchy3"/>
    <dgm:cxn modelId="{20E2B55F-1BA1-1542-A0C1-B6563BE6773A}" type="presOf" srcId="{9E670DF4-4104-5941-9A45-5E869B6E8AFA}" destId="{0ED4EFD9-F2EA-3049-8D41-08FC613ADB2F}" srcOrd="0" destOrd="0" presId="urn:microsoft.com/office/officeart/2005/8/layout/hierarchy3"/>
    <dgm:cxn modelId="{0D8E7E61-76A4-F740-BF57-E3ED76A8B942}" type="presOf" srcId="{0D7DA0A1-CB11-E54A-B2C1-3089EAF79120}" destId="{3859B6E1-C65C-3C4B-960C-3BE58A04E5DC}" srcOrd="0" destOrd="0" presId="urn:microsoft.com/office/officeart/2005/8/layout/hierarchy3"/>
    <dgm:cxn modelId="{E8395A65-A41A-A540-951F-2063D9AAAE84}" srcId="{0AC85CC0-E361-8F41-8968-D0CDF36CC798}" destId="{416B8BF6-3E35-AF48-BBBF-0B2646B2F4C9}" srcOrd="1" destOrd="0" parTransId="{0D7DA0A1-CB11-E54A-B2C1-3089EAF79120}" sibTransId="{BB020C93-B0AE-024A-82E7-7229D0038CAF}"/>
    <dgm:cxn modelId="{2E4BE26B-544B-C14F-9D49-F7781FE94F62}" type="presOf" srcId="{0AC85CC0-E361-8F41-8968-D0CDF36CC798}" destId="{26964116-E919-874E-9AC8-038ADBA613C4}" srcOrd="0" destOrd="0" presId="urn:microsoft.com/office/officeart/2005/8/layout/hierarchy3"/>
    <dgm:cxn modelId="{D51B9270-8732-EE44-8E5E-FC4CC34F889C}" srcId="{4C96E03E-C870-D146-B4E1-CA50DA4277EB}" destId="{E7456E26-5A1E-474D-A778-4786B377D496}" srcOrd="4" destOrd="0" parTransId="{43876718-732D-044D-B15A-AA66E5667195}" sibTransId="{D43E7A96-E7A6-E043-8A5C-09AEFAD754B8}"/>
    <dgm:cxn modelId="{8E8BD071-7FB0-7C40-BC4B-601D5D65FDD6}" type="presOf" srcId="{9F39003D-5DCD-2843-A5F0-7DF7FF0B0DFE}" destId="{D65FCAE5-592F-BD4A-A229-E13AD9CE5A3E}" srcOrd="0" destOrd="0" presId="urn:microsoft.com/office/officeart/2005/8/layout/hierarchy3"/>
    <dgm:cxn modelId="{96B52073-11A7-0646-B1E2-9F4175F51BFC}" type="presOf" srcId="{CE7B3BD4-7A2C-6448-A329-B0DC9FF509D2}" destId="{6F4E66F8-E8CC-8C4B-BCAE-8BEC47ACF11B}" srcOrd="0" destOrd="0" presId="urn:microsoft.com/office/officeart/2005/8/layout/hierarchy3"/>
    <dgm:cxn modelId="{15DDA378-3B96-1B47-9FB0-B58513AF3ED4}" type="presOf" srcId="{D8432D12-7C55-794E-939B-569F70A5274C}" destId="{901754BA-6F56-1346-90C3-046443E60063}" srcOrd="0" destOrd="0" presId="urn:microsoft.com/office/officeart/2005/8/layout/hierarchy3"/>
    <dgm:cxn modelId="{8B2FD682-AA96-1F48-B007-01D64A15F26D}" type="presOf" srcId="{61793F96-FAAB-2249-97B4-C90E7E90D4CE}" destId="{8A1EF169-60C5-D742-9B99-D226B5F5A950}" srcOrd="0" destOrd="0" presId="urn:microsoft.com/office/officeart/2005/8/layout/hierarchy3"/>
    <dgm:cxn modelId="{8E4A8A87-A987-E144-93BA-356E496C12A5}" type="presOf" srcId="{E7456E26-5A1E-474D-A778-4786B377D496}" destId="{29C1CF49-F50A-0844-99CD-17CD6917C708}" srcOrd="1" destOrd="0" presId="urn:microsoft.com/office/officeart/2005/8/layout/hierarchy3"/>
    <dgm:cxn modelId="{75C0A290-3D52-FC4E-A3BF-88CBCFB57F0E}" type="presOf" srcId="{D8432D12-7C55-794E-939B-569F70A5274C}" destId="{5D0FFF3E-569E-3844-BA79-F12D90D5588F}" srcOrd="1" destOrd="0" presId="urn:microsoft.com/office/officeart/2005/8/layout/hierarchy3"/>
    <dgm:cxn modelId="{4BA0D49C-D023-2A49-B42C-26F58DA8BFB4}" type="presOf" srcId="{A234FF9D-FC29-5B46-974E-0BAEC123C185}" destId="{70327842-4259-BE46-8A91-7F74D92AC9AC}" srcOrd="0" destOrd="0" presId="urn:microsoft.com/office/officeart/2005/8/layout/hierarchy3"/>
    <dgm:cxn modelId="{ADBFBFA6-88C2-B94F-88BB-BBB752C298B1}" type="presOf" srcId="{A70B2590-DC22-EF4B-BBFC-432E685BAE3A}" destId="{9831E7D0-62B9-E946-A35B-080968C28730}" srcOrd="1" destOrd="0" presId="urn:microsoft.com/office/officeart/2005/8/layout/hierarchy3"/>
    <dgm:cxn modelId="{4D37EBAF-661A-B541-ABF4-8CDD16B7C63A}" type="presOf" srcId="{0A2A3F26-EF5E-5149-8638-44386914888B}" destId="{AFAF6B03-AD0C-0D45-8510-2E181C2EBDE6}" srcOrd="0" destOrd="0" presId="urn:microsoft.com/office/officeart/2005/8/layout/hierarchy3"/>
    <dgm:cxn modelId="{6A5C87B6-2C1B-694C-B32F-A37B2E3D434B}" type="presOf" srcId="{A70B2590-DC22-EF4B-BBFC-432E685BAE3A}" destId="{0E2DC870-41FD-DA47-AB32-3E064A74A49C}" srcOrd="0" destOrd="0" presId="urn:microsoft.com/office/officeart/2005/8/layout/hierarchy3"/>
    <dgm:cxn modelId="{BAB296B9-8B89-DF43-B87E-3319DBFC150F}" srcId="{4C96E03E-C870-D146-B4E1-CA50DA4277EB}" destId="{0AC85CC0-E361-8F41-8968-D0CDF36CC798}" srcOrd="3" destOrd="0" parTransId="{9B8039A1-92EC-2847-937B-6ED149A13BB9}" sibTransId="{A5AFF3AA-A776-2D40-ADED-ECB21F707276}"/>
    <dgm:cxn modelId="{53820CBD-00B5-8B4D-BDB2-F77AF8F81E15}" srcId="{D8432D12-7C55-794E-939B-569F70A5274C}" destId="{08C44F7E-B419-3D49-8A95-F75C2308F035}" srcOrd="0" destOrd="0" parTransId="{A234FF9D-FC29-5B46-974E-0BAEC123C185}" sibTransId="{6409BA66-D22B-D243-BB91-AB933F035663}"/>
    <dgm:cxn modelId="{4A2183CA-9D93-C541-9131-6649B8AE1026}" type="presOf" srcId="{F1438634-71D9-3E48-BE79-ECB381C378DB}" destId="{D9B9AE9A-94AE-7645-8C76-B6EBF44C7206}" srcOrd="0" destOrd="0" presId="urn:microsoft.com/office/officeart/2005/8/layout/hierarchy3"/>
    <dgm:cxn modelId="{D67F2FD0-A101-C04A-868B-55D935572A83}" srcId="{4C96E03E-C870-D146-B4E1-CA50DA4277EB}" destId="{D8432D12-7C55-794E-939B-569F70A5274C}" srcOrd="1" destOrd="0" parTransId="{7657A8F7-BD47-E449-8FB9-1B690E36F44B}" sibTransId="{6B94FD71-B0DC-964C-A3FC-55B08BB73959}"/>
    <dgm:cxn modelId="{5D0F94D9-14FF-3C49-9DFB-3F3DD8085188}" srcId="{A70B2590-DC22-EF4B-BBFC-432E685BAE3A}" destId="{61793F96-FAAB-2249-97B4-C90E7E90D4CE}" srcOrd="0" destOrd="0" parTransId="{6576257F-1920-414D-8322-CD106C0DECB6}" sibTransId="{9AE19DC6-002A-0944-B0F3-944206AA98E0}"/>
    <dgm:cxn modelId="{4740E1DC-37D4-2441-B794-0203963B4FC8}" srcId="{E7456E26-5A1E-474D-A778-4786B377D496}" destId="{F1438634-71D9-3E48-BE79-ECB381C378DB}" srcOrd="0" destOrd="0" parTransId="{E5B9F027-17A2-F947-909A-BDEC081D877E}" sibTransId="{2DAC57E4-DF8A-C642-82C7-F3D4306A782C}"/>
    <dgm:cxn modelId="{320341DF-AB8F-D049-810F-344D86FDDF9E}" type="presOf" srcId="{A4A84303-9392-E349-B689-95B7BC3A485B}" destId="{759E17A1-A5E3-E94C-ACD5-11937F1BB0B1}" srcOrd="0" destOrd="0" presId="urn:microsoft.com/office/officeart/2005/8/layout/hierarchy3"/>
    <dgm:cxn modelId="{DD7ED3DF-D0A7-374A-A372-16C09F6F58B6}" type="presOf" srcId="{6405F6D3-358F-BC4C-8CD7-8727A95C5DCF}" destId="{1689ACFF-182C-7348-919B-5E7511EF74A3}" srcOrd="1" destOrd="0" presId="urn:microsoft.com/office/officeart/2005/8/layout/hierarchy3"/>
    <dgm:cxn modelId="{D11A1EE1-CDDA-214A-B632-9FE9375D687F}" type="presOf" srcId="{4A3CCCE7-CFAE-E74C-ABCF-5D9C9CFE9815}" destId="{C4F069A8-F826-2A4D-A466-705FCBD92310}" srcOrd="0" destOrd="0" presId="urn:microsoft.com/office/officeart/2005/8/layout/hierarchy3"/>
    <dgm:cxn modelId="{DF361FEA-F0FA-AA4D-98D3-ED8171B7C97F}" type="presOf" srcId="{AF38AD38-14BB-0D46-B57D-B6606D634099}" destId="{983EBEC5-F5A7-824D-AD59-1B28A8244452}" srcOrd="0" destOrd="0" presId="urn:microsoft.com/office/officeart/2005/8/layout/hierarchy3"/>
    <dgm:cxn modelId="{72E935EB-1932-2246-8A06-0B31322A2886}" type="presOf" srcId="{0473443E-B3E2-C046-9CDE-A7835D0ECDE5}" destId="{B7D3AB34-1581-0B49-9986-23FCD32EDB4E}" srcOrd="0" destOrd="0" presId="urn:microsoft.com/office/officeart/2005/8/layout/hierarchy3"/>
    <dgm:cxn modelId="{3220BAEB-53EA-ED4E-9AEE-CBDF889DED99}" type="presOf" srcId="{47B7CDBE-2D1A-B94B-8F36-65436D917AB1}" destId="{63FAAD32-5894-A049-BC65-68E949BBFA59}" srcOrd="0" destOrd="0" presId="urn:microsoft.com/office/officeart/2005/8/layout/hierarchy3"/>
    <dgm:cxn modelId="{E5CF2EEC-D281-DB41-A9B6-59DD7A7B6F2A}" srcId="{A70B2590-DC22-EF4B-BBFC-432E685BAE3A}" destId="{F1FD43E6-A66A-D74B-8C06-F934AF6092F6}" srcOrd="1" destOrd="0" parTransId="{A0B4936D-F47F-A44B-823E-9B6207F45C7C}" sibTransId="{32DD064D-E051-6C45-A3BD-50DE094F1C9A}"/>
    <dgm:cxn modelId="{B9FA40F9-0029-3548-97CE-550D7955BA49}" type="presOf" srcId="{6405F6D3-358F-BC4C-8CD7-8727A95C5DCF}" destId="{1A63C3B2-3B4F-544F-A70E-DD6FFE8BBFFA}" srcOrd="0" destOrd="0" presId="urn:microsoft.com/office/officeart/2005/8/layout/hierarchy3"/>
    <dgm:cxn modelId="{2F0D35FB-0E45-CB40-873E-02D349F0A301}" type="presOf" srcId="{6576257F-1920-414D-8322-CD106C0DECB6}" destId="{8E15CE16-95C7-4F4C-AE2B-90183D156919}" srcOrd="0" destOrd="0" presId="urn:microsoft.com/office/officeart/2005/8/layout/hierarchy3"/>
    <dgm:cxn modelId="{A4408E58-C4FD-CD4E-BCEE-23CA0B868554}" type="presParOf" srcId="{60A5D059-6EB3-B746-81E3-4A4983034257}" destId="{DA1C05E0-3AFD-BF4B-AA5E-543D90BF7BCF}" srcOrd="0" destOrd="0" presId="urn:microsoft.com/office/officeart/2005/8/layout/hierarchy3"/>
    <dgm:cxn modelId="{39B83E7E-8802-9244-BA7C-1C8DD24E478A}" type="presParOf" srcId="{DA1C05E0-3AFD-BF4B-AA5E-543D90BF7BCF}" destId="{AF90D7B4-4D8D-6A4A-B9A6-04A40480AD48}" srcOrd="0" destOrd="0" presId="urn:microsoft.com/office/officeart/2005/8/layout/hierarchy3"/>
    <dgm:cxn modelId="{DAB60B0D-FA56-304A-A93D-51AEEEFD1C58}" type="presParOf" srcId="{AF90D7B4-4D8D-6A4A-B9A6-04A40480AD48}" destId="{0E2DC870-41FD-DA47-AB32-3E064A74A49C}" srcOrd="0" destOrd="0" presId="urn:microsoft.com/office/officeart/2005/8/layout/hierarchy3"/>
    <dgm:cxn modelId="{2E42BB87-111E-3E48-90A4-9BAB22E6BD5C}" type="presParOf" srcId="{AF90D7B4-4D8D-6A4A-B9A6-04A40480AD48}" destId="{9831E7D0-62B9-E946-A35B-080968C28730}" srcOrd="1" destOrd="0" presId="urn:microsoft.com/office/officeart/2005/8/layout/hierarchy3"/>
    <dgm:cxn modelId="{31426EB4-C121-0942-A947-23C3A5CA040D}" type="presParOf" srcId="{DA1C05E0-3AFD-BF4B-AA5E-543D90BF7BCF}" destId="{E37458A1-68FD-414D-BBCB-8B566F1B122F}" srcOrd="1" destOrd="0" presId="urn:microsoft.com/office/officeart/2005/8/layout/hierarchy3"/>
    <dgm:cxn modelId="{0E691B0D-4B7C-BE41-B295-2C137A9F6BA4}" type="presParOf" srcId="{E37458A1-68FD-414D-BBCB-8B566F1B122F}" destId="{8E15CE16-95C7-4F4C-AE2B-90183D156919}" srcOrd="0" destOrd="0" presId="urn:microsoft.com/office/officeart/2005/8/layout/hierarchy3"/>
    <dgm:cxn modelId="{817D4EE0-EA83-1743-87F5-EA698ED68BFB}" type="presParOf" srcId="{E37458A1-68FD-414D-BBCB-8B566F1B122F}" destId="{8A1EF169-60C5-D742-9B99-D226B5F5A950}" srcOrd="1" destOrd="0" presId="urn:microsoft.com/office/officeart/2005/8/layout/hierarchy3"/>
    <dgm:cxn modelId="{79718FD2-176B-CA49-BC72-E1F67734CCB6}" type="presParOf" srcId="{E37458A1-68FD-414D-BBCB-8B566F1B122F}" destId="{F0067FDC-2CCB-C24F-A31C-10BEBD63F66D}" srcOrd="2" destOrd="0" presId="urn:microsoft.com/office/officeart/2005/8/layout/hierarchy3"/>
    <dgm:cxn modelId="{3F47F6BF-0A47-2A40-9274-B01638ABB2CB}" type="presParOf" srcId="{E37458A1-68FD-414D-BBCB-8B566F1B122F}" destId="{D601A9A0-D056-7449-836E-8B5E1D183839}" srcOrd="3" destOrd="0" presId="urn:microsoft.com/office/officeart/2005/8/layout/hierarchy3"/>
    <dgm:cxn modelId="{412B910A-22E5-9C42-A488-724612980D5C}" type="presParOf" srcId="{60A5D059-6EB3-B746-81E3-4A4983034257}" destId="{F0B517E1-F74D-784C-9EF8-7D0EF8077C9B}" srcOrd="1" destOrd="0" presId="urn:microsoft.com/office/officeart/2005/8/layout/hierarchy3"/>
    <dgm:cxn modelId="{4F7CC610-7BF0-B540-B27C-30118C9C976D}" type="presParOf" srcId="{F0B517E1-F74D-784C-9EF8-7D0EF8077C9B}" destId="{EFE83470-D6C7-0646-ABD8-6FF6FA4B12E5}" srcOrd="0" destOrd="0" presId="urn:microsoft.com/office/officeart/2005/8/layout/hierarchy3"/>
    <dgm:cxn modelId="{2BCA0152-DCD7-6748-85A3-94ACB43ACED0}" type="presParOf" srcId="{EFE83470-D6C7-0646-ABD8-6FF6FA4B12E5}" destId="{901754BA-6F56-1346-90C3-046443E60063}" srcOrd="0" destOrd="0" presId="urn:microsoft.com/office/officeart/2005/8/layout/hierarchy3"/>
    <dgm:cxn modelId="{BE9D02EA-CBD5-BB4A-BF77-C4EAC171935C}" type="presParOf" srcId="{EFE83470-D6C7-0646-ABD8-6FF6FA4B12E5}" destId="{5D0FFF3E-569E-3844-BA79-F12D90D5588F}" srcOrd="1" destOrd="0" presId="urn:microsoft.com/office/officeart/2005/8/layout/hierarchy3"/>
    <dgm:cxn modelId="{637295BA-D0F8-8D40-807A-8A4879B49EC3}" type="presParOf" srcId="{F0B517E1-F74D-784C-9EF8-7D0EF8077C9B}" destId="{949D3B95-B15F-D34A-A071-11346CE2E2B6}" srcOrd="1" destOrd="0" presId="urn:microsoft.com/office/officeart/2005/8/layout/hierarchy3"/>
    <dgm:cxn modelId="{E0A934A8-5C8B-1542-9F37-2BB7F43C04FE}" type="presParOf" srcId="{949D3B95-B15F-D34A-A071-11346CE2E2B6}" destId="{70327842-4259-BE46-8A91-7F74D92AC9AC}" srcOrd="0" destOrd="0" presId="urn:microsoft.com/office/officeart/2005/8/layout/hierarchy3"/>
    <dgm:cxn modelId="{84F9060B-093D-FA4A-A481-4A5AC908597E}" type="presParOf" srcId="{949D3B95-B15F-D34A-A071-11346CE2E2B6}" destId="{4B3475DC-39D9-9444-ACDA-2B90DAF56CA3}" srcOrd="1" destOrd="0" presId="urn:microsoft.com/office/officeart/2005/8/layout/hierarchy3"/>
    <dgm:cxn modelId="{E7DBEB3F-6446-1644-A800-4D270C4B33EF}" type="presParOf" srcId="{949D3B95-B15F-D34A-A071-11346CE2E2B6}" destId="{759E17A1-A5E3-E94C-ACD5-11937F1BB0B1}" srcOrd="2" destOrd="0" presId="urn:microsoft.com/office/officeart/2005/8/layout/hierarchy3"/>
    <dgm:cxn modelId="{C542FDD1-063F-374E-9371-1ACE25D29B8E}" type="presParOf" srcId="{949D3B95-B15F-D34A-A071-11346CE2E2B6}" destId="{C4F069A8-F826-2A4D-A466-705FCBD92310}" srcOrd="3" destOrd="0" presId="urn:microsoft.com/office/officeart/2005/8/layout/hierarchy3"/>
    <dgm:cxn modelId="{094E538D-82D0-5640-8A70-D70933F970C3}" type="presParOf" srcId="{60A5D059-6EB3-B746-81E3-4A4983034257}" destId="{4E154DD8-9614-5E44-8CE8-6F8A22442A89}" srcOrd="2" destOrd="0" presId="urn:microsoft.com/office/officeart/2005/8/layout/hierarchy3"/>
    <dgm:cxn modelId="{B741C59A-DF4A-EF4C-A961-ECFD08B8C1A6}" type="presParOf" srcId="{4E154DD8-9614-5E44-8CE8-6F8A22442A89}" destId="{7D8EFAFC-098B-1646-8CD7-D17103A4DC07}" srcOrd="0" destOrd="0" presId="urn:microsoft.com/office/officeart/2005/8/layout/hierarchy3"/>
    <dgm:cxn modelId="{781DBBC3-464B-B345-9E2A-A1DD2631ED21}" type="presParOf" srcId="{7D8EFAFC-098B-1646-8CD7-D17103A4DC07}" destId="{1A63C3B2-3B4F-544F-A70E-DD6FFE8BBFFA}" srcOrd="0" destOrd="0" presId="urn:microsoft.com/office/officeart/2005/8/layout/hierarchy3"/>
    <dgm:cxn modelId="{08A03603-48FF-EE49-8371-029FB6A72DC8}" type="presParOf" srcId="{7D8EFAFC-098B-1646-8CD7-D17103A4DC07}" destId="{1689ACFF-182C-7348-919B-5E7511EF74A3}" srcOrd="1" destOrd="0" presId="urn:microsoft.com/office/officeart/2005/8/layout/hierarchy3"/>
    <dgm:cxn modelId="{8B3D6B02-D0BE-8A4D-95B3-7080365D405D}" type="presParOf" srcId="{4E154DD8-9614-5E44-8CE8-6F8A22442A89}" destId="{94557577-E855-B644-A960-5CE8FEFC4022}" srcOrd="1" destOrd="0" presId="urn:microsoft.com/office/officeart/2005/8/layout/hierarchy3"/>
    <dgm:cxn modelId="{0CFD3986-C898-054B-BB41-C5D3048C00A0}" type="presParOf" srcId="{94557577-E855-B644-A960-5CE8FEFC4022}" destId="{AFAF6B03-AD0C-0D45-8510-2E181C2EBDE6}" srcOrd="0" destOrd="0" presId="urn:microsoft.com/office/officeart/2005/8/layout/hierarchy3"/>
    <dgm:cxn modelId="{C7AA6973-EE41-4040-A2B5-230A4C49C97D}" type="presParOf" srcId="{94557577-E855-B644-A960-5CE8FEFC4022}" destId="{D65FCAE5-592F-BD4A-A229-E13AD9CE5A3E}" srcOrd="1" destOrd="0" presId="urn:microsoft.com/office/officeart/2005/8/layout/hierarchy3"/>
    <dgm:cxn modelId="{1FB47499-C772-CE42-A3B2-44931B266C22}" type="presParOf" srcId="{94557577-E855-B644-A960-5CE8FEFC4022}" destId="{63FAAD32-5894-A049-BC65-68E949BBFA59}" srcOrd="2" destOrd="0" presId="urn:microsoft.com/office/officeart/2005/8/layout/hierarchy3"/>
    <dgm:cxn modelId="{2264B1AD-BC05-7640-BB34-A4F12A27999C}" type="presParOf" srcId="{94557577-E855-B644-A960-5CE8FEFC4022}" destId="{8DE91C25-3016-774C-A0D8-D34DEB346B13}" srcOrd="3" destOrd="0" presId="urn:microsoft.com/office/officeart/2005/8/layout/hierarchy3"/>
    <dgm:cxn modelId="{D8F5564C-9E94-754F-B90C-21DC0D285CDE}" type="presParOf" srcId="{60A5D059-6EB3-B746-81E3-4A4983034257}" destId="{C1CD3B39-94B2-9F4A-8ADD-B22C6064B42F}" srcOrd="3" destOrd="0" presId="urn:microsoft.com/office/officeart/2005/8/layout/hierarchy3"/>
    <dgm:cxn modelId="{307545F0-C370-9644-9149-E548BD6F8612}" type="presParOf" srcId="{C1CD3B39-94B2-9F4A-8ADD-B22C6064B42F}" destId="{835EA8D9-2AFD-8F4E-A86C-72C442DE9881}" srcOrd="0" destOrd="0" presId="urn:microsoft.com/office/officeart/2005/8/layout/hierarchy3"/>
    <dgm:cxn modelId="{362C74FA-7940-BC49-92B2-B0929A399A87}" type="presParOf" srcId="{835EA8D9-2AFD-8F4E-A86C-72C442DE9881}" destId="{26964116-E919-874E-9AC8-038ADBA613C4}" srcOrd="0" destOrd="0" presId="urn:microsoft.com/office/officeart/2005/8/layout/hierarchy3"/>
    <dgm:cxn modelId="{663D7359-3936-5448-9AF2-974043518C6D}" type="presParOf" srcId="{835EA8D9-2AFD-8F4E-A86C-72C442DE9881}" destId="{902DDEE4-5D9E-7E44-A3EF-B26A95A95E50}" srcOrd="1" destOrd="0" presId="urn:microsoft.com/office/officeart/2005/8/layout/hierarchy3"/>
    <dgm:cxn modelId="{7AA8BFDB-AE2E-8640-8B15-F2DDC5BE11E8}" type="presParOf" srcId="{C1CD3B39-94B2-9F4A-8ADD-B22C6064B42F}" destId="{1EAE8702-9035-DE47-871B-2D0C685445AE}" srcOrd="1" destOrd="0" presId="urn:microsoft.com/office/officeart/2005/8/layout/hierarchy3"/>
    <dgm:cxn modelId="{1C5F08D8-BE5B-364C-B6A1-F04C3FD6ADAA}" type="presParOf" srcId="{1EAE8702-9035-DE47-871B-2D0C685445AE}" destId="{B7D3AB34-1581-0B49-9986-23FCD32EDB4E}" srcOrd="0" destOrd="0" presId="urn:microsoft.com/office/officeart/2005/8/layout/hierarchy3"/>
    <dgm:cxn modelId="{D080E048-CCA8-624C-9F76-93664521ED7F}" type="presParOf" srcId="{1EAE8702-9035-DE47-871B-2D0C685445AE}" destId="{6F4E66F8-E8CC-8C4B-BCAE-8BEC47ACF11B}" srcOrd="1" destOrd="0" presId="urn:microsoft.com/office/officeart/2005/8/layout/hierarchy3"/>
    <dgm:cxn modelId="{7F7F0832-F652-F840-8D41-88AC746D1A73}" type="presParOf" srcId="{1EAE8702-9035-DE47-871B-2D0C685445AE}" destId="{3859B6E1-C65C-3C4B-960C-3BE58A04E5DC}" srcOrd="2" destOrd="0" presId="urn:microsoft.com/office/officeart/2005/8/layout/hierarchy3"/>
    <dgm:cxn modelId="{DA7A95F1-65BF-BF47-83E3-8D0D9429011F}" type="presParOf" srcId="{1EAE8702-9035-DE47-871B-2D0C685445AE}" destId="{600399B2-55F3-F943-93F1-483B605CE302}" srcOrd="3" destOrd="0" presId="urn:microsoft.com/office/officeart/2005/8/layout/hierarchy3"/>
    <dgm:cxn modelId="{15521F6F-8EF6-4F43-8B9A-35BD58620FDC}" type="presParOf" srcId="{60A5D059-6EB3-B746-81E3-4A4983034257}" destId="{93DCE876-7288-C94C-90C9-BDF87D6E7043}" srcOrd="4" destOrd="0" presId="urn:microsoft.com/office/officeart/2005/8/layout/hierarchy3"/>
    <dgm:cxn modelId="{75851441-7E55-E94C-8558-B0E14A8ED768}" type="presParOf" srcId="{93DCE876-7288-C94C-90C9-BDF87D6E7043}" destId="{2A40F590-2486-644D-918A-AE96B75805D5}" srcOrd="0" destOrd="0" presId="urn:microsoft.com/office/officeart/2005/8/layout/hierarchy3"/>
    <dgm:cxn modelId="{F0ADE93E-FE1B-6843-8711-49FB46433B8B}" type="presParOf" srcId="{2A40F590-2486-644D-918A-AE96B75805D5}" destId="{73742D37-31E5-F646-A8E6-F3F3A4616A7C}" srcOrd="0" destOrd="0" presId="urn:microsoft.com/office/officeart/2005/8/layout/hierarchy3"/>
    <dgm:cxn modelId="{3B61F529-1C93-DD44-85A3-C05A010CB66A}" type="presParOf" srcId="{2A40F590-2486-644D-918A-AE96B75805D5}" destId="{29C1CF49-F50A-0844-99CD-17CD6917C708}" srcOrd="1" destOrd="0" presId="urn:microsoft.com/office/officeart/2005/8/layout/hierarchy3"/>
    <dgm:cxn modelId="{D94CDEFA-5E52-7B4D-9E4C-0D564EAEBE02}" type="presParOf" srcId="{93DCE876-7288-C94C-90C9-BDF87D6E7043}" destId="{F0F0A2A7-EAB9-8740-849A-4FC16A3CC8BC}" srcOrd="1" destOrd="0" presId="urn:microsoft.com/office/officeart/2005/8/layout/hierarchy3"/>
    <dgm:cxn modelId="{88072A63-A9B6-E64C-98E8-00A6D08C21DE}" type="presParOf" srcId="{F0F0A2A7-EAB9-8740-849A-4FC16A3CC8BC}" destId="{93A1424B-EEF8-6741-B603-FAB75DF0A942}" srcOrd="0" destOrd="0" presId="urn:microsoft.com/office/officeart/2005/8/layout/hierarchy3"/>
    <dgm:cxn modelId="{464162EA-A65F-7548-8ADE-019637A898A2}" type="presParOf" srcId="{F0F0A2A7-EAB9-8740-849A-4FC16A3CC8BC}" destId="{D9B9AE9A-94AE-7645-8C76-B6EBF44C7206}" srcOrd="1" destOrd="0" presId="urn:microsoft.com/office/officeart/2005/8/layout/hierarchy3"/>
    <dgm:cxn modelId="{82381797-7544-D74C-AFF0-2660C6B6F6DB}" type="presParOf" srcId="{F0F0A2A7-EAB9-8740-849A-4FC16A3CC8BC}" destId="{983EBEC5-F5A7-824D-AD59-1B28A8244452}" srcOrd="2" destOrd="0" presId="urn:microsoft.com/office/officeart/2005/8/layout/hierarchy3"/>
    <dgm:cxn modelId="{992B2D2C-CB40-E248-A683-6F2B6C71D39D}" type="presParOf" srcId="{F0F0A2A7-EAB9-8740-849A-4FC16A3CC8BC}" destId="{0ED4EFD9-F2EA-3049-8D41-08FC613ADB2F}" srcOrd="3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586F61B-0142-5D46-AABD-3252F77CDD4C}">
      <dsp:nvSpPr>
        <dsp:cNvPr id="0" name=""/>
        <dsp:cNvSpPr/>
      </dsp:nvSpPr>
      <dsp:spPr>
        <a:xfrm>
          <a:off x="-6037107" y="-923747"/>
          <a:ext cx="7186725" cy="7186725"/>
        </a:xfrm>
        <a:prstGeom prst="blockArc">
          <a:avLst>
            <a:gd name="adj1" fmla="val 18900000"/>
            <a:gd name="adj2" fmla="val 2700000"/>
            <a:gd name="adj3" fmla="val 301"/>
          </a:avLst>
        </a:prstGeom>
        <a:noFill/>
        <a:ln w="22225" cap="rnd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471C07A-6C57-7748-9BD0-DAD1F54BFDCD}">
      <dsp:nvSpPr>
        <dsp:cNvPr id="0" name=""/>
        <dsp:cNvSpPr/>
      </dsp:nvSpPr>
      <dsp:spPr>
        <a:xfrm>
          <a:off x="428161" y="281163"/>
          <a:ext cx="10526460" cy="562114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6178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Open the Participants Box</a:t>
          </a:r>
        </a:p>
      </dsp:txBody>
      <dsp:txXfrm>
        <a:off x="428161" y="281163"/>
        <a:ext cx="10526460" cy="562114"/>
      </dsp:txXfrm>
    </dsp:sp>
    <dsp:sp modelId="{2C7900C2-EEC5-E745-B2D4-8AB98129CBB3}">
      <dsp:nvSpPr>
        <dsp:cNvPr id="0" name=""/>
        <dsp:cNvSpPr/>
      </dsp:nvSpPr>
      <dsp:spPr>
        <a:xfrm>
          <a:off x="76840" y="210899"/>
          <a:ext cx="702642" cy="70264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7E0CCDC-CD89-724E-9230-912043ED8C03}">
      <dsp:nvSpPr>
        <dsp:cNvPr id="0" name=""/>
        <dsp:cNvSpPr/>
      </dsp:nvSpPr>
      <dsp:spPr>
        <a:xfrm>
          <a:off x="890539" y="1124228"/>
          <a:ext cx="10064083" cy="562114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6178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Raise your hand</a:t>
          </a:r>
        </a:p>
      </dsp:txBody>
      <dsp:txXfrm>
        <a:off x="890539" y="1124228"/>
        <a:ext cx="10064083" cy="562114"/>
      </dsp:txXfrm>
    </dsp:sp>
    <dsp:sp modelId="{994D0A01-877C-8043-87AE-D0EEFA08CE2C}">
      <dsp:nvSpPr>
        <dsp:cNvPr id="0" name=""/>
        <dsp:cNvSpPr/>
      </dsp:nvSpPr>
      <dsp:spPr>
        <a:xfrm>
          <a:off x="539217" y="1053964"/>
          <a:ext cx="702642" cy="70264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B6C51C3-F175-E64E-B907-9F66C66533CF}">
      <dsp:nvSpPr>
        <dsp:cNvPr id="0" name=""/>
        <dsp:cNvSpPr/>
      </dsp:nvSpPr>
      <dsp:spPr>
        <a:xfrm>
          <a:off x="1101972" y="1967292"/>
          <a:ext cx="9852649" cy="562114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6178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In the chat box type,  “I want to learn to _________.” (insert your response)</a:t>
          </a:r>
        </a:p>
      </dsp:txBody>
      <dsp:txXfrm>
        <a:off x="1101972" y="1967292"/>
        <a:ext cx="9852649" cy="562114"/>
      </dsp:txXfrm>
    </dsp:sp>
    <dsp:sp modelId="{DEE55252-1AAD-5440-90AF-D32639D6E01C}">
      <dsp:nvSpPr>
        <dsp:cNvPr id="0" name=""/>
        <dsp:cNvSpPr/>
      </dsp:nvSpPr>
      <dsp:spPr>
        <a:xfrm>
          <a:off x="750651" y="1897028"/>
          <a:ext cx="702642" cy="70264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889631A-DCE2-5540-880E-AB70B91AA3F8}">
      <dsp:nvSpPr>
        <dsp:cNvPr id="0" name=""/>
        <dsp:cNvSpPr/>
      </dsp:nvSpPr>
      <dsp:spPr>
        <a:xfrm>
          <a:off x="1101972" y="2809823"/>
          <a:ext cx="9852649" cy="562114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6178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Send a private chat to Katrina with an obstacle you might have today</a:t>
          </a:r>
        </a:p>
      </dsp:txBody>
      <dsp:txXfrm>
        <a:off x="1101972" y="2809823"/>
        <a:ext cx="9852649" cy="562114"/>
      </dsp:txXfrm>
    </dsp:sp>
    <dsp:sp modelId="{C9664C22-F754-B74B-8A9D-C59BF48F250C}">
      <dsp:nvSpPr>
        <dsp:cNvPr id="0" name=""/>
        <dsp:cNvSpPr/>
      </dsp:nvSpPr>
      <dsp:spPr>
        <a:xfrm>
          <a:off x="750651" y="2739558"/>
          <a:ext cx="702642" cy="70264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BA3B481-83A5-C246-8F97-F53CB3D58E12}">
      <dsp:nvSpPr>
        <dsp:cNvPr id="0" name=""/>
        <dsp:cNvSpPr/>
      </dsp:nvSpPr>
      <dsp:spPr>
        <a:xfrm>
          <a:off x="890539" y="3652887"/>
          <a:ext cx="10064083" cy="562114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6178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Lower your hand</a:t>
          </a:r>
        </a:p>
      </dsp:txBody>
      <dsp:txXfrm>
        <a:off x="890539" y="3652887"/>
        <a:ext cx="10064083" cy="562114"/>
      </dsp:txXfrm>
    </dsp:sp>
    <dsp:sp modelId="{53070EC9-C495-8246-8515-6AF01461D947}">
      <dsp:nvSpPr>
        <dsp:cNvPr id="0" name=""/>
        <dsp:cNvSpPr/>
      </dsp:nvSpPr>
      <dsp:spPr>
        <a:xfrm>
          <a:off x="539217" y="3582623"/>
          <a:ext cx="702642" cy="70264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6E78DED-1E5C-DB4E-83EE-2B43713819B8}">
      <dsp:nvSpPr>
        <dsp:cNvPr id="0" name=""/>
        <dsp:cNvSpPr/>
      </dsp:nvSpPr>
      <dsp:spPr>
        <a:xfrm>
          <a:off x="428161" y="4495952"/>
          <a:ext cx="10526460" cy="562114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6178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Give a thumbs up reaction when you are done</a:t>
          </a:r>
        </a:p>
      </dsp:txBody>
      <dsp:txXfrm>
        <a:off x="428161" y="4495952"/>
        <a:ext cx="10526460" cy="562114"/>
      </dsp:txXfrm>
    </dsp:sp>
    <dsp:sp modelId="{C0308025-98C4-A244-8142-BC6521198AB3}">
      <dsp:nvSpPr>
        <dsp:cNvPr id="0" name=""/>
        <dsp:cNvSpPr/>
      </dsp:nvSpPr>
      <dsp:spPr>
        <a:xfrm>
          <a:off x="76840" y="4425687"/>
          <a:ext cx="702642" cy="70264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E662DC6-1A00-45D2-917B-1E569A1A8790}">
      <dsp:nvSpPr>
        <dsp:cNvPr id="0" name=""/>
        <dsp:cNvSpPr/>
      </dsp:nvSpPr>
      <dsp:spPr>
        <a:xfrm>
          <a:off x="3770" y="512347"/>
          <a:ext cx="2041187" cy="1224712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8000"/>
                <a:lumMod val="110000"/>
              </a:schemeClr>
            </a:gs>
            <a:gs pos="84000">
              <a:schemeClr val="accent2">
                <a:hueOff val="0"/>
                <a:satOff val="0"/>
                <a:lumOff val="0"/>
                <a:alphaOff val="0"/>
                <a:shade val="90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5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>
              <a:latin typeface="Century Gothic" charset="0"/>
              <a:ea typeface="Century Gothic" charset="0"/>
              <a:cs typeface="Century Gothic" charset="0"/>
            </a:rPr>
            <a:t>Alignment</a:t>
          </a:r>
        </a:p>
      </dsp:txBody>
      <dsp:txXfrm>
        <a:off x="3770" y="512347"/>
        <a:ext cx="2041187" cy="1224712"/>
      </dsp:txXfrm>
    </dsp:sp>
    <dsp:sp modelId="{3183CC23-336E-4F95-B825-88CC464B7C11}">
      <dsp:nvSpPr>
        <dsp:cNvPr id="0" name=""/>
        <dsp:cNvSpPr/>
      </dsp:nvSpPr>
      <dsp:spPr>
        <a:xfrm>
          <a:off x="2249075" y="512347"/>
          <a:ext cx="2041187" cy="1224712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8000"/>
                <a:lumMod val="110000"/>
              </a:schemeClr>
            </a:gs>
            <a:gs pos="84000">
              <a:schemeClr val="accent3">
                <a:hueOff val="0"/>
                <a:satOff val="0"/>
                <a:lumOff val="0"/>
                <a:alphaOff val="0"/>
                <a:shade val="90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5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>
              <a:latin typeface="Century Gothic" charset="0"/>
              <a:ea typeface="Century Gothic" charset="0"/>
              <a:cs typeface="Century Gothic" charset="0"/>
            </a:rPr>
            <a:t>Hierarchy</a:t>
          </a:r>
        </a:p>
      </dsp:txBody>
      <dsp:txXfrm>
        <a:off x="2249075" y="512347"/>
        <a:ext cx="2041187" cy="1224712"/>
      </dsp:txXfrm>
    </dsp:sp>
    <dsp:sp modelId="{8B66D381-DCF7-4718-BB90-6ED60039F3D0}">
      <dsp:nvSpPr>
        <dsp:cNvPr id="0" name=""/>
        <dsp:cNvSpPr/>
      </dsp:nvSpPr>
      <dsp:spPr>
        <a:xfrm>
          <a:off x="4494381" y="512347"/>
          <a:ext cx="2041187" cy="1224712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8000"/>
                <a:lumMod val="110000"/>
              </a:schemeClr>
            </a:gs>
            <a:gs pos="84000">
              <a:schemeClr val="accent4">
                <a:hueOff val="0"/>
                <a:satOff val="0"/>
                <a:lumOff val="0"/>
                <a:alphaOff val="0"/>
                <a:shade val="90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5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>
              <a:latin typeface="Century Gothic" charset="0"/>
              <a:ea typeface="Century Gothic" charset="0"/>
              <a:cs typeface="Century Gothic" charset="0"/>
            </a:rPr>
            <a:t>Contrast</a:t>
          </a:r>
        </a:p>
      </dsp:txBody>
      <dsp:txXfrm>
        <a:off x="4494381" y="512347"/>
        <a:ext cx="2041187" cy="1224712"/>
      </dsp:txXfrm>
    </dsp:sp>
    <dsp:sp modelId="{4AF604DA-8C30-4AE1-9A5B-C71BE4AEE037}">
      <dsp:nvSpPr>
        <dsp:cNvPr id="0" name=""/>
        <dsp:cNvSpPr/>
      </dsp:nvSpPr>
      <dsp:spPr>
        <a:xfrm>
          <a:off x="6739687" y="512347"/>
          <a:ext cx="2041187" cy="1224712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98000"/>
                <a:lumMod val="110000"/>
              </a:schemeClr>
            </a:gs>
            <a:gs pos="84000">
              <a:schemeClr val="accent5">
                <a:hueOff val="0"/>
                <a:satOff val="0"/>
                <a:lumOff val="0"/>
                <a:alphaOff val="0"/>
                <a:shade val="90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5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>
              <a:latin typeface="Century Gothic" charset="0"/>
              <a:ea typeface="Century Gothic" charset="0"/>
              <a:cs typeface="Century Gothic" charset="0"/>
            </a:rPr>
            <a:t>Repetition</a:t>
          </a:r>
        </a:p>
      </dsp:txBody>
      <dsp:txXfrm>
        <a:off x="6739687" y="512347"/>
        <a:ext cx="2041187" cy="1224712"/>
      </dsp:txXfrm>
    </dsp:sp>
    <dsp:sp modelId="{ED304059-CC6F-44FD-8A6F-D623ED9485EA}">
      <dsp:nvSpPr>
        <dsp:cNvPr id="0" name=""/>
        <dsp:cNvSpPr/>
      </dsp:nvSpPr>
      <dsp:spPr>
        <a:xfrm>
          <a:off x="8984992" y="512347"/>
          <a:ext cx="2041187" cy="1224712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98000"/>
                <a:lumMod val="110000"/>
              </a:schemeClr>
            </a:gs>
            <a:gs pos="84000">
              <a:schemeClr val="accent6">
                <a:hueOff val="0"/>
                <a:satOff val="0"/>
                <a:lumOff val="0"/>
                <a:alphaOff val="0"/>
                <a:shade val="90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5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>
              <a:latin typeface="Century Gothic" charset="0"/>
              <a:ea typeface="Century Gothic" charset="0"/>
              <a:cs typeface="Century Gothic" charset="0"/>
            </a:rPr>
            <a:t>Proximity</a:t>
          </a:r>
        </a:p>
      </dsp:txBody>
      <dsp:txXfrm>
        <a:off x="8984992" y="512347"/>
        <a:ext cx="2041187" cy="1224712"/>
      </dsp:txXfrm>
    </dsp:sp>
    <dsp:sp modelId="{BF24865B-D394-4C0B-9600-06C1BDF52338}">
      <dsp:nvSpPr>
        <dsp:cNvPr id="0" name=""/>
        <dsp:cNvSpPr/>
      </dsp:nvSpPr>
      <dsp:spPr>
        <a:xfrm>
          <a:off x="1126422" y="1941178"/>
          <a:ext cx="2041187" cy="1224712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8000"/>
                <a:lumMod val="110000"/>
              </a:schemeClr>
            </a:gs>
            <a:gs pos="84000">
              <a:schemeClr val="accent2">
                <a:hueOff val="0"/>
                <a:satOff val="0"/>
                <a:lumOff val="0"/>
                <a:alphaOff val="0"/>
                <a:shade val="90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5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>
              <a:latin typeface="Century Gothic" charset="0"/>
              <a:ea typeface="Century Gothic" charset="0"/>
              <a:cs typeface="Century Gothic" charset="0"/>
            </a:rPr>
            <a:t>Balance</a:t>
          </a:r>
        </a:p>
      </dsp:txBody>
      <dsp:txXfrm>
        <a:off x="1126422" y="1941178"/>
        <a:ext cx="2041187" cy="1224712"/>
      </dsp:txXfrm>
    </dsp:sp>
    <dsp:sp modelId="{7772D50A-E3B1-405B-AAF1-ABEAEEEBAAA6}">
      <dsp:nvSpPr>
        <dsp:cNvPr id="0" name=""/>
        <dsp:cNvSpPr/>
      </dsp:nvSpPr>
      <dsp:spPr>
        <a:xfrm>
          <a:off x="3381485" y="1954368"/>
          <a:ext cx="2041187" cy="1224712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8000"/>
                <a:lumMod val="110000"/>
              </a:schemeClr>
            </a:gs>
            <a:gs pos="84000">
              <a:schemeClr val="accent3">
                <a:hueOff val="0"/>
                <a:satOff val="0"/>
                <a:lumOff val="0"/>
                <a:alphaOff val="0"/>
                <a:shade val="90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5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>
              <a:latin typeface="Century Gothic" charset="0"/>
              <a:ea typeface="Century Gothic" charset="0"/>
              <a:cs typeface="Century Gothic" charset="0"/>
            </a:rPr>
            <a:t>Color</a:t>
          </a:r>
        </a:p>
      </dsp:txBody>
      <dsp:txXfrm>
        <a:off x="3381485" y="1954368"/>
        <a:ext cx="2041187" cy="1224712"/>
      </dsp:txXfrm>
    </dsp:sp>
    <dsp:sp modelId="{879D9D80-4AE3-40BF-80BC-BF3D5F5124EB}">
      <dsp:nvSpPr>
        <dsp:cNvPr id="0" name=""/>
        <dsp:cNvSpPr/>
      </dsp:nvSpPr>
      <dsp:spPr>
        <a:xfrm>
          <a:off x="5619606" y="1967962"/>
          <a:ext cx="2041187" cy="1224712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8000"/>
                <a:lumMod val="110000"/>
              </a:schemeClr>
            </a:gs>
            <a:gs pos="84000">
              <a:schemeClr val="accent4">
                <a:hueOff val="0"/>
                <a:satOff val="0"/>
                <a:lumOff val="0"/>
                <a:alphaOff val="0"/>
                <a:shade val="90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5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>
              <a:latin typeface="Century Gothic" charset="0"/>
              <a:ea typeface="Century Gothic" charset="0"/>
              <a:cs typeface="Century Gothic" charset="0"/>
            </a:rPr>
            <a:t>Space</a:t>
          </a:r>
        </a:p>
      </dsp:txBody>
      <dsp:txXfrm>
        <a:off x="5619606" y="1967962"/>
        <a:ext cx="2041187" cy="1224712"/>
      </dsp:txXfrm>
    </dsp:sp>
    <dsp:sp modelId="{24FAB642-407E-4E46-9ED7-9A58226C5851}">
      <dsp:nvSpPr>
        <dsp:cNvPr id="0" name=""/>
        <dsp:cNvSpPr/>
      </dsp:nvSpPr>
      <dsp:spPr>
        <a:xfrm>
          <a:off x="7862340" y="1941178"/>
          <a:ext cx="2041187" cy="1224712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98000"/>
                <a:lumMod val="110000"/>
              </a:schemeClr>
            </a:gs>
            <a:gs pos="84000">
              <a:schemeClr val="accent5">
                <a:hueOff val="0"/>
                <a:satOff val="0"/>
                <a:lumOff val="0"/>
                <a:alphaOff val="0"/>
                <a:shade val="90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5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>
              <a:latin typeface="Century Gothic" charset="0"/>
              <a:ea typeface="Century Gothic" charset="0"/>
              <a:cs typeface="Century Gothic" charset="0"/>
            </a:rPr>
            <a:t>Unity</a:t>
          </a:r>
        </a:p>
      </dsp:txBody>
      <dsp:txXfrm>
        <a:off x="7862340" y="1941178"/>
        <a:ext cx="2041187" cy="1224712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8F2918A-01D4-0347-A213-778CD39A0166}">
      <dsp:nvSpPr>
        <dsp:cNvPr id="0" name=""/>
        <dsp:cNvSpPr/>
      </dsp:nvSpPr>
      <dsp:spPr>
        <a:xfrm>
          <a:off x="0" y="594165"/>
          <a:ext cx="2357437" cy="141446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latin typeface="Century Gothic" panose="020B0502020202020204" pitchFamily="34" charset="0"/>
            </a:rPr>
            <a:t>More slides, less on them</a:t>
          </a:r>
        </a:p>
      </dsp:txBody>
      <dsp:txXfrm>
        <a:off x="0" y="594165"/>
        <a:ext cx="2357437" cy="1414462"/>
      </dsp:txXfrm>
    </dsp:sp>
    <dsp:sp modelId="{FB64CC58-AAE5-4A41-9C48-0117CFB93A7F}">
      <dsp:nvSpPr>
        <dsp:cNvPr id="0" name=""/>
        <dsp:cNvSpPr/>
      </dsp:nvSpPr>
      <dsp:spPr>
        <a:xfrm>
          <a:off x="2593181" y="594165"/>
          <a:ext cx="2357437" cy="141446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latin typeface="Century Gothic" panose="020B0502020202020204" pitchFamily="34" charset="0"/>
            </a:rPr>
            <a:t>One idea per slide</a:t>
          </a:r>
        </a:p>
      </dsp:txBody>
      <dsp:txXfrm>
        <a:off x="2593181" y="594165"/>
        <a:ext cx="2357437" cy="1414462"/>
      </dsp:txXfrm>
    </dsp:sp>
    <dsp:sp modelId="{DD21D8A6-599E-BE46-B718-6167DC1500D5}">
      <dsp:nvSpPr>
        <dsp:cNvPr id="0" name=""/>
        <dsp:cNvSpPr/>
      </dsp:nvSpPr>
      <dsp:spPr>
        <a:xfrm>
          <a:off x="5186362" y="594165"/>
          <a:ext cx="2357437" cy="141446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latin typeface="Century Gothic" panose="020B0502020202020204" pitchFamily="34" charset="0"/>
            </a:rPr>
            <a:t>Use left alignment</a:t>
          </a:r>
        </a:p>
      </dsp:txBody>
      <dsp:txXfrm>
        <a:off x="5186362" y="594165"/>
        <a:ext cx="2357437" cy="1414462"/>
      </dsp:txXfrm>
    </dsp:sp>
    <dsp:sp modelId="{FD6E948F-6121-514D-9132-835863AA639F}">
      <dsp:nvSpPr>
        <dsp:cNvPr id="0" name=""/>
        <dsp:cNvSpPr/>
      </dsp:nvSpPr>
      <dsp:spPr>
        <a:xfrm>
          <a:off x="0" y="2244372"/>
          <a:ext cx="2357437" cy="141446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latin typeface="Century Gothic" panose="020B0502020202020204" pitchFamily="34" charset="0"/>
            </a:rPr>
            <a:t>Leave negative space</a:t>
          </a:r>
        </a:p>
      </dsp:txBody>
      <dsp:txXfrm>
        <a:off x="0" y="2244372"/>
        <a:ext cx="2357437" cy="1414462"/>
      </dsp:txXfrm>
    </dsp:sp>
    <dsp:sp modelId="{FCD7E16F-E6A4-8741-80E5-0868B535602D}">
      <dsp:nvSpPr>
        <dsp:cNvPr id="0" name=""/>
        <dsp:cNvSpPr/>
      </dsp:nvSpPr>
      <dsp:spPr>
        <a:xfrm>
          <a:off x="2593181" y="2244372"/>
          <a:ext cx="2357437" cy="141446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latin typeface="Century Gothic" panose="020B0502020202020204" pitchFamily="34" charset="0"/>
            </a:rPr>
            <a:t>We listen before we look</a:t>
          </a:r>
        </a:p>
      </dsp:txBody>
      <dsp:txXfrm>
        <a:off x="2593181" y="2244372"/>
        <a:ext cx="2357437" cy="1414462"/>
      </dsp:txXfrm>
    </dsp:sp>
    <dsp:sp modelId="{6BD12C05-7313-FE41-ABF6-D4976AABD32D}">
      <dsp:nvSpPr>
        <dsp:cNvPr id="0" name=""/>
        <dsp:cNvSpPr/>
      </dsp:nvSpPr>
      <dsp:spPr>
        <a:xfrm>
          <a:off x="5186362" y="2244372"/>
          <a:ext cx="2357437" cy="141446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latin typeface="Century Gothic" panose="020B0502020202020204" pitchFamily="34" charset="0"/>
            </a:rPr>
            <a:t>Our eye goes to the big, bold, bright things</a:t>
          </a:r>
        </a:p>
      </dsp:txBody>
      <dsp:txXfrm>
        <a:off x="5186362" y="2244372"/>
        <a:ext cx="2357437" cy="1414462"/>
      </dsp:txXfrm>
    </dsp:sp>
    <dsp:sp modelId="{7725DDDC-F48C-3846-B8F8-43B97817DB53}">
      <dsp:nvSpPr>
        <dsp:cNvPr id="0" name=""/>
        <dsp:cNvSpPr/>
      </dsp:nvSpPr>
      <dsp:spPr>
        <a:xfrm>
          <a:off x="0" y="3894578"/>
          <a:ext cx="2357437" cy="141446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latin typeface="Century Gothic" panose="020B0502020202020204" pitchFamily="34" charset="0"/>
            </a:rPr>
            <a:t>Use arrows to get attention</a:t>
          </a:r>
        </a:p>
      </dsp:txBody>
      <dsp:txXfrm>
        <a:off x="0" y="3894578"/>
        <a:ext cx="2357437" cy="1414462"/>
      </dsp:txXfrm>
    </dsp:sp>
    <dsp:sp modelId="{7775EDD2-F73A-E24D-A2D2-5FABDC0A6C58}">
      <dsp:nvSpPr>
        <dsp:cNvPr id="0" name=""/>
        <dsp:cNvSpPr/>
      </dsp:nvSpPr>
      <dsp:spPr>
        <a:xfrm>
          <a:off x="2593181" y="3894578"/>
          <a:ext cx="2357437" cy="141446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latin typeface="Century Gothic" panose="020B0502020202020204" pitchFamily="34" charset="0"/>
            </a:rPr>
            <a:t>Every slide needs a photo</a:t>
          </a:r>
        </a:p>
      </dsp:txBody>
      <dsp:txXfrm>
        <a:off x="2593181" y="3894578"/>
        <a:ext cx="2357437" cy="1414462"/>
      </dsp:txXfrm>
    </dsp:sp>
    <dsp:sp modelId="{BEBFB2C5-748D-DD43-B3E4-8D57A1736865}">
      <dsp:nvSpPr>
        <dsp:cNvPr id="0" name=""/>
        <dsp:cNvSpPr/>
      </dsp:nvSpPr>
      <dsp:spPr>
        <a:xfrm>
          <a:off x="5186362" y="3894578"/>
          <a:ext cx="2357437" cy="141446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latin typeface="Century Gothic" panose="020B0502020202020204" pitchFamily="34" charset="0"/>
            </a:rPr>
            <a:t>Use center alignment when only a few words</a:t>
          </a:r>
        </a:p>
      </dsp:txBody>
      <dsp:txXfrm>
        <a:off x="5186362" y="3894578"/>
        <a:ext cx="2357437" cy="1414462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DCC1A5D-DFEE-C943-A480-C08B1A1AA758}">
      <dsp:nvSpPr>
        <dsp:cNvPr id="0" name=""/>
        <dsp:cNvSpPr/>
      </dsp:nvSpPr>
      <dsp:spPr>
        <a:xfrm>
          <a:off x="3635848" y="726151"/>
          <a:ext cx="56088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60886" y="45720"/>
              </a:lnTo>
            </a:path>
          </a:pathLst>
        </a:custGeom>
        <a:noFill/>
        <a:ln w="1270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901504" y="768914"/>
        <a:ext cx="29574" cy="5914"/>
      </dsp:txXfrm>
    </dsp:sp>
    <dsp:sp modelId="{5E80F968-B2D9-B548-8D53-966B3C29266A}">
      <dsp:nvSpPr>
        <dsp:cNvPr id="0" name=""/>
        <dsp:cNvSpPr/>
      </dsp:nvSpPr>
      <dsp:spPr>
        <a:xfrm>
          <a:off x="1065968" y="367"/>
          <a:ext cx="2571680" cy="1543008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8000"/>
                <a:lumMod val="110000"/>
              </a:schemeClr>
            </a:gs>
            <a:gs pos="84000">
              <a:schemeClr val="accent2">
                <a:hueOff val="0"/>
                <a:satOff val="0"/>
                <a:lumOff val="0"/>
                <a:alphaOff val="0"/>
                <a:shade val="90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5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6032" tIns="256032" rIns="256032" bIns="256032" numCol="1" spcCol="1270" anchor="ctr" anchorCtr="0">
          <a:noAutofit/>
        </a:bodyPr>
        <a:lstStyle/>
        <a:p>
          <a:pPr marL="0" lvl="0" indent="0" algn="ctr" defTabSz="1600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/>
            <a:t>Place in shapes</a:t>
          </a:r>
        </a:p>
      </dsp:txBody>
      <dsp:txXfrm>
        <a:off x="1065968" y="367"/>
        <a:ext cx="2571680" cy="1543008"/>
      </dsp:txXfrm>
    </dsp:sp>
    <dsp:sp modelId="{3A224A53-3935-F641-A3DF-B2D63A0C25D9}">
      <dsp:nvSpPr>
        <dsp:cNvPr id="0" name=""/>
        <dsp:cNvSpPr/>
      </dsp:nvSpPr>
      <dsp:spPr>
        <a:xfrm>
          <a:off x="6799015" y="726151"/>
          <a:ext cx="56088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60886" y="45720"/>
              </a:lnTo>
            </a:path>
          </a:pathLst>
        </a:custGeom>
        <a:noFill/>
        <a:ln w="12700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7064671" y="768914"/>
        <a:ext cx="29574" cy="5914"/>
      </dsp:txXfrm>
    </dsp:sp>
    <dsp:sp modelId="{353080A3-A8C3-E74F-8805-92C591541C2D}">
      <dsp:nvSpPr>
        <dsp:cNvPr id="0" name=""/>
        <dsp:cNvSpPr/>
      </dsp:nvSpPr>
      <dsp:spPr>
        <a:xfrm>
          <a:off x="4229134" y="367"/>
          <a:ext cx="2571680" cy="1543008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8000"/>
                <a:lumMod val="110000"/>
              </a:schemeClr>
            </a:gs>
            <a:gs pos="84000">
              <a:schemeClr val="accent3">
                <a:hueOff val="0"/>
                <a:satOff val="0"/>
                <a:lumOff val="0"/>
                <a:alphaOff val="0"/>
                <a:shade val="90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5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6032" tIns="256032" rIns="256032" bIns="256032" numCol="1" spcCol="1270" anchor="ctr" anchorCtr="0">
          <a:noAutofit/>
        </a:bodyPr>
        <a:lstStyle/>
        <a:p>
          <a:pPr marL="0" lvl="0" indent="0" algn="ctr" defTabSz="1600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/>
            <a:t>Place next to photos</a:t>
          </a:r>
        </a:p>
      </dsp:txBody>
      <dsp:txXfrm>
        <a:off x="4229134" y="367"/>
        <a:ext cx="2571680" cy="1543008"/>
      </dsp:txXfrm>
    </dsp:sp>
    <dsp:sp modelId="{18B7627E-9804-DB43-A17D-19EB278E56A4}">
      <dsp:nvSpPr>
        <dsp:cNvPr id="0" name=""/>
        <dsp:cNvSpPr/>
      </dsp:nvSpPr>
      <dsp:spPr>
        <a:xfrm>
          <a:off x="2351808" y="1541575"/>
          <a:ext cx="6326333" cy="560886"/>
        </a:xfrm>
        <a:custGeom>
          <a:avLst/>
          <a:gdLst/>
          <a:ahLst/>
          <a:cxnLst/>
          <a:rect l="0" t="0" r="0" b="0"/>
          <a:pathLst>
            <a:path>
              <a:moveTo>
                <a:pt x="6326333" y="0"/>
              </a:moveTo>
              <a:lnTo>
                <a:pt x="6326333" y="297543"/>
              </a:lnTo>
              <a:lnTo>
                <a:pt x="0" y="297543"/>
              </a:lnTo>
              <a:lnTo>
                <a:pt x="0" y="560886"/>
              </a:lnTo>
            </a:path>
          </a:pathLst>
        </a:custGeom>
        <a:noFill/>
        <a:ln w="12700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5356126" y="1819061"/>
        <a:ext cx="317696" cy="5914"/>
      </dsp:txXfrm>
    </dsp:sp>
    <dsp:sp modelId="{2C8F1005-8A38-DD40-848A-C7B7C3FBA31F}">
      <dsp:nvSpPr>
        <dsp:cNvPr id="0" name=""/>
        <dsp:cNvSpPr/>
      </dsp:nvSpPr>
      <dsp:spPr>
        <a:xfrm>
          <a:off x="7392301" y="367"/>
          <a:ext cx="2571680" cy="1543008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8000"/>
                <a:lumMod val="110000"/>
              </a:schemeClr>
            </a:gs>
            <a:gs pos="84000">
              <a:schemeClr val="accent4">
                <a:hueOff val="0"/>
                <a:satOff val="0"/>
                <a:lumOff val="0"/>
                <a:alphaOff val="0"/>
                <a:shade val="90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5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6032" tIns="256032" rIns="256032" bIns="256032" numCol="1" spcCol="1270" anchor="ctr" anchorCtr="0">
          <a:noAutofit/>
        </a:bodyPr>
        <a:lstStyle/>
        <a:p>
          <a:pPr marL="0" lvl="0" indent="0" algn="ctr" defTabSz="1600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/>
            <a:t>Consider it an image</a:t>
          </a:r>
        </a:p>
      </dsp:txBody>
      <dsp:txXfrm>
        <a:off x="7392301" y="367"/>
        <a:ext cx="2571680" cy="1543008"/>
      </dsp:txXfrm>
    </dsp:sp>
    <dsp:sp modelId="{0CE71353-409E-4042-8FF0-FD74BD9369E3}">
      <dsp:nvSpPr>
        <dsp:cNvPr id="0" name=""/>
        <dsp:cNvSpPr/>
      </dsp:nvSpPr>
      <dsp:spPr>
        <a:xfrm>
          <a:off x="3635848" y="2860646"/>
          <a:ext cx="56088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60886" y="45720"/>
              </a:lnTo>
            </a:path>
          </a:pathLst>
        </a:custGeom>
        <a:noFill/>
        <a:ln w="12700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901504" y="2903408"/>
        <a:ext cx="29574" cy="5914"/>
      </dsp:txXfrm>
    </dsp:sp>
    <dsp:sp modelId="{6218563D-69CC-7845-9F02-435FF51FDF81}">
      <dsp:nvSpPr>
        <dsp:cNvPr id="0" name=""/>
        <dsp:cNvSpPr/>
      </dsp:nvSpPr>
      <dsp:spPr>
        <a:xfrm>
          <a:off x="1065968" y="2134862"/>
          <a:ext cx="2571680" cy="1543008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98000"/>
                <a:lumMod val="110000"/>
              </a:schemeClr>
            </a:gs>
            <a:gs pos="84000">
              <a:schemeClr val="accent5">
                <a:hueOff val="0"/>
                <a:satOff val="0"/>
                <a:lumOff val="0"/>
                <a:alphaOff val="0"/>
                <a:shade val="90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5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6032" tIns="256032" rIns="256032" bIns="256032" numCol="1" spcCol="1270" anchor="ctr" anchorCtr="0">
          <a:noAutofit/>
        </a:bodyPr>
        <a:lstStyle/>
        <a:p>
          <a:pPr marL="0" lvl="0" indent="0" algn="ctr" defTabSz="1600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/>
            <a:t>Draw a diagram</a:t>
          </a:r>
        </a:p>
      </dsp:txBody>
      <dsp:txXfrm>
        <a:off x="1065968" y="2134862"/>
        <a:ext cx="2571680" cy="1543008"/>
      </dsp:txXfrm>
    </dsp:sp>
    <dsp:sp modelId="{C7FAC97F-C873-EA4B-A69A-D1D766A0BD49}">
      <dsp:nvSpPr>
        <dsp:cNvPr id="0" name=""/>
        <dsp:cNvSpPr/>
      </dsp:nvSpPr>
      <dsp:spPr>
        <a:xfrm>
          <a:off x="4229134" y="2134862"/>
          <a:ext cx="2571680" cy="1543008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98000"/>
                <a:lumMod val="110000"/>
              </a:schemeClr>
            </a:gs>
            <a:gs pos="84000">
              <a:schemeClr val="accent6">
                <a:hueOff val="0"/>
                <a:satOff val="0"/>
                <a:lumOff val="0"/>
                <a:alphaOff val="0"/>
                <a:shade val="90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5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6032" tIns="256032" rIns="256032" bIns="256032" numCol="1" spcCol="1270" anchor="ctr" anchorCtr="0">
          <a:noAutofit/>
        </a:bodyPr>
        <a:lstStyle/>
        <a:p>
          <a:pPr marL="0" lvl="0" indent="0" algn="ctr" defTabSz="1600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/>
            <a:t>Create a table</a:t>
          </a:r>
        </a:p>
      </dsp:txBody>
      <dsp:txXfrm>
        <a:off x="4229134" y="2134862"/>
        <a:ext cx="2571680" cy="1543008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7092CAB-BBC9-8C40-A7FC-D4CDCD4EEA19}">
      <dsp:nvSpPr>
        <dsp:cNvPr id="0" name=""/>
        <dsp:cNvSpPr/>
      </dsp:nvSpPr>
      <dsp:spPr>
        <a:xfrm>
          <a:off x="4846" y="1203386"/>
          <a:ext cx="2119215" cy="1271529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Select bullet box</a:t>
          </a:r>
        </a:p>
      </dsp:txBody>
      <dsp:txXfrm>
        <a:off x="42088" y="1240628"/>
        <a:ext cx="2044731" cy="1197045"/>
      </dsp:txXfrm>
    </dsp:sp>
    <dsp:sp modelId="{733D67EB-6CCE-C94A-95B5-D7DAB0BB24AC}">
      <dsp:nvSpPr>
        <dsp:cNvPr id="0" name=""/>
        <dsp:cNvSpPr/>
      </dsp:nvSpPr>
      <dsp:spPr>
        <a:xfrm>
          <a:off x="2335984" y="1576368"/>
          <a:ext cx="449273" cy="525565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/>
        </a:p>
      </dsp:txBody>
      <dsp:txXfrm>
        <a:off x="2335984" y="1681481"/>
        <a:ext cx="314491" cy="315339"/>
      </dsp:txXfrm>
    </dsp:sp>
    <dsp:sp modelId="{C45F080D-49E1-A448-8616-00EAD278DE4E}">
      <dsp:nvSpPr>
        <dsp:cNvPr id="0" name=""/>
        <dsp:cNvSpPr/>
      </dsp:nvSpPr>
      <dsp:spPr>
        <a:xfrm>
          <a:off x="2971748" y="1203386"/>
          <a:ext cx="2119215" cy="1271529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Home/Convert to SmartArt</a:t>
          </a:r>
        </a:p>
      </dsp:txBody>
      <dsp:txXfrm>
        <a:off x="3008990" y="1240628"/>
        <a:ext cx="2044731" cy="1197045"/>
      </dsp:txXfrm>
    </dsp:sp>
    <dsp:sp modelId="{20C727D3-A370-704F-AB58-1F9789E4F937}">
      <dsp:nvSpPr>
        <dsp:cNvPr id="0" name=""/>
        <dsp:cNvSpPr/>
      </dsp:nvSpPr>
      <dsp:spPr>
        <a:xfrm>
          <a:off x="5302885" y="1576368"/>
          <a:ext cx="449273" cy="525565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/>
        </a:p>
      </dsp:txBody>
      <dsp:txXfrm>
        <a:off x="5302885" y="1681481"/>
        <a:ext cx="314491" cy="315339"/>
      </dsp:txXfrm>
    </dsp:sp>
    <dsp:sp modelId="{7B1CC6FB-5870-594E-B969-90314C4A3953}">
      <dsp:nvSpPr>
        <dsp:cNvPr id="0" name=""/>
        <dsp:cNvSpPr/>
      </dsp:nvSpPr>
      <dsp:spPr>
        <a:xfrm>
          <a:off x="5938650" y="1203386"/>
          <a:ext cx="2119215" cy="1271529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Select SmartArt</a:t>
          </a:r>
        </a:p>
      </dsp:txBody>
      <dsp:txXfrm>
        <a:off x="5975892" y="1240628"/>
        <a:ext cx="2044731" cy="1197045"/>
      </dsp:txXfrm>
    </dsp:sp>
    <dsp:sp modelId="{4F4049D7-1258-9941-863F-BBA13F6A4E4A}">
      <dsp:nvSpPr>
        <dsp:cNvPr id="0" name=""/>
        <dsp:cNvSpPr/>
      </dsp:nvSpPr>
      <dsp:spPr>
        <a:xfrm>
          <a:off x="8269787" y="1576368"/>
          <a:ext cx="449273" cy="525565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/>
        </a:p>
      </dsp:txBody>
      <dsp:txXfrm>
        <a:off x="8269787" y="1681481"/>
        <a:ext cx="314491" cy="315339"/>
      </dsp:txXfrm>
    </dsp:sp>
    <dsp:sp modelId="{E5255DF4-85DC-4348-B7D9-244A894637BC}">
      <dsp:nvSpPr>
        <dsp:cNvPr id="0" name=""/>
        <dsp:cNvSpPr/>
      </dsp:nvSpPr>
      <dsp:spPr>
        <a:xfrm>
          <a:off x="8905552" y="1203386"/>
          <a:ext cx="2119215" cy="1271529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Customize </a:t>
          </a:r>
        </a:p>
      </dsp:txBody>
      <dsp:txXfrm>
        <a:off x="8942794" y="1240628"/>
        <a:ext cx="2044731" cy="1197045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B8E6E38-CD7A-7C4C-9676-885113A11607}">
      <dsp:nvSpPr>
        <dsp:cNvPr id="0" name=""/>
        <dsp:cNvSpPr/>
      </dsp:nvSpPr>
      <dsp:spPr>
        <a:xfrm>
          <a:off x="3770" y="1158893"/>
          <a:ext cx="1837068" cy="116653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lumMod val="110000"/>
              </a:schemeClr>
            </a:gs>
            <a:gs pos="84000">
              <a:schemeClr val="accent1">
                <a:hueOff val="0"/>
                <a:satOff val="0"/>
                <a:lumOff val="0"/>
                <a:alphaOff val="0"/>
                <a:shade val="90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88900" dist="38100" dir="5040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1200000"/>
          </a:lightRig>
        </a:scene3d>
        <a:sp3d>
          <a:bevelT w="38100" h="508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CBDBC7AD-A087-C34C-B79F-721072EDBF7D}">
      <dsp:nvSpPr>
        <dsp:cNvPr id="0" name=""/>
        <dsp:cNvSpPr/>
      </dsp:nvSpPr>
      <dsp:spPr>
        <a:xfrm>
          <a:off x="207888" y="1352806"/>
          <a:ext cx="1837068" cy="116653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5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kern="1200" dirty="0"/>
            <a:t>What can you recall about last week’s class?</a:t>
          </a:r>
        </a:p>
      </dsp:txBody>
      <dsp:txXfrm>
        <a:off x="242055" y="1386973"/>
        <a:ext cx="1768734" cy="1098204"/>
      </dsp:txXfrm>
    </dsp:sp>
    <dsp:sp modelId="{F73683F0-AD4F-0D47-8ED0-BC206937DCD7}">
      <dsp:nvSpPr>
        <dsp:cNvPr id="0" name=""/>
        <dsp:cNvSpPr/>
      </dsp:nvSpPr>
      <dsp:spPr>
        <a:xfrm>
          <a:off x="2249075" y="1158893"/>
          <a:ext cx="1837068" cy="116653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lumMod val="110000"/>
              </a:schemeClr>
            </a:gs>
            <a:gs pos="84000">
              <a:schemeClr val="accent1">
                <a:hueOff val="0"/>
                <a:satOff val="0"/>
                <a:lumOff val="0"/>
                <a:alphaOff val="0"/>
                <a:shade val="90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88900" dist="38100" dir="5040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1200000"/>
          </a:lightRig>
        </a:scene3d>
        <a:sp3d>
          <a:bevelT w="38100" h="508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2FCD8B81-C609-AA46-95B1-A739E5BE9C50}">
      <dsp:nvSpPr>
        <dsp:cNvPr id="0" name=""/>
        <dsp:cNvSpPr/>
      </dsp:nvSpPr>
      <dsp:spPr>
        <a:xfrm>
          <a:off x="2453194" y="1352806"/>
          <a:ext cx="1837068" cy="116653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5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kern="1200"/>
            <a:t>What was easy about last week’s class?</a:t>
          </a:r>
        </a:p>
      </dsp:txBody>
      <dsp:txXfrm>
        <a:off x="2487361" y="1386973"/>
        <a:ext cx="1768734" cy="1098204"/>
      </dsp:txXfrm>
    </dsp:sp>
    <dsp:sp modelId="{5612ECF0-6E2A-8B46-ADAF-07C8FDFBB2F9}">
      <dsp:nvSpPr>
        <dsp:cNvPr id="0" name=""/>
        <dsp:cNvSpPr/>
      </dsp:nvSpPr>
      <dsp:spPr>
        <a:xfrm>
          <a:off x="4494381" y="1158893"/>
          <a:ext cx="1837068" cy="116653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lumMod val="110000"/>
              </a:schemeClr>
            </a:gs>
            <a:gs pos="84000">
              <a:schemeClr val="accent1">
                <a:hueOff val="0"/>
                <a:satOff val="0"/>
                <a:lumOff val="0"/>
                <a:alphaOff val="0"/>
                <a:shade val="90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88900" dist="38100" dir="5040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1200000"/>
          </a:lightRig>
        </a:scene3d>
        <a:sp3d>
          <a:bevelT w="38100" h="508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20CCB60A-C8A9-FC4C-A5E8-3A4887FB5035}">
      <dsp:nvSpPr>
        <dsp:cNvPr id="0" name=""/>
        <dsp:cNvSpPr/>
      </dsp:nvSpPr>
      <dsp:spPr>
        <a:xfrm>
          <a:off x="4698500" y="1352806"/>
          <a:ext cx="1837068" cy="116653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5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kern="1200"/>
            <a:t>What was difficult about last week’s class?</a:t>
          </a:r>
        </a:p>
      </dsp:txBody>
      <dsp:txXfrm>
        <a:off x="4732667" y="1386973"/>
        <a:ext cx="1768734" cy="1098204"/>
      </dsp:txXfrm>
    </dsp:sp>
    <dsp:sp modelId="{5A1D4C07-0DC7-0C43-A125-FDA1A031E229}">
      <dsp:nvSpPr>
        <dsp:cNvPr id="0" name=""/>
        <dsp:cNvSpPr/>
      </dsp:nvSpPr>
      <dsp:spPr>
        <a:xfrm>
          <a:off x="6739687" y="1158893"/>
          <a:ext cx="1837068" cy="116653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lumMod val="110000"/>
              </a:schemeClr>
            </a:gs>
            <a:gs pos="84000">
              <a:schemeClr val="accent1">
                <a:hueOff val="0"/>
                <a:satOff val="0"/>
                <a:lumOff val="0"/>
                <a:alphaOff val="0"/>
                <a:shade val="90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88900" dist="38100" dir="5040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1200000"/>
          </a:lightRig>
        </a:scene3d>
        <a:sp3d>
          <a:bevelT w="38100" h="508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2A51F382-E709-834D-B7EB-BE026E6F63F1}">
      <dsp:nvSpPr>
        <dsp:cNvPr id="0" name=""/>
        <dsp:cNvSpPr/>
      </dsp:nvSpPr>
      <dsp:spPr>
        <a:xfrm>
          <a:off x="6943805" y="1352806"/>
          <a:ext cx="1837068" cy="116653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5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kern="1200"/>
            <a:t>What was the value of last week’s class?</a:t>
          </a:r>
        </a:p>
      </dsp:txBody>
      <dsp:txXfrm>
        <a:off x="6977972" y="1386973"/>
        <a:ext cx="1768734" cy="1098204"/>
      </dsp:txXfrm>
    </dsp:sp>
    <dsp:sp modelId="{287B323F-23AE-7546-ACEF-378E8E2F6776}">
      <dsp:nvSpPr>
        <dsp:cNvPr id="0" name=""/>
        <dsp:cNvSpPr/>
      </dsp:nvSpPr>
      <dsp:spPr>
        <a:xfrm>
          <a:off x="8984992" y="1158893"/>
          <a:ext cx="1837068" cy="116653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lumMod val="110000"/>
              </a:schemeClr>
            </a:gs>
            <a:gs pos="84000">
              <a:schemeClr val="accent1">
                <a:hueOff val="0"/>
                <a:satOff val="0"/>
                <a:lumOff val="0"/>
                <a:alphaOff val="0"/>
                <a:shade val="90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88900" dist="38100" dir="5040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1200000"/>
          </a:lightRig>
        </a:scene3d>
        <a:sp3d>
          <a:bevelT w="38100" h="508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2EEB101E-718D-BA4B-A5C6-7E1CD5DD01E9}">
      <dsp:nvSpPr>
        <dsp:cNvPr id="0" name=""/>
        <dsp:cNvSpPr/>
      </dsp:nvSpPr>
      <dsp:spPr>
        <a:xfrm>
          <a:off x="9189111" y="1352806"/>
          <a:ext cx="1837068" cy="116653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5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kern="1200"/>
            <a:t>How will you use the information from last week’s class?</a:t>
          </a:r>
        </a:p>
      </dsp:txBody>
      <dsp:txXfrm>
        <a:off x="9223278" y="1386973"/>
        <a:ext cx="1768734" cy="1098204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B8E6E38-CD7A-7C4C-9676-885113A11607}">
      <dsp:nvSpPr>
        <dsp:cNvPr id="0" name=""/>
        <dsp:cNvSpPr/>
      </dsp:nvSpPr>
      <dsp:spPr>
        <a:xfrm>
          <a:off x="3770" y="1158893"/>
          <a:ext cx="1837068" cy="116653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lumMod val="110000"/>
              </a:schemeClr>
            </a:gs>
            <a:gs pos="84000">
              <a:schemeClr val="accent1">
                <a:hueOff val="0"/>
                <a:satOff val="0"/>
                <a:lumOff val="0"/>
                <a:alphaOff val="0"/>
                <a:shade val="90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88900" dist="38100" dir="5040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1200000"/>
          </a:lightRig>
        </a:scene3d>
        <a:sp3d>
          <a:bevelT w="38100" h="508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CBDBC7AD-A087-C34C-B79F-721072EDBF7D}">
      <dsp:nvSpPr>
        <dsp:cNvPr id="0" name=""/>
        <dsp:cNvSpPr/>
      </dsp:nvSpPr>
      <dsp:spPr>
        <a:xfrm>
          <a:off x="207888" y="1352806"/>
          <a:ext cx="1837068" cy="116653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5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kern="1200" dirty="0"/>
            <a:t>What can you recall about last week’s class?</a:t>
          </a:r>
        </a:p>
      </dsp:txBody>
      <dsp:txXfrm>
        <a:off x="242055" y="1386973"/>
        <a:ext cx="1768734" cy="1098204"/>
      </dsp:txXfrm>
    </dsp:sp>
    <dsp:sp modelId="{F73683F0-AD4F-0D47-8ED0-BC206937DCD7}">
      <dsp:nvSpPr>
        <dsp:cNvPr id="0" name=""/>
        <dsp:cNvSpPr/>
      </dsp:nvSpPr>
      <dsp:spPr>
        <a:xfrm>
          <a:off x="2249075" y="1158893"/>
          <a:ext cx="1837068" cy="116653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lumMod val="110000"/>
              </a:schemeClr>
            </a:gs>
            <a:gs pos="84000">
              <a:schemeClr val="accent1">
                <a:hueOff val="0"/>
                <a:satOff val="0"/>
                <a:lumOff val="0"/>
                <a:alphaOff val="0"/>
                <a:shade val="90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88900" dist="38100" dir="5040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1200000"/>
          </a:lightRig>
        </a:scene3d>
        <a:sp3d>
          <a:bevelT w="38100" h="508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2FCD8B81-C609-AA46-95B1-A739E5BE9C50}">
      <dsp:nvSpPr>
        <dsp:cNvPr id="0" name=""/>
        <dsp:cNvSpPr/>
      </dsp:nvSpPr>
      <dsp:spPr>
        <a:xfrm>
          <a:off x="2453194" y="1352806"/>
          <a:ext cx="1837068" cy="116653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5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kern="1200"/>
            <a:t>What was easy about last week’s class?</a:t>
          </a:r>
        </a:p>
      </dsp:txBody>
      <dsp:txXfrm>
        <a:off x="2487361" y="1386973"/>
        <a:ext cx="1768734" cy="1098204"/>
      </dsp:txXfrm>
    </dsp:sp>
    <dsp:sp modelId="{5612ECF0-6E2A-8B46-ADAF-07C8FDFBB2F9}">
      <dsp:nvSpPr>
        <dsp:cNvPr id="0" name=""/>
        <dsp:cNvSpPr/>
      </dsp:nvSpPr>
      <dsp:spPr>
        <a:xfrm>
          <a:off x="4494381" y="1158893"/>
          <a:ext cx="1837068" cy="116653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lumMod val="110000"/>
              </a:schemeClr>
            </a:gs>
            <a:gs pos="84000">
              <a:schemeClr val="accent1">
                <a:hueOff val="0"/>
                <a:satOff val="0"/>
                <a:lumOff val="0"/>
                <a:alphaOff val="0"/>
                <a:shade val="90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88900" dist="38100" dir="5040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1200000"/>
          </a:lightRig>
        </a:scene3d>
        <a:sp3d>
          <a:bevelT w="38100" h="508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20CCB60A-C8A9-FC4C-A5E8-3A4887FB5035}">
      <dsp:nvSpPr>
        <dsp:cNvPr id="0" name=""/>
        <dsp:cNvSpPr/>
      </dsp:nvSpPr>
      <dsp:spPr>
        <a:xfrm>
          <a:off x="4698500" y="1352806"/>
          <a:ext cx="1837068" cy="116653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5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kern="1200"/>
            <a:t>What was difficult about last week’s class?</a:t>
          </a:r>
        </a:p>
      </dsp:txBody>
      <dsp:txXfrm>
        <a:off x="4732667" y="1386973"/>
        <a:ext cx="1768734" cy="1098204"/>
      </dsp:txXfrm>
    </dsp:sp>
    <dsp:sp modelId="{5A1D4C07-0DC7-0C43-A125-FDA1A031E229}">
      <dsp:nvSpPr>
        <dsp:cNvPr id="0" name=""/>
        <dsp:cNvSpPr/>
      </dsp:nvSpPr>
      <dsp:spPr>
        <a:xfrm>
          <a:off x="6739687" y="1158893"/>
          <a:ext cx="1837068" cy="116653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lumMod val="110000"/>
              </a:schemeClr>
            </a:gs>
            <a:gs pos="84000">
              <a:schemeClr val="accent1">
                <a:hueOff val="0"/>
                <a:satOff val="0"/>
                <a:lumOff val="0"/>
                <a:alphaOff val="0"/>
                <a:shade val="90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88900" dist="38100" dir="5040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1200000"/>
          </a:lightRig>
        </a:scene3d>
        <a:sp3d>
          <a:bevelT w="38100" h="508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2A51F382-E709-834D-B7EB-BE026E6F63F1}">
      <dsp:nvSpPr>
        <dsp:cNvPr id="0" name=""/>
        <dsp:cNvSpPr/>
      </dsp:nvSpPr>
      <dsp:spPr>
        <a:xfrm>
          <a:off x="6943805" y="1352806"/>
          <a:ext cx="1837068" cy="116653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5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kern="1200"/>
            <a:t>What was the value of last week’s class?</a:t>
          </a:r>
        </a:p>
      </dsp:txBody>
      <dsp:txXfrm>
        <a:off x="6977972" y="1386973"/>
        <a:ext cx="1768734" cy="1098204"/>
      </dsp:txXfrm>
    </dsp:sp>
    <dsp:sp modelId="{287B323F-23AE-7546-ACEF-378E8E2F6776}">
      <dsp:nvSpPr>
        <dsp:cNvPr id="0" name=""/>
        <dsp:cNvSpPr/>
      </dsp:nvSpPr>
      <dsp:spPr>
        <a:xfrm>
          <a:off x="8984992" y="1158893"/>
          <a:ext cx="1837068" cy="116653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lumMod val="110000"/>
              </a:schemeClr>
            </a:gs>
            <a:gs pos="84000">
              <a:schemeClr val="accent1">
                <a:hueOff val="0"/>
                <a:satOff val="0"/>
                <a:lumOff val="0"/>
                <a:alphaOff val="0"/>
                <a:shade val="90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88900" dist="38100" dir="5040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1200000"/>
          </a:lightRig>
        </a:scene3d>
        <a:sp3d>
          <a:bevelT w="38100" h="508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2EEB101E-718D-BA4B-A5C6-7E1CD5DD01E9}">
      <dsp:nvSpPr>
        <dsp:cNvPr id="0" name=""/>
        <dsp:cNvSpPr/>
      </dsp:nvSpPr>
      <dsp:spPr>
        <a:xfrm>
          <a:off x="9189111" y="1352806"/>
          <a:ext cx="1837068" cy="116653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5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kern="1200"/>
            <a:t>How will you use the information from last week’s class?</a:t>
          </a:r>
        </a:p>
      </dsp:txBody>
      <dsp:txXfrm>
        <a:off x="9223278" y="1386973"/>
        <a:ext cx="1768734" cy="1098204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D68726B-3EBD-EA49-A3CC-11E34FD0ED03}">
      <dsp:nvSpPr>
        <dsp:cNvPr id="0" name=""/>
        <dsp:cNvSpPr/>
      </dsp:nvSpPr>
      <dsp:spPr>
        <a:xfrm>
          <a:off x="2527998" y="-46744"/>
          <a:ext cx="6782741" cy="6782741"/>
        </a:xfrm>
        <a:prstGeom prst="circularArrow">
          <a:avLst>
            <a:gd name="adj1" fmla="val 5544"/>
            <a:gd name="adj2" fmla="val 330680"/>
            <a:gd name="adj3" fmla="val 13722706"/>
            <a:gd name="adj4" fmla="val 17418439"/>
            <a:gd name="adj5" fmla="val 5757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A86A999-B486-7746-B383-1F083E896B6E}">
      <dsp:nvSpPr>
        <dsp:cNvPr id="0" name=""/>
        <dsp:cNvSpPr/>
      </dsp:nvSpPr>
      <dsp:spPr>
        <a:xfrm>
          <a:off x="4295010" y="596"/>
          <a:ext cx="3248716" cy="1624358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0" i="0" kern="1200" baseline="0" dirty="0">
              <a:latin typeface="Century Gothic" panose="020B0502020202020204" pitchFamily="34" charset="0"/>
            </a:rPr>
            <a:t>What have you noticed about WFH?</a:t>
          </a:r>
          <a:endParaRPr lang="en-US" sz="2800" b="0" kern="1200" dirty="0">
            <a:latin typeface="Century Gothic" panose="020B0502020202020204" pitchFamily="34" charset="0"/>
          </a:endParaRPr>
        </a:p>
      </dsp:txBody>
      <dsp:txXfrm>
        <a:off x="4374305" y="79891"/>
        <a:ext cx="3090126" cy="1465768"/>
      </dsp:txXfrm>
    </dsp:sp>
    <dsp:sp modelId="{C113F94E-BB2F-A345-9347-BD5496317CA3}">
      <dsp:nvSpPr>
        <dsp:cNvPr id="0" name=""/>
        <dsp:cNvSpPr/>
      </dsp:nvSpPr>
      <dsp:spPr>
        <a:xfrm>
          <a:off x="7045872" y="1999214"/>
          <a:ext cx="3248716" cy="1624358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0" i="0" kern="1200" baseline="0" dirty="0">
              <a:latin typeface="Century Gothic" panose="020B0502020202020204" pitchFamily="34" charset="0"/>
            </a:rPr>
            <a:t>What do you like about WFH?</a:t>
          </a:r>
          <a:endParaRPr lang="en-US" sz="2800" b="0" kern="1200" dirty="0">
            <a:latin typeface="Century Gothic" panose="020B0502020202020204" pitchFamily="34" charset="0"/>
          </a:endParaRPr>
        </a:p>
      </dsp:txBody>
      <dsp:txXfrm>
        <a:off x="7125167" y="2078509"/>
        <a:ext cx="3090126" cy="1465768"/>
      </dsp:txXfrm>
    </dsp:sp>
    <dsp:sp modelId="{392AEB1A-009C-FB48-9534-D8BB4D77F8AD}">
      <dsp:nvSpPr>
        <dsp:cNvPr id="0" name=""/>
        <dsp:cNvSpPr/>
      </dsp:nvSpPr>
      <dsp:spPr>
        <a:xfrm>
          <a:off x="5995136" y="5233045"/>
          <a:ext cx="3248716" cy="1624358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0" i="0" kern="1200" baseline="0" dirty="0">
              <a:latin typeface="Century Gothic" panose="020B0502020202020204" pitchFamily="34" charset="0"/>
            </a:rPr>
            <a:t>What is difficult about WFH?</a:t>
          </a:r>
          <a:endParaRPr lang="en-US" sz="2800" b="0" kern="1200" dirty="0">
            <a:latin typeface="Century Gothic" panose="020B0502020202020204" pitchFamily="34" charset="0"/>
          </a:endParaRPr>
        </a:p>
      </dsp:txBody>
      <dsp:txXfrm>
        <a:off x="6074431" y="5312340"/>
        <a:ext cx="3090126" cy="1465768"/>
      </dsp:txXfrm>
    </dsp:sp>
    <dsp:sp modelId="{3B8429CC-8980-DD4F-A407-2FFA4C93BE5A}">
      <dsp:nvSpPr>
        <dsp:cNvPr id="0" name=""/>
        <dsp:cNvSpPr/>
      </dsp:nvSpPr>
      <dsp:spPr>
        <a:xfrm>
          <a:off x="2594884" y="5233045"/>
          <a:ext cx="3248716" cy="1624358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0" i="0" kern="1200" baseline="0" dirty="0">
              <a:latin typeface="Century Gothic" panose="020B0502020202020204" pitchFamily="34" charset="0"/>
            </a:rPr>
            <a:t>What have you learned about WFH?</a:t>
          </a:r>
          <a:endParaRPr lang="en-US" sz="2800" b="0" kern="1200" dirty="0">
            <a:latin typeface="Century Gothic" panose="020B0502020202020204" pitchFamily="34" charset="0"/>
          </a:endParaRPr>
        </a:p>
      </dsp:txBody>
      <dsp:txXfrm>
        <a:off x="2674179" y="5312340"/>
        <a:ext cx="3090126" cy="1465768"/>
      </dsp:txXfrm>
    </dsp:sp>
    <dsp:sp modelId="{5BD41C51-F4F5-3C4E-A51A-6B45A87D254F}">
      <dsp:nvSpPr>
        <dsp:cNvPr id="0" name=""/>
        <dsp:cNvSpPr/>
      </dsp:nvSpPr>
      <dsp:spPr>
        <a:xfrm>
          <a:off x="1544149" y="1999214"/>
          <a:ext cx="3248716" cy="1624358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0" kern="1200" dirty="0">
              <a:latin typeface="Century Gothic" panose="020B0502020202020204" pitchFamily="34" charset="0"/>
            </a:rPr>
            <a:t>What will you do differently the next time you WFH?</a:t>
          </a:r>
        </a:p>
      </dsp:txBody>
      <dsp:txXfrm>
        <a:off x="1623444" y="2078509"/>
        <a:ext cx="3090126" cy="1465768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6223777-546B-7F4B-88FF-646FCA9E8E39}">
      <dsp:nvSpPr>
        <dsp:cNvPr id="0" name=""/>
        <dsp:cNvSpPr/>
      </dsp:nvSpPr>
      <dsp:spPr>
        <a:xfrm>
          <a:off x="990941" y="1331"/>
          <a:ext cx="2827415" cy="1696449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 dirty="0">
              <a:latin typeface="Century Gothic" panose="020B0502020202020204" pitchFamily="34" charset="0"/>
            </a:rPr>
            <a:t>Preparation</a:t>
          </a:r>
        </a:p>
      </dsp:txBody>
      <dsp:txXfrm>
        <a:off x="990941" y="1331"/>
        <a:ext cx="2827415" cy="1696449"/>
      </dsp:txXfrm>
    </dsp:sp>
    <dsp:sp modelId="{E79F8B7B-120D-1C46-BE43-8A47E87FEE00}">
      <dsp:nvSpPr>
        <dsp:cNvPr id="0" name=""/>
        <dsp:cNvSpPr/>
      </dsp:nvSpPr>
      <dsp:spPr>
        <a:xfrm>
          <a:off x="4101099" y="1331"/>
          <a:ext cx="2827415" cy="1696449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 dirty="0">
              <a:latin typeface="Century Gothic" panose="020B0502020202020204" pitchFamily="34" charset="0"/>
            </a:rPr>
            <a:t>Purpose</a:t>
          </a:r>
        </a:p>
      </dsp:txBody>
      <dsp:txXfrm>
        <a:off x="4101099" y="1331"/>
        <a:ext cx="2827415" cy="1696449"/>
      </dsp:txXfrm>
    </dsp:sp>
    <dsp:sp modelId="{6EDA5A14-0990-7C47-8A8B-21B5B8E7EA88}">
      <dsp:nvSpPr>
        <dsp:cNvPr id="0" name=""/>
        <dsp:cNvSpPr/>
      </dsp:nvSpPr>
      <dsp:spPr>
        <a:xfrm>
          <a:off x="7211257" y="1331"/>
          <a:ext cx="2827415" cy="1696449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 dirty="0">
              <a:latin typeface="Century Gothic" panose="020B0502020202020204" pitchFamily="34" charset="0"/>
            </a:rPr>
            <a:t>Routine</a:t>
          </a:r>
        </a:p>
      </dsp:txBody>
      <dsp:txXfrm>
        <a:off x="7211257" y="1331"/>
        <a:ext cx="2827415" cy="1696449"/>
      </dsp:txXfrm>
    </dsp:sp>
    <dsp:sp modelId="{6171C871-BB3F-1848-8C7F-41DD19984C9B}">
      <dsp:nvSpPr>
        <dsp:cNvPr id="0" name=""/>
        <dsp:cNvSpPr/>
      </dsp:nvSpPr>
      <dsp:spPr>
        <a:xfrm>
          <a:off x="2546020" y="1980522"/>
          <a:ext cx="2827415" cy="1696449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 dirty="0">
              <a:latin typeface="Century Gothic" panose="020B0502020202020204" pitchFamily="34" charset="0"/>
            </a:rPr>
            <a:t>Breathe</a:t>
          </a:r>
        </a:p>
      </dsp:txBody>
      <dsp:txXfrm>
        <a:off x="2546020" y="1980522"/>
        <a:ext cx="2827415" cy="1696449"/>
      </dsp:txXfrm>
    </dsp:sp>
    <dsp:sp modelId="{481C3CE4-79C3-E745-B6C2-385A94113131}">
      <dsp:nvSpPr>
        <dsp:cNvPr id="0" name=""/>
        <dsp:cNvSpPr/>
      </dsp:nvSpPr>
      <dsp:spPr>
        <a:xfrm>
          <a:off x="5656178" y="1980522"/>
          <a:ext cx="2827415" cy="1696449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 dirty="0">
              <a:latin typeface="Century Gothic" panose="020B0502020202020204" pitchFamily="34" charset="0"/>
            </a:rPr>
            <a:t>Find A Face</a:t>
          </a:r>
        </a:p>
      </dsp:txBody>
      <dsp:txXfrm>
        <a:off x="5656178" y="1980522"/>
        <a:ext cx="2827415" cy="1696449"/>
      </dsp:txXfrm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171C871-BB3F-1848-8C7F-41DD19984C9B}">
      <dsp:nvSpPr>
        <dsp:cNvPr id="0" name=""/>
        <dsp:cNvSpPr/>
      </dsp:nvSpPr>
      <dsp:spPr>
        <a:xfrm>
          <a:off x="1346" y="263876"/>
          <a:ext cx="5250915" cy="3150549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6690" tIns="186690" rIns="186690" bIns="186690" numCol="1" spcCol="1270" anchor="ctr" anchorCtr="0">
          <a:noAutofit/>
        </a:bodyPr>
        <a:lstStyle/>
        <a:p>
          <a:pPr marL="0" lvl="0" indent="0" algn="ctr" defTabSz="2178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900" kern="1200" dirty="0">
              <a:latin typeface="Century Gothic" panose="020B0502020202020204" pitchFamily="34" charset="0"/>
            </a:rPr>
            <a:t>Things will go wrong.</a:t>
          </a:r>
        </a:p>
      </dsp:txBody>
      <dsp:txXfrm>
        <a:off x="1346" y="263876"/>
        <a:ext cx="5250915" cy="3150549"/>
      </dsp:txXfrm>
    </dsp:sp>
    <dsp:sp modelId="{6EDA5A14-0990-7C47-8A8B-21B5B8E7EA88}">
      <dsp:nvSpPr>
        <dsp:cNvPr id="0" name=""/>
        <dsp:cNvSpPr/>
      </dsp:nvSpPr>
      <dsp:spPr>
        <a:xfrm>
          <a:off x="5777353" y="263876"/>
          <a:ext cx="5250915" cy="3150549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6690" tIns="186690" rIns="186690" bIns="186690" numCol="1" spcCol="1270" anchor="ctr" anchorCtr="0">
          <a:noAutofit/>
        </a:bodyPr>
        <a:lstStyle/>
        <a:p>
          <a:pPr marL="0" lvl="0" indent="0" algn="ctr" defTabSz="2178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900" kern="1200" dirty="0">
              <a:latin typeface="Century Gothic" panose="020B0502020202020204" pitchFamily="34" charset="0"/>
            </a:rPr>
            <a:t>Create agreements before they go wrong!</a:t>
          </a:r>
        </a:p>
      </dsp:txBody>
      <dsp:txXfrm>
        <a:off x="5777353" y="263876"/>
        <a:ext cx="5250915" cy="3150549"/>
      </dsp:txXfrm>
    </dsp:sp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171C871-BB3F-1848-8C7F-41DD19984C9B}">
      <dsp:nvSpPr>
        <dsp:cNvPr id="0" name=""/>
        <dsp:cNvSpPr/>
      </dsp:nvSpPr>
      <dsp:spPr>
        <a:xfrm>
          <a:off x="1346" y="263876"/>
          <a:ext cx="5250915" cy="3150549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500" kern="1200" dirty="0">
              <a:latin typeface="Century Gothic" panose="020B0502020202020204" pitchFamily="34" charset="0"/>
            </a:rPr>
            <a:t>When…</a:t>
          </a:r>
        </a:p>
      </dsp:txBody>
      <dsp:txXfrm>
        <a:off x="1346" y="263876"/>
        <a:ext cx="5250915" cy="3150549"/>
      </dsp:txXfrm>
    </dsp:sp>
    <dsp:sp modelId="{6EDA5A14-0990-7C47-8A8B-21B5B8E7EA88}">
      <dsp:nvSpPr>
        <dsp:cNvPr id="0" name=""/>
        <dsp:cNvSpPr/>
      </dsp:nvSpPr>
      <dsp:spPr>
        <a:xfrm>
          <a:off x="5777353" y="263876"/>
          <a:ext cx="5250915" cy="3150549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500" kern="1200" dirty="0">
              <a:latin typeface="Century Gothic" panose="020B0502020202020204" pitchFamily="34" charset="0"/>
            </a:rPr>
            <a:t>We will…</a:t>
          </a:r>
        </a:p>
      </dsp:txBody>
      <dsp:txXfrm>
        <a:off x="5777353" y="263876"/>
        <a:ext cx="5250915" cy="315054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333B4E9-D0D3-B543-94A8-58D39A42EA93}">
      <dsp:nvSpPr>
        <dsp:cNvPr id="0" name=""/>
        <dsp:cNvSpPr/>
      </dsp:nvSpPr>
      <dsp:spPr>
        <a:xfrm>
          <a:off x="2409422" y="1194963"/>
          <a:ext cx="523463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23463" y="45720"/>
              </a:lnTo>
            </a:path>
          </a:pathLst>
        </a:custGeom>
        <a:noFill/>
        <a:ln w="1270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800" b="0" kern="1200"/>
        </a:p>
      </dsp:txBody>
      <dsp:txXfrm>
        <a:off x="2657302" y="1237912"/>
        <a:ext cx="27703" cy="5540"/>
      </dsp:txXfrm>
    </dsp:sp>
    <dsp:sp modelId="{2339B89B-93FE-4646-B186-D983A6623698}">
      <dsp:nvSpPr>
        <dsp:cNvPr id="0" name=""/>
        <dsp:cNvSpPr/>
      </dsp:nvSpPr>
      <dsp:spPr>
        <a:xfrm>
          <a:off x="2248" y="517991"/>
          <a:ext cx="2408973" cy="1445384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0" kern="1200" dirty="0"/>
            <a:t>8:30-10:00 Zoom</a:t>
          </a:r>
        </a:p>
      </dsp:txBody>
      <dsp:txXfrm>
        <a:off x="2248" y="517991"/>
        <a:ext cx="2408973" cy="1445384"/>
      </dsp:txXfrm>
    </dsp:sp>
    <dsp:sp modelId="{B016526A-147C-AC4F-BCA2-076FA4FD1D87}">
      <dsp:nvSpPr>
        <dsp:cNvPr id="0" name=""/>
        <dsp:cNvSpPr/>
      </dsp:nvSpPr>
      <dsp:spPr>
        <a:xfrm>
          <a:off x="5372459" y="1194963"/>
          <a:ext cx="523463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23463" y="45720"/>
              </a:lnTo>
            </a:path>
          </a:pathLst>
        </a:custGeom>
        <a:noFill/>
        <a:ln w="12700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800" b="0" kern="1200"/>
        </a:p>
      </dsp:txBody>
      <dsp:txXfrm>
        <a:off x="5620339" y="1237912"/>
        <a:ext cx="27703" cy="5540"/>
      </dsp:txXfrm>
    </dsp:sp>
    <dsp:sp modelId="{3A792ECF-C334-8640-8F29-8705C46F4B05}">
      <dsp:nvSpPr>
        <dsp:cNvPr id="0" name=""/>
        <dsp:cNvSpPr/>
      </dsp:nvSpPr>
      <dsp:spPr>
        <a:xfrm>
          <a:off x="2965286" y="517991"/>
          <a:ext cx="2408973" cy="1445384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0" kern="1200" dirty="0"/>
            <a:t>10:00-10:15 Break</a:t>
          </a:r>
        </a:p>
      </dsp:txBody>
      <dsp:txXfrm>
        <a:off x="2965286" y="517991"/>
        <a:ext cx="2408973" cy="1445384"/>
      </dsp:txXfrm>
    </dsp:sp>
    <dsp:sp modelId="{3A96C615-587F-2243-90F4-90472B3CC15B}">
      <dsp:nvSpPr>
        <dsp:cNvPr id="0" name=""/>
        <dsp:cNvSpPr/>
      </dsp:nvSpPr>
      <dsp:spPr>
        <a:xfrm>
          <a:off x="8335496" y="1194963"/>
          <a:ext cx="523463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23463" y="45720"/>
              </a:lnTo>
            </a:path>
          </a:pathLst>
        </a:custGeom>
        <a:noFill/>
        <a:ln w="12700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800" b="0" kern="1200"/>
        </a:p>
      </dsp:txBody>
      <dsp:txXfrm>
        <a:off x="8583377" y="1237912"/>
        <a:ext cx="27703" cy="5540"/>
      </dsp:txXfrm>
    </dsp:sp>
    <dsp:sp modelId="{0430A3EC-C869-8A43-AF5C-8368C0BDEB91}">
      <dsp:nvSpPr>
        <dsp:cNvPr id="0" name=""/>
        <dsp:cNvSpPr/>
      </dsp:nvSpPr>
      <dsp:spPr>
        <a:xfrm>
          <a:off x="5928323" y="517991"/>
          <a:ext cx="2408973" cy="1445384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0" kern="1200" dirty="0"/>
            <a:t>10:15-12:00 Zoom</a:t>
          </a:r>
        </a:p>
      </dsp:txBody>
      <dsp:txXfrm>
        <a:off x="5928323" y="517991"/>
        <a:ext cx="2408973" cy="1445384"/>
      </dsp:txXfrm>
    </dsp:sp>
    <dsp:sp modelId="{10807E64-3C55-6A44-AF23-15837258352C}">
      <dsp:nvSpPr>
        <dsp:cNvPr id="0" name=""/>
        <dsp:cNvSpPr/>
      </dsp:nvSpPr>
      <dsp:spPr>
        <a:xfrm>
          <a:off x="1206735" y="1961575"/>
          <a:ext cx="8889111" cy="523463"/>
        </a:xfrm>
        <a:custGeom>
          <a:avLst/>
          <a:gdLst/>
          <a:ahLst/>
          <a:cxnLst/>
          <a:rect l="0" t="0" r="0" b="0"/>
          <a:pathLst>
            <a:path>
              <a:moveTo>
                <a:pt x="8889111" y="0"/>
              </a:moveTo>
              <a:lnTo>
                <a:pt x="8889111" y="278831"/>
              </a:lnTo>
              <a:lnTo>
                <a:pt x="0" y="278831"/>
              </a:lnTo>
              <a:lnTo>
                <a:pt x="0" y="523463"/>
              </a:lnTo>
            </a:path>
          </a:pathLst>
        </a:custGeom>
        <a:noFill/>
        <a:ln w="12700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5428632" y="2220536"/>
        <a:ext cx="445318" cy="5540"/>
      </dsp:txXfrm>
    </dsp:sp>
    <dsp:sp modelId="{A0EA6C5F-0549-AA4C-B8C8-3CD3C4471521}">
      <dsp:nvSpPr>
        <dsp:cNvPr id="0" name=""/>
        <dsp:cNvSpPr/>
      </dsp:nvSpPr>
      <dsp:spPr>
        <a:xfrm>
          <a:off x="8891360" y="517991"/>
          <a:ext cx="2408973" cy="1445384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7584" tIns="227584" rIns="227584" bIns="227584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12:00-1:01 Lunch</a:t>
          </a:r>
        </a:p>
      </dsp:txBody>
      <dsp:txXfrm>
        <a:off x="8891360" y="517991"/>
        <a:ext cx="2408973" cy="1445384"/>
      </dsp:txXfrm>
    </dsp:sp>
    <dsp:sp modelId="{3F8A8F2B-1170-824C-933D-7A493810CE52}">
      <dsp:nvSpPr>
        <dsp:cNvPr id="0" name=""/>
        <dsp:cNvSpPr/>
      </dsp:nvSpPr>
      <dsp:spPr>
        <a:xfrm>
          <a:off x="2409422" y="3194410"/>
          <a:ext cx="523463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23463" y="45720"/>
              </a:lnTo>
            </a:path>
          </a:pathLst>
        </a:custGeom>
        <a:noFill/>
        <a:ln w="12700" cap="rnd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800" b="0" kern="1200"/>
        </a:p>
      </dsp:txBody>
      <dsp:txXfrm>
        <a:off x="2657302" y="3237360"/>
        <a:ext cx="27703" cy="5540"/>
      </dsp:txXfrm>
    </dsp:sp>
    <dsp:sp modelId="{40E26EE0-1972-1342-95D0-2F7214C5C861}">
      <dsp:nvSpPr>
        <dsp:cNvPr id="0" name=""/>
        <dsp:cNvSpPr/>
      </dsp:nvSpPr>
      <dsp:spPr>
        <a:xfrm>
          <a:off x="2248" y="2517438"/>
          <a:ext cx="2408973" cy="1445384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0" kern="1200" dirty="0"/>
            <a:t>1:01- 2:00</a:t>
          </a:r>
        </a:p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0" kern="1200" dirty="0"/>
            <a:t>Zoom</a:t>
          </a:r>
        </a:p>
      </dsp:txBody>
      <dsp:txXfrm>
        <a:off x="2248" y="2517438"/>
        <a:ext cx="2408973" cy="1445384"/>
      </dsp:txXfrm>
    </dsp:sp>
    <dsp:sp modelId="{67017957-B26D-F144-8299-A27A0910D9A8}">
      <dsp:nvSpPr>
        <dsp:cNvPr id="0" name=""/>
        <dsp:cNvSpPr/>
      </dsp:nvSpPr>
      <dsp:spPr>
        <a:xfrm>
          <a:off x="5372459" y="3194410"/>
          <a:ext cx="523463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23463" y="45720"/>
              </a:lnTo>
            </a:path>
          </a:pathLst>
        </a:custGeom>
        <a:noFill/>
        <a:ln w="1270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800" b="0" kern="1200"/>
        </a:p>
      </dsp:txBody>
      <dsp:txXfrm>
        <a:off x="5620339" y="3237360"/>
        <a:ext cx="27703" cy="5540"/>
      </dsp:txXfrm>
    </dsp:sp>
    <dsp:sp modelId="{24EC20A0-A825-AE4E-997F-3A2F5F10B402}">
      <dsp:nvSpPr>
        <dsp:cNvPr id="0" name=""/>
        <dsp:cNvSpPr/>
      </dsp:nvSpPr>
      <dsp:spPr>
        <a:xfrm>
          <a:off x="2965286" y="2517438"/>
          <a:ext cx="2408973" cy="1445384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0" kern="1200" dirty="0"/>
            <a:t>2:10-2:25 Break</a:t>
          </a:r>
        </a:p>
      </dsp:txBody>
      <dsp:txXfrm>
        <a:off x="2965286" y="2517438"/>
        <a:ext cx="2408973" cy="1445384"/>
      </dsp:txXfrm>
    </dsp:sp>
    <dsp:sp modelId="{33A9F30F-2E8E-244B-A625-EA805287D214}">
      <dsp:nvSpPr>
        <dsp:cNvPr id="0" name=""/>
        <dsp:cNvSpPr/>
      </dsp:nvSpPr>
      <dsp:spPr>
        <a:xfrm>
          <a:off x="5928323" y="2517438"/>
          <a:ext cx="2408973" cy="1445384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0" kern="1200" dirty="0"/>
            <a:t>2:25-4:00 Zoom</a:t>
          </a:r>
        </a:p>
      </dsp:txBody>
      <dsp:txXfrm>
        <a:off x="5928323" y="2517438"/>
        <a:ext cx="2408973" cy="1445384"/>
      </dsp:txXfrm>
    </dsp:sp>
  </dsp:spTree>
</dsp:drawing>
</file>

<file path=ppt/diagrams/drawing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8759C3F-4B50-894A-BC58-69F9B6FFC393}">
      <dsp:nvSpPr>
        <dsp:cNvPr id="0" name=""/>
        <dsp:cNvSpPr/>
      </dsp:nvSpPr>
      <dsp:spPr>
        <a:xfrm>
          <a:off x="79680" y="1641"/>
          <a:ext cx="2098620" cy="125917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The Rambler</a:t>
          </a:r>
        </a:p>
      </dsp:txBody>
      <dsp:txXfrm>
        <a:off x="79680" y="1641"/>
        <a:ext cx="2098620" cy="1259172"/>
      </dsp:txXfrm>
    </dsp:sp>
    <dsp:sp modelId="{F2AA6A5E-E3E5-0B4F-99D9-72A913A114BF}">
      <dsp:nvSpPr>
        <dsp:cNvPr id="0" name=""/>
        <dsp:cNvSpPr/>
      </dsp:nvSpPr>
      <dsp:spPr>
        <a:xfrm>
          <a:off x="2388163" y="1641"/>
          <a:ext cx="2098620" cy="125917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The Opinionated</a:t>
          </a:r>
        </a:p>
      </dsp:txBody>
      <dsp:txXfrm>
        <a:off x="2388163" y="1641"/>
        <a:ext cx="2098620" cy="1259172"/>
      </dsp:txXfrm>
    </dsp:sp>
    <dsp:sp modelId="{7AE2956F-857F-EE4B-824C-F3D4C0456883}">
      <dsp:nvSpPr>
        <dsp:cNvPr id="0" name=""/>
        <dsp:cNvSpPr/>
      </dsp:nvSpPr>
      <dsp:spPr>
        <a:xfrm>
          <a:off x="4696646" y="1641"/>
          <a:ext cx="2098620" cy="125917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The Talker</a:t>
          </a:r>
        </a:p>
      </dsp:txBody>
      <dsp:txXfrm>
        <a:off x="4696646" y="1641"/>
        <a:ext cx="2098620" cy="1259172"/>
      </dsp:txXfrm>
    </dsp:sp>
    <dsp:sp modelId="{87A439E0-08EF-BB49-9E78-2C13CB9FAA9E}">
      <dsp:nvSpPr>
        <dsp:cNvPr id="0" name=""/>
        <dsp:cNvSpPr/>
      </dsp:nvSpPr>
      <dsp:spPr>
        <a:xfrm>
          <a:off x="7005128" y="1641"/>
          <a:ext cx="2098620" cy="125917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The Ghost</a:t>
          </a:r>
        </a:p>
      </dsp:txBody>
      <dsp:txXfrm>
        <a:off x="7005128" y="1641"/>
        <a:ext cx="2098620" cy="1259172"/>
      </dsp:txXfrm>
    </dsp:sp>
    <dsp:sp modelId="{C21A5783-DF8E-C741-8059-076C78A75D77}">
      <dsp:nvSpPr>
        <dsp:cNvPr id="0" name=""/>
        <dsp:cNvSpPr/>
      </dsp:nvSpPr>
      <dsp:spPr>
        <a:xfrm>
          <a:off x="9313611" y="1641"/>
          <a:ext cx="2098620" cy="125917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The Griper</a:t>
          </a:r>
        </a:p>
      </dsp:txBody>
      <dsp:txXfrm>
        <a:off x="9313611" y="1641"/>
        <a:ext cx="2098620" cy="1259172"/>
      </dsp:txXfrm>
    </dsp:sp>
    <dsp:sp modelId="{EB777510-1512-9A45-8B85-4A0756605C26}">
      <dsp:nvSpPr>
        <dsp:cNvPr id="0" name=""/>
        <dsp:cNvSpPr/>
      </dsp:nvSpPr>
      <dsp:spPr>
        <a:xfrm>
          <a:off x="79680" y="1470676"/>
          <a:ext cx="2098620" cy="125917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The Quiet Withdrawn</a:t>
          </a:r>
        </a:p>
      </dsp:txBody>
      <dsp:txXfrm>
        <a:off x="79680" y="1470676"/>
        <a:ext cx="2098620" cy="1259172"/>
      </dsp:txXfrm>
    </dsp:sp>
    <dsp:sp modelId="{BF54A01A-82CE-1647-A340-9F05B97EDEB7}">
      <dsp:nvSpPr>
        <dsp:cNvPr id="0" name=""/>
        <dsp:cNvSpPr/>
      </dsp:nvSpPr>
      <dsp:spPr>
        <a:xfrm>
          <a:off x="2388163" y="1470676"/>
          <a:ext cx="2098620" cy="125917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The Heckler</a:t>
          </a:r>
        </a:p>
      </dsp:txBody>
      <dsp:txXfrm>
        <a:off x="2388163" y="1470676"/>
        <a:ext cx="2098620" cy="1259172"/>
      </dsp:txXfrm>
    </dsp:sp>
    <dsp:sp modelId="{BFDA9F43-663B-4842-A64A-225B168326FC}">
      <dsp:nvSpPr>
        <dsp:cNvPr id="0" name=""/>
        <dsp:cNvSpPr/>
      </dsp:nvSpPr>
      <dsp:spPr>
        <a:xfrm>
          <a:off x="4696646" y="1470676"/>
          <a:ext cx="2098620" cy="125917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The Side Talkers</a:t>
          </a:r>
        </a:p>
      </dsp:txBody>
      <dsp:txXfrm>
        <a:off x="4696646" y="1470676"/>
        <a:ext cx="2098620" cy="1259172"/>
      </dsp:txXfrm>
    </dsp:sp>
    <dsp:sp modelId="{BC108542-9A8D-F64E-B63B-E2237402881C}">
      <dsp:nvSpPr>
        <dsp:cNvPr id="0" name=""/>
        <dsp:cNvSpPr/>
      </dsp:nvSpPr>
      <dsp:spPr>
        <a:xfrm>
          <a:off x="7005128" y="1470676"/>
          <a:ext cx="2098620" cy="125917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The Texter</a:t>
          </a:r>
        </a:p>
      </dsp:txBody>
      <dsp:txXfrm>
        <a:off x="7005128" y="1470676"/>
        <a:ext cx="2098620" cy="1259172"/>
      </dsp:txXfrm>
    </dsp:sp>
    <dsp:sp modelId="{0B640F7F-C842-C848-83DD-143D7047FCFA}">
      <dsp:nvSpPr>
        <dsp:cNvPr id="0" name=""/>
        <dsp:cNvSpPr/>
      </dsp:nvSpPr>
      <dsp:spPr>
        <a:xfrm>
          <a:off x="9313611" y="1470676"/>
          <a:ext cx="2098620" cy="125917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The Hostile Resistor</a:t>
          </a:r>
        </a:p>
      </dsp:txBody>
      <dsp:txXfrm>
        <a:off x="9313611" y="1470676"/>
        <a:ext cx="2098620" cy="1259172"/>
      </dsp:txXfrm>
    </dsp:sp>
    <dsp:sp modelId="{89D9C841-4F10-534F-ADD4-25F66D3BA919}">
      <dsp:nvSpPr>
        <dsp:cNvPr id="0" name=""/>
        <dsp:cNvSpPr/>
      </dsp:nvSpPr>
      <dsp:spPr>
        <a:xfrm>
          <a:off x="3542404" y="2939710"/>
          <a:ext cx="2098620" cy="125917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The Chronically Late</a:t>
          </a:r>
        </a:p>
      </dsp:txBody>
      <dsp:txXfrm>
        <a:off x="3542404" y="2939710"/>
        <a:ext cx="2098620" cy="1259172"/>
      </dsp:txXfrm>
    </dsp:sp>
    <dsp:sp modelId="{37E9EF2B-A0E0-4E41-AABD-EE1D9BA040CC}">
      <dsp:nvSpPr>
        <dsp:cNvPr id="0" name=""/>
        <dsp:cNvSpPr/>
      </dsp:nvSpPr>
      <dsp:spPr>
        <a:xfrm>
          <a:off x="5850887" y="2939710"/>
          <a:ext cx="2098620" cy="125917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The Sharpshooter</a:t>
          </a:r>
        </a:p>
      </dsp:txBody>
      <dsp:txXfrm>
        <a:off x="5850887" y="2939710"/>
        <a:ext cx="2098620" cy="1259172"/>
      </dsp:txXfrm>
    </dsp:sp>
  </dsp:spTree>
</dsp:drawing>
</file>

<file path=ppt/diagrams/drawing2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63DDE3E-2E13-1741-A814-564406B369AE}">
      <dsp:nvSpPr>
        <dsp:cNvPr id="0" name=""/>
        <dsp:cNvSpPr/>
      </dsp:nvSpPr>
      <dsp:spPr>
        <a:xfrm>
          <a:off x="3770" y="818525"/>
          <a:ext cx="2041187" cy="1632949"/>
        </a:xfrm>
        <a:prstGeom prst="rect">
          <a:avLst/>
        </a:prstGeom>
        <a:blipFill dpi="0"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10000" r="10000"/>
          </a:stretch>
        </a:blip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D9DE3AE-C75A-CF41-AA7A-A3433085939A}">
      <dsp:nvSpPr>
        <dsp:cNvPr id="0" name=""/>
        <dsp:cNvSpPr/>
      </dsp:nvSpPr>
      <dsp:spPr>
        <a:xfrm>
          <a:off x="187476" y="2288180"/>
          <a:ext cx="1816656" cy="571532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Analyze</a:t>
          </a:r>
        </a:p>
      </dsp:txBody>
      <dsp:txXfrm>
        <a:off x="187476" y="2288180"/>
        <a:ext cx="1816656" cy="571532"/>
      </dsp:txXfrm>
    </dsp:sp>
    <dsp:sp modelId="{364A31BB-4A17-B141-8D27-55C903CCD2BF}">
      <dsp:nvSpPr>
        <dsp:cNvPr id="0" name=""/>
        <dsp:cNvSpPr/>
      </dsp:nvSpPr>
      <dsp:spPr>
        <a:xfrm>
          <a:off x="2249075" y="818525"/>
          <a:ext cx="2041187" cy="1632949"/>
        </a:xfrm>
        <a:prstGeom prst="rect">
          <a:avLst/>
        </a:prstGeom>
        <a:blipFill dpi="0" rotWithShape="1"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10000" r="10000"/>
          </a:stretch>
        </a:blip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B88A815-D682-1B4F-8F73-6DB6E52AEE5C}">
      <dsp:nvSpPr>
        <dsp:cNvPr id="0" name=""/>
        <dsp:cNvSpPr/>
      </dsp:nvSpPr>
      <dsp:spPr>
        <a:xfrm>
          <a:off x="2432782" y="2288180"/>
          <a:ext cx="1816656" cy="571532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Design</a:t>
          </a:r>
        </a:p>
      </dsp:txBody>
      <dsp:txXfrm>
        <a:off x="2432782" y="2288180"/>
        <a:ext cx="1816656" cy="571532"/>
      </dsp:txXfrm>
    </dsp:sp>
    <dsp:sp modelId="{82BD0AEB-AA29-1E4A-96A3-951099EDA464}">
      <dsp:nvSpPr>
        <dsp:cNvPr id="0" name=""/>
        <dsp:cNvSpPr/>
      </dsp:nvSpPr>
      <dsp:spPr>
        <a:xfrm>
          <a:off x="4494381" y="818525"/>
          <a:ext cx="2041187" cy="1632949"/>
        </a:xfrm>
        <a:prstGeom prst="rect">
          <a:avLst/>
        </a:prstGeom>
        <a:blipFill dpi="0" rotWithShape="1"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2500" b="-12500"/>
          </a:stretch>
        </a:blip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9D7949B-B697-C649-BF9A-2C889FE81306}">
      <dsp:nvSpPr>
        <dsp:cNvPr id="0" name=""/>
        <dsp:cNvSpPr/>
      </dsp:nvSpPr>
      <dsp:spPr>
        <a:xfrm>
          <a:off x="4678088" y="2288180"/>
          <a:ext cx="1816656" cy="571532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Develop</a:t>
          </a:r>
        </a:p>
      </dsp:txBody>
      <dsp:txXfrm>
        <a:off x="4678088" y="2288180"/>
        <a:ext cx="1816656" cy="571532"/>
      </dsp:txXfrm>
    </dsp:sp>
    <dsp:sp modelId="{68E306ED-61C0-F341-B64E-557B3FFA35C9}">
      <dsp:nvSpPr>
        <dsp:cNvPr id="0" name=""/>
        <dsp:cNvSpPr/>
      </dsp:nvSpPr>
      <dsp:spPr>
        <a:xfrm>
          <a:off x="6739687" y="818525"/>
          <a:ext cx="2041187" cy="1632949"/>
        </a:xfrm>
        <a:prstGeom prst="rect">
          <a:avLst/>
        </a:prstGeom>
        <a:blipFill dpi="0" rotWithShape="1"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10000" r="10000"/>
          </a:stretch>
        </a:blip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4C911E5-9EDC-FA4F-90CA-29C26FD45293}">
      <dsp:nvSpPr>
        <dsp:cNvPr id="0" name=""/>
        <dsp:cNvSpPr/>
      </dsp:nvSpPr>
      <dsp:spPr>
        <a:xfrm>
          <a:off x="6923394" y="2288180"/>
          <a:ext cx="1816656" cy="571532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Implement</a:t>
          </a:r>
        </a:p>
      </dsp:txBody>
      <dsp:txXfrm>
        <a:off x="6923394" y="2288180"/>
        <a:ext cx="1816656" cy="571532"/>
      </dsp:txXfrm>
    </dsp:sp>
    <dsp:sp modelId="{A1F58DB7-36F9-BF42-BC95-BDEEE6712A82}">
      <dsp:nvSpPr>
        <dsp:cNvPr id="0" name=""/>
        <dsp:cNvSpPr/>
      </dsp:nvSpPr>
      <dsp:spPr>
        <a:xfrm>
          <a:off x="8984992" y="818525"/>
          <a:ext cx="2041187" cy="1632949"/>
        </a:xfrm>
        <a:prstGeom prst="rect">
          <a:avLst/>
        </a:prstGeom>
        <a:blipFill dpi="0" rotWithShape="1"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10000" r="10000"/>
          </a:stretch>
        </a:blip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CB95E79-AB68-9A4B-AB12-79D06419D2D5}">
      <dsp:nvSpPr>
        <dsp:cNvPr id="0" name=""/>
        <dsp:cNvSpPr/>
      </dsp:nvSpPr>
      <dsp:spPr>
        <a:xfrm>
          <a:off x="9168699" y="2288180"/>
          <a:ext cx="1816656" cy="571532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Evaluate</a:t>
          </a:r>
        </a:p>
      </dsp:txBody>
      <dsp:txXfrm>
        <a:off x="9168699" y="2288180"/>
        <a:ext cx="1816656" cy="571532"/>
      </dsp:txXfrm>
    </dsp:sp>
  </dsp:spTree>
</dsp:drawing>
</file>

<file path=ppt/diagrams/drawing2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9FBDDBB-1103-DD4A-BD53-4ED009E73A16}">
      <dsp:nvSpPr>
        <dsp:cNvPr id="0" name=""/>
        <dsp:cNvSpPr/>
      </dsp:nvSpPr>
      <dsp:spPr>
        <a:xfrm>
          <a:off x="-7543818" y="-1153920"/>
          <a:ext cx="8985283" cy="8985283"/>
        </a:xfrm>
        <a:prstGeom prst="blockArc">
          <a:avLst>
            <a:gd name="adj1" fmla="val 18900000"/>
            <a:gd name="adj2" fmla="val 2700000"/>
            <a:gd name="adj3" fmla="val 240"/>
          </a:avLst>
        </a:prstGeom>
        <a:noFill/>
        <a:ln w="22225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42E1386-E0F2-2B40-BE21-DDEFEB2317CE}">
      <dsp:nvSpPr>
        <dsp:cNvPr id="0" name=""/>
        <dsp:cNvSpPr/>
      </dsp:nvSpPr>
      <dsp:spPr>
        <a:xfrm>
          <a:off x="468422" y="303556"/>
          <a:ext cx="10934345" cy="60684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1684" tIns="83820" rIns="83820" bIns="83820" numCol="1" spcCol="1270" anchor="ctr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charset="2"/>
            <a:buNone/>
          </a:pPr>
          <a:r>
            <a:rPr lang="en-US" sz="3300" kern="1200"/>
            <a:t>Specific</a:t>
          </a:r>
        </a:p>
      </dsp:txBody>
      <dsp:txXfrm>
        <a:off x="468422" y="303556"/>
        <a:ext cx="10934345" cy="606846"/>
      </dsp:txXfrm>
    </dsp:sp>
    <dsp:sp modelId="{27B2B675-FFF5-4A4D-861E-E341EB35EC5A}">
      <dsp:nvSpPr>
        <dsp:cNvPr id="0" name=""/>
        <dsp:cNvSpPr/>
      </dsp:nvSpPr>
      <dsp:spPr>
        <a:xfrm>
          <a:off x="89143" y="227700"/>
          <a:ext cx="758557" cy="75855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C52FEAE-ED8E-6449-BCD5-94E86FBC080D}">
      <dsp:nvSpPr>
        <dsp:cNvPr id="0" name=""/>
        <dsp:cNvSpPr/>
      </dsp:nvSpPr>
      <dsp:spPr>
        <a:xfrm>
          <a:off x="1017976" y="1214359"/>
          <a:ext cx="10384791" cy="60684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1684" tIns="83820" rIns="83820" bIns="83820" numCol="1" spcCol="1270" anchor="ctr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/>
            <a:t>Clear</a:t>
          </a:r>
          <a:endParaRPr lang="en-US" sz="3300" kern="1200" dirty="0"/>
        </a:p>
      </dsp:txBody>
      <dsp:txXfrm>
        <a:off x="1017976" y="1214359"/>
        <a:ext cx="10384791" cy="606846"/>
      </dsp:txXfrm>
    </dsp:sp>
    <dsp:sp modelId="{B367EF56-7F05-B542-812A-7810BE55467E}">
      <dsp:nvSpPr>
        <dsp:cNvPr id="0" name=""/>
        <dsp:cNvSpPr/>
      </dsp:nvSpPr>
      <dsp:spPr>
        <a:xfrm>
          <a:off x="638697" y="1138504"/>
          <a:ext cx="758557" cy="75855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BA02C6A-C720-1B40-9BC4-B2D27F73FBD9}">
      <dsp:nvSpPr>
        <dsp:cNvPr id="0" name=""/>
        <dsp:cNvSpPr/>
      </dsp:nvSpPr>
      <dsp:spPr>
        <a:xfrm>
          <a:off x="1319128" y="2124495"/>
          <a:ext cx="10083639" cy="60684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1684" tIns="83820" rIns="83820" bIns="83820" numCol="1" spcCol="1270" anchor="ctr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/>
            <a:t>Measure one thing (watch for </a:t>
          </a:r>
          <a:r>
            <a:rPr lang="en-US" sz="3300" i="1" kern="1200"/>
            <a:t>ands</a:t>
          </a:r>
          <a:r>
            <a:rPr lang="en-US" sz="3300" kern="1200"/>
            <a:t>)</a:t>
          </a:r>
          <a:endParaRPr lang="en-US" sz="3300" kern="1200" dirty="0"/>
        </a:p>
      </dsp:txBody>
      <dsp:txXfrm>
        <a:off x="1319128" y="2124495"/>
        <a:ext cx="10083639" cy="606846"/>
      </dsp:txXfrm>
    </dsp:sp>
    <dsp:sp modelId="{26ED6594-C8CA-9F40-912B-03D854B047EB}">
      <dsp:nvSpPr>
        <dsp:cNvPr id="0" name=""/>
        <dsp:cNvSpPr/>
      </dsp:nvSpPr>
      <dsp:spPr>
        <a:xfrm>
          <a:off x="939850" y="2048639"/>
          <a:ext cx="758557" cy="75855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0AEFAB9-62B8-0348-AA2C-F8753B1B7E58}">
      <dsp:nvSpPr>
        <dsp:cNvPr id="0" name=""/>
        <dsp:cNvSpPr/>
      </dsp:nvSpPr>
      <dsp:spPr>
        <a:xfrm>
          <a:off x="1415284" y="3035298"/>
          <a:ext cx="9987484" cy="60684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1684" tIns="83820" rIns="83820" bIns="83820" numCol="1" spcCol="1270" anchor="ctr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/>
            <a:t>20 words or less</a:t>
          </a:r>
          <a:endParaRPr lang="en-US" sz="3300" kern="1200" dirty="0"/>
        </a:p>
      </dsp:txBody>
      <dsp:txXfrm>
        <a:off x="1415284" y="3035298"/>
        <a:ext cx="9987484" cy="606846"/>
      </dsp:txXfrm>
    </dsp:sp>
    <dsp:sp modelId="{BD42A56B-8A70-6949-AA0B-9D7038F453AF}">
      <dsp:nvSpPr>
        <dsp:cNvPr id="0" name=""/>
        <dsp:cNvSpPr/>
      </dsp:nvSpPr>
      <dsp:spPr>
        <a:xfrm>
          <a:off x="1036005" y="2959442"/>
          <a:ext cx="758557" cy="75855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D2DD580-52B3-B248-AD2B-363877099BD5}">
      <dsp:nvSpPr>
        <dsp:cNvPr id="0" name=""/>
        <dsp:cNvSpPr/>
      </dsp:nvSpPr>
      <dsp:spPr>
        <a:xfrm>
          <a:off x="1319128" y="3946101"/>
          <a:ext cx="10083639" cy="60684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1684" tIns="83820" rIns="83820" bIns="83820" numCol="1" spcCol="1270" anchor="ctr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/>
            <a:t>State in the positive</a:t>
          </a:r>
          <a:endParaRPr lang="en-US" sz="3300" kern="1200" dirty="0"/>
        </a:p>
      </dsp:txBody>
      <dsp:txXfrm>
        <a:off x="1319128" y="3946101"/>
        <a:ext cx="10083639" cy="606846"/>
      </dsp:txXfrm>
    </dsp:sp>
    <dsp:sp modelId="{2AFF948F-4553-E141-B26D-DDBDDD3FAEA1}">
      <dsp:nvSpPr>
        <dsp:cNvPr id="0" name=""/>
        <dsp:cNvSpPr/>
      </dsp:nvSpPr>
      <dsp:spPr>
        <a:xfrm>
          <a:off x="939850" y="3870245"/>
          <a:ext cx="758557" cy="75855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B59562C-F80C-3F4B-B9B6-B43D05C2CA4A}">
      <dsp:nvSpPr>
        <dsp:cNvPr id="0" name=""/>
        <dsp:cNvSpPr/>
      </dsp:nvSpPr>
      <dsp:spPr>
        <a:xfrm>
          <a:off x="1017976" y="4856237"/>
          <a:ext cx="10384791" cy="60684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1684" tIns="83820" rIns="83820" bIns="83820" numCol="1" spcCol="1270" anchor="ctr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/>
            <a:t>Use statements, not questions when possible</a:t>
          </a:r>
          <a:endParaRPr lang="en-US" sz="3300" kern="1200" dirty="0"/>
        </a:p>
      </dsp:txBody>
      <dsp:txXfrm>
        <a:off x="1017976" y="4856237"/>
        <a:ext cx="10384791" cy="606846"/>
      </dsp:txXfrm>
    </dsp:sp>
    <dsp:sp modelId="{502BD29B-E5A0-2545-94EA-8A56B58D2E68}">
      <dsp:nvSpPr>
        <dsp:cNvPr id="0" name=""/>
        <dsp:cNvSpPr/>
      </dsp:nvSpPr>
      <dsp:spPr>
        <a:xfrm>
          <a:off x="638697" y="4780381"/>
          <a:ext cx="758557" cy="75855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E4FA336-A9B5-BE40-802C-E9AA5D665E32}">
      <dsp:nvSpPr>
        <dsp:cNvPr id="0" name=""/>
        <dsp:cNvSpPr/>
      </dsp:nvSpPr>
      <dsp:spPr>
        <a:xfrm>
          <a:off x="468422" y="5767040"/>
          <a:ext cx="10934345" cy="60684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1684" tIns="83820" rIns="83820" bIns="83820" numCol="1" spcCol="1270" anchor="ctr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/>
            <a:t>Avoid slang</a:t>
          </a:r>
          <a:endParaRPr lang="en-US" sz="3300" kern="1200" dirty="0"/>
        </a:p>
      </dsp:txBody>
      <dsp:txXfrm>
        <a:off x="468422" y="5767040"/>
        <a:ext cx="10934345" cy="606846"/>
      </dsp:txXfrm>
    </dsp:sp>
    <dsp:sp modelId="{42C1BC4D-19F0-6844-9B0D-F20AC7B0969B}">
      <dsp:nvSpPr>
        <dsp:cNvPr id="0" name=""/>
        <dsp:cNvSpPr/>
      </dsp:nvSpPr>
      <dsp:spPr>
        <a:xfrm>
          <a:off x="89143" y="5691184"/>
          <a:ext cx="758557" cy="75855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CA48BE9-0622-264F-AAA7-C8937B9E31E9}">
      <dsp:nvSpPr>
        <dsp:cNvPr id="0" name=""/>
        <dsp:cNvSpPr/>
      </dsp:nvSpPr>
      <dsp:spPr>
        <a:xfrm>
          <a:off x="0" y="0"/>
          <a:ext cx="11491913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00DC302-4CB0-D346-A97F-571FA5D7F75D}">
      <dsp:nvSpPr>
        <dsp:cNvPr id="0" name=""/>
        <dsp:cNvSpPr/>
      </dsp:nvSpPr>
      <dsp:spPr>
        <a:xfrm>
          <a:off x="0" y="0"/>
          <a:ext cx="2298382" cy="210026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9540" tIns="129540" rIns="129540" bIns="129540" numCol="1" spcCol="1270" anchor="t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kern="1200" dirty="0"/>
            <a:t>Use an odd numbered Likert scale </a:t>
          </a:r>
        </a:p>
      </dsp:txBody>
      <dsp:txXfrm>
        <a:off x="0" y="0"/>
        <a:ext cx="2298382" cy="2100262"/>
      </dsp:txXfrm>
    </dsp:sp>
    <dsp:sp modelId="{68EC76F1-43C6-1345-8CA4-0B98AA9DB806}">
      <dsp:nvSpPr>
        <dsp:cNvPr id="0" name=""/>
        <dsp:cNvSpPr/>
      </dsp:nvSpPr>
      <dsp:spPr>
        <a:xfrm>
          <a:off x="2470761" y="95373"/>
          <a:ext cx="9021151" cy="19074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/>
            <a:t>5	4	3	2	1</a:t>
          </a:r>
          <a:endParaRPr lang="en-US" sz="2800" b="1" kern="1200" dirty="0"/>
        </a:p>
      </dsp:txBody>
      <dsp:txXfrm>
        <a:off x="2470761" y="95373"/>
        <a:ext cx="9021151" cy="1907464"/>
      </dsp:txXfrm>
    </dsp:sp>
    <dsp:sp modelId="{29149D57-4D7D-F64A-A9EA-3DB327E89CF0}">
      <dsp:nvSpPr>
        <dsp:cNvPr id="0" name=""/>
        <dsp:cNvSpPr/>
      </dsp:nvSpPr>
      <dsp:spPr>
        <a:xfrm>
          <a:off x="2298382" y="2002838"/>
          <a:ext cx="919353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6BD66E2-B861-1D4D-9156-28EDFCC16BCD}">
      <dsp:nvSpPr>
        <dsp:cNvPr id="0" name=""/>
        <dsp:cNvSpPr/>
      </dsp:nvSpPr>
      <dsp:spPr>
        <a:xfrm>
          <a:off x="0" y="2100262"/>
          <a:ext cx="11491913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6957176-AE93-EE45-8778-E75B68D44A8D}">
      <dsp:nvSpPr>
        <dsp:cNvPr id="0" name=""/>
        <dsp:cNvSpPr/>
      </dsp:nvSpPr>
      <dsp:spPr>
        <a:xfrm>
          <a:off x="0" y="2100262"/>
          <a:ext cx="2298382" cy="210026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9540" tIns="129540" rIns="129540" bIns="129540" numCol="1" spcCol="1270" anchor="t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kern="1200"/>
            <a:t>Label at extreme ends of scale</a:t>
          </a:r>
          <a:endParaRPr lang="en-US" sz="3400" kern="1200" dirty="0"/>
        </a:p>
      </dsp:txBody>
      <dsp:txXfrm>
        <a:off x="0" y="2100262"/>
        <a:ext cx="2298382" cy="2100262"/>
      </dsp:txXfrm>
    </dsp:sp>
    <dsp:sp modelId="{AB210E1A-D33D-194B-8306-ED0A30CDBFC5}">
      <dsp:nvSpPr>
        <dsp:cNvPr id="0" name=""/>
        <dsp:cNvSpPr/>
      </dsp:nvSpPr>
      <dsp:spPr>
        <a:xfrm>
          <a:off x="2470761" y="2149077"/>
          <a:ext cx="9021151" cy="9762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i="1" kern="1200"/>
            <a:t>Strongly 			Strongly</a:t>
          </a:r>
          <a:br>
            <a:rPr lang="en-US" sz="2800" b="1" i="1" kern="1200"/>
          </a:br>
          <a:r>
            <a:rPr lang="en-US" sz="2800" b="1" i="1" kern="1200"/>
            <a:t>agree 				disagree</a:t>
          </a:r>
          <a:r>
            <a:rPr lang="en-US" sz="2800" b="1" kern="1200"/>
            <a:t>	</a:t>
          </a:r>
          <a:endParaRPr lang="en-US" sz="2800" b="1" kern="1200" dirty="0"/>
        </a:p>
      </dsp:txBody>
      <dsp:txXfrm>
        <a:off x="2470761" y="2149077"/>
        <a:ext cx="9021151" cy="976293"/>
      </dsp:txXfrm>
    </dsp:sp>
    <dsp:sp modelId="{5D81FBC6-9CE9-144C-8976-ADCE909FC2BA}">
      <dsp:nvSpPr>
        <dsp:cNvPr id="0" name=""/>
        <dsp:cNvSpPr/>
      </dsp:nvSpPr>
      <dsp:spPr>
        <a:xfrm>
          <a:off x="2298382" y="3125371"/>
          <a:ext cx="919353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9EA87BB-C27F-B94E-8B94-940DB47D94C5}">
      <dsp:nvSpPr>
        <dsp:cNvPr id="0" name=""/>
        <dsp:cNvSpPr/>
      </dsp:nvSpPr>
      <dsp:spPr>
        <a:xfrm>
          <a:off x="2470761" y="3174185"/>
          <a:ext cx="9021151" cy="9762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/>
            <a:t>5	4	3	2	1</a:t>
          </a:r>
        </a:p>
      </dsp:txBody>
      <dsp:txXfrm>
        <a:off x="2470761" y="3174185"/>
        <a:ext cx="9021151" cy="976293"/>
      </dsp:txXfrm>
    </dsp:sp>
    <dsp:sp modelId="{0DB4DCFE-BCC8-5646-8B2D-C3F895EFFCAE}">
      <dsp:nvSpPr>
        <dsp:cNvPr id="0" name=""/>
        <dsp:cNvSpPr/>
      </dsp:nvSpPr>
      <dsp:spPr>
        <a:xfrm>
          <a:off x="2298382" y="4150479"/>
          <a:ext cx="919353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71F6206-ACF9-454E-93E6-BF51865A9072}">
      <dsp:nvSpPr>
        <dsp:cNvPr id="0" name=""/>
        <dsp:cNvSpPr/>
      </dsp:nvSpPr>
      <dsp:spPr>
        <a:xfrm>
          <a:off x="0" y="1084872"/>
          <a:ext cx="3522493" cy="2113496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8000"/>
                <a:lumMod val="110000"/>
              </a:schemeClr>
            </a:gs>
            <a:gs pos="84000">
              <a:schemeClr val="accent2">
                <a:hueOff val="0"/>
                <a:satOff val="0"/>
                <a:lumOff val="0"/>
                <a:alphaOff val="0"/>
                <a:shade val="90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5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9550" tIns="209550" rIns="209550" bIns="209550" numCol="1" spcCol="1270" anchor="ctr" anchorCtr="0">
          <a:noAutofit/>
        </a:bodyPr>
        <a:lstStyle/>
        <a:p>
          <a:pPr marL="0" lvl="0" indent="0" algn="ctr" defTabSz="2444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500" kern="1200" dirty="0"/>
            <a:t>Instructor</a:t>
          </a:r>
        </a:p>
      </dsp:txBody>
      <dsp:txXfrm>
        <a:off x="0" y="1084872"/>
        <a:ext cx="3522493" cy="2113496"/>
      </dsp:txXfrm>
    </dsp:sp>
    <dsp:sp modelId="{465D44C9-EA4C-FB46-B636-8D1DF225577F}">
      <dsp:nvSpPr>
        <dsp:cNvPr id="0" name=""/>
        <dsp:cNvSpPr/>
      </dsp:nvSpPr>
      <dsp:spPr>
        <a:xfrm>
          <a:off x="3874742" y="1084872"/>
          <a:ext cx="3522493" cy="2113496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8000"/>
                <a:lumMod val="110000"/>
              </a:schemeClr>
            </a:gs>
            <a:gs pos="84000">
              <a:schemeClr val="accent3">
                <a:hueOff val="0"/>
                <a:satOff val="0"/>
                <a:lumOff val="0"/>
                <a:alphaOff val="0"/>
                <a:shade val="90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5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9550" tIns="209550" rIns="209550" bIns="209550" numCol="1" spcCol="1270" anchor="ctr" anchorCtr="0">
          <a:noAutofit/>
        </a:bodyPr>
        <a:lstStyle/>
        <a:p>
          <a:pPr marL="0" lvl="0" indent="0" algn="ctr" defTabSz="2444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500" kern="1200"/>
            <a:t>Content</a:t>
          </a:r>
        </a:p>
      </dsp:txBody>
      <dsp:txXfrm>
        <a:off x="3874742" y="1084872"/>
        <a:ext cx="3522493" cy="2113496"/>
      </dsp:txXfrm>
    </dsp:sp>
    <dsp:sp modelId="{5EE2925C-9BE9-2E46-A8CE-56A58C53C9B4}">
      <dsp:nvSpPr>
        <dsp:cNvPr id="0" name=""/>
        <dsp:cNvSpPr/>
      </dsp:nvSpPr>
      <dsp:spPr>
        <a:xfrm>
          <a:off x="7749485" y="1084872"/>
          <a:ext cx="3522493" cy="2113496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8000"/>
                <a:lumMod val="110000"/>
              </a:schemeClr>
            </a:gs>
            <a:gs pos="84000">
              <a:schemeClr val="accent4">
                <a:hueOff val="0"/>
                <a:satOff val="0"/>
                <a:lumOff val="0"/>
                <a:alphaOff val="0"/>
                <a:shade val="90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5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9550" tIns="209550" rIns="209550" bIns="209550" numCol="1" spcCol="1270" anchor="ctr" anchorCtr="0">
          <a:noAutofit/>
        </a:bodyPr>
        <a:lstStyle/>
        <a:p>
          <a:pPr marL="0" lvl="0" indent="0" algn="ctr" defTabSz="2444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500" kern="1200" dirty="0"/>
            <a:t>Overall Impression</a:t>
          </a:r>
        </a:p>
      </dsp:txBody>
      <dsp:txXfrm>
        <a:off x="7749485" y="1084872"/>
        <a:ext cx="3522493" cy="2113496"/>
      </dsp:txXfrm>
    </dsp:sp>
  </dsp:spTree>
</dsp:drawing>
</file>

<file path=ppt/diagrams/drawing2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F47527A-8DF2-A84F-893A-9D9A477897E8}">
      <dsp:nvSpPr>
        <dsp:cNvPr id="0" name=""/>
        <dsp:cNvSpPr/>
      </dsp:nvSpPr>
      <dsp:spPr>
        <a:xfrm>
          <a:off x="0" y="0"/>
          <a:ext cx="9281908" cy="129296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b="1" kern="1200" dirty="0">
              <a:latin typeface="Century Gothic" panose="020B0502020202020204" pitchFamily="34" charset="0"/>
            </a:rPr>
            <a:t>Audience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b="1" kern="1200" dirty="0">
              <a:latin typeface="Century Gothic" panose="020B0502020202020204" pitchFamily="34" charset="0"/>
            </a:rPr>
            <a:t>Who is the intended learner?</a:t>
          </a:r>
        </a:p>
      </dsp:txBody>
      <dsp:txXfrm>
        <a:off x="37870" y="37870"/>
        <a:ext cx="7777447" cy="1217220"/>
      </dsp:txXfrm>
    </dsp:sp>
    <dsp:sp modelId="{E0CCF7AD-384A-8442-A230-48D25C4B34B4}">
      <dsp:nvSpPr>
        <dsp:cNvPr id="0" name=""/>
        <dsp:cNvSpPr/>
      </dsp:nvSpPr>
      <dsp:spPr>
        <a:xfrm>
          <a:off x="777359" y="1528044"/>
          <a:ext cx="9281908" cy="129296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b="1" kern="1200" dirty="0">
              <a:latin typeface="Century Gothic" panose="020B0502020202020204" pitchFamily="34" charset="0"/>
            </a:rPr>
            <a:t>Behavior = task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b="1" kern="1200" dirty="0">
              <a:latin typeface="Century Gothic" panose="020B0502020202020204" pitchFamily="34" charset="0"/>
            </a:rPr>
            <a:t>What do you expect them to do?</a:t>
          </a:r>
        </a:p>
      </dsp:txBody>
      <dsp:txXfrm>
        <a:off x="815229" y="1565914"/>
        <a:ext cx="7588384" cy="1217220"/>
      </dsp:txXfrm>
    </dsp:sp>
    <dsp:sp modelId="{58795722-76D5-AE48-8DCC-BABFE164FE4C}">
      <dsp:nvSpPr>
        <dsp:cNvPr id="0" name=""/>
        <dsp:cNvSpPr/>
      </dsp:nvSpPr>
      <dsp:spPr>
        <a:xfrm>
          <a:off x="1543117" y="3056088"/>
          <a:ext cx="9281908" cy="129296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b="1" kern="1200" dirty="0">
              <a:latin typeface="Century Gothic" panose="020B0502020202020204" pitchFamily="34" charset="0"/>
            </a:rPr>
            <a:t>Condition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b="1" kern="1200" dirty="0">
              <a:latin typeface="Century Gothic" panose="020B0502020202020204" pitchFamily="34" charset="0"/>
            </a:rPr>
            <a:t>What are they given to perform the task?</a:t>
          </a:r>
        </a:p>
      </dsp:txBody>
      <dsp:txXfrm>
        <a:off x="1580987" y="3093958"/>
        <a:ext cx="7599986" cy="1217220"/>
      </dsp:txXfrm>
    </dsp:sp>
    <dsp:sp modelId="{9025DB77-6AA4-EE42-8E07-3DFF7C7BA93F}">
      <dsp:nvSpPr>
        <dsp:cNvPr id="0" name=""/>
        <dsp:cNvSpPr/>
      </dsp:nvSpPr>
      <dsp:spPr>
        <a:xfrm>
          <a:off x="2320477" y="4584133"/>
          <a:ext cx="9281908" cy="129296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b="1" kern="1200" dirty="0">
              <a:latin typeface="Century Gothic" panose="020B0502020202020204" pitchFamily="34" charset="0"/>
            </a:rPr>
            <a:t>Degree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b="1" kern="1200" dirty="0">
              <a:latin typeface="Century Gothic" panose="020B0502020202020204" pitchFamily="34" charset="0"/>
            </a:rPr>
            <a:t>How well is it performed?</a:t>
          </a:r>
        </a:p>
      </dsp:txBody>
      <dsp:txXfrm>
        <a:off x="2358347" y="4622003"/>
        <a:ext cx="7588384" cy="1217220"/>
      </dsp:txXfrm>
    </dsp:sp>
    <dsp:sp modelId="{6F863E64-8F21-A940-B598-CB81DF426FA5}">
      <dsp:nvSpPr>
        <dsp:cNvPr id="0" name=""/>
        <dsp:cNvSpPr/>
      </dsp:nvSpPr>
      <dsp:spPr>
        <a:xfrm>
          <a:off x="8441484" y="990290"/>
          <a:ext cx="840424" cy="840424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4800" b="1" kern="1200" dirty="0">
            <a:latin typeface="Century Gothic" panose="020B0502020202020204" pitchFamily="34" charset="0"/>
          </a:endParaRPr>
        </a:p>
      </dsp:txBody>
      <dsp:txXfrm>
        <a:off x="8630579" y="990290"/>
        <a:ext cx="462234" cy="632419"/>
      </dsp:txXfrm>
    </dsp:sp>
    <dsp:sp modelId="{151E6117-F2BE-B54A-BAD0-7CA140041616}">
      <dsp:nvSpPr>
        <dsp:cNvPr id="0" name=""/>
        <dsp:cNvSpPr/>
      </dsp:nvSpPr>
      <dsp:spPr>
        <a:xfrm>
          <a:off x="9218844" y="2518334"/>
          <a:ext cx="840424" cy="840424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b="1" kern="1200">
            <a:latin typeface="Century Gothic" panose="020B0502020202020204" pitchFamily="34" charset="0"/>
          </a:endParaRPr>
        </a:p>
      </dsp:txBody>
      <dsp:txXfrm>
        <a:off x="9407939" y="2518334"/>
        <a:ext cx="462234" cy="632419"/>
      </dsp:txXfrm>
    </dsp:sp>
    <dsp:sp modelId="{F76DFB88-A838-B04A-8519-9CBFB14D0121}">
      <dsp:nvSpPr>
        <dsp:cNvPr id="0" name=""/>
        <dsp:cNvSpPr/>
      </dsp:nvSpPr>
      <dsp:spPr>
        <a:xfrm>
          <a:off x="9984601" y="4046379"/>
          <a:ext cx="840424" cy="840424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b="1" kern="1200">
            <a:latin typeface="Century Gothic" panose="020B0502020202020204" pitchFamily="34" charset="0"/>
          </a:endParaRPr>
        </a:p>
      </dsp:txBody>
      <dsp:txXfrm>
        <a:off x="10173696" y="4046379"/>
        <a:ext cx="462234" cy="632419"/>
      </dsp:txXfrm>
    </dsp:sp>
  </dsp:spTree>
</dsp:drawing>
</file>

<file path=ppt/diagrams/drawing2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B4C5451-5446-1740-AC57-424CFB9B10B4}">
      <dsp:nvSpPr>
        <dsp:cNvPr id="0" name=""/>
        <dsp:cNvSpPr/>
      </dsp:nvSpPr>
      <dsp:spPr>
        <a:xfrm>
          <a:off x="0" y="805061"/>
          <a:ext cx="3446859" cy="2068115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6220" tIns="236220" rIns="236220" bIns="236220" numCol="1" spcCol="1270" anchor="ctr" anchorCtr="0">
          <a:noAutofit/>
        </a:bodyPr>
        <a:lstStyle/>
        <a:p>
          <a:pPr marL="0" lvl="0" indent="0" algn="ctr" defTabSz="2755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200" kern="1200" dirty="0"/>
            <a:t>List</a:t>
          </a:r>
        </a:p>
      </dsp:txBody>
      <dsp:txXfrm>
        <a:off x="0" y="805061"/>
        <a:ext cx="3446859" cy="2068115"/>
      </dsp:txXfrm>
    </dsp:sp>
    <dsp:sp modelId="{FD8810D7-6935-2C45-B809-1F2A8637ECC0}">
      <dsp:nvSpPr>
        <dsp:cNvPr id="0" name=""/>
        <dsp:cNvSpPr/>
      </dsp:nvSpPr>
      <dsp:spPr>
        <a:xfrm>
          <a:off x="3791545" y="805061"/>
          <a:ext cx="3446859" cy="2068115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6220" tIns="236220" rIns="236220" bIns="236220" numCol="1" spcCol="1270" anchor="ctr" anchorCtr="0">
          <a:noAutofit/>
        </a:bodyPr>
        <a:lstStyle/>
        <a:p>
          <a:pPr marL="0" lvl="0" indent="0" algn="ctr" defTabSz="2755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200" kern="1200" dirty="0"/>
            <a:t>Calculate</a:t>
          </a:r>
        </a:p>
      </dsp:txBody>
      <dsp:txXfrm>
        <a:off x="3791545" y="805061"/>
        <a:ext cx="3446859" cy="2068115"/>
      </dsp:txXfrm>
    </dsp:sp>
    <dsp:sp modelId="{95927213-9DF7-1C4D-B2D8-2E82FBDB308D}">
      <dsp:nvSpPr>
        <dsp:cNvPr id="0" name=""/>
        <dsp:cNvSpPr/>
      </dsp:nvSpPr>
      <dsp:spPr>
        <a:xfrm>
          <a:off x="7583090" y="805061"/>
          <a:ext cx="3446859" cy="2068115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6220" tIns="236220" rIns="236220" bIns="236220" numCol="1" spcCol="1270" anchor="ctr" anchorCtr="0">
          <a:noAutofit/>
        </a:bodyPr>
        <a:lstStyle/>
        <a:p>
          <a:pPr marL="0" lvl="0" indent="0" algn="ctr" defTabSz="2755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200" kern="1200" dirty="0"/>
            <a:t>Plan</a:t>
          </a:r>
        </a:p>
      </dsp:txBody>
      <dsp:txXfrm>
        <a:off x="7583090" y="805061"/>
        <a:ext cx="3446859" cy="2068115"/>
      </dsp:txXfrm>
    </dsp:sp>
  </dsp:spTree>
</dsp:drawing>
</file>

<file path=ppt/diagrams/drawing2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16A27DA-7590-0A44-B46C-DC2E6C8A1CD5}">
      <dsp:nvSpPr>
        <dsp:cNvPr id="0" name=""/>
        <dsp:cNvSpPr/>
      </dsp:nvSpPr>
      <dsp:spPr>
        <a:xfrm>
          <a:off x="4206240" y="348"/>
          <a:ext cx="6309360" cy="1359427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800" b="0" kern="1200" dirty="0">
              <a:latin typeface="Century Gothic" panose="020B0502020202020204" pitchFamily="34" charset="0"/>
            </a:rPr>
            <a:t>Multiple Choice</a:t>
          </a: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800" b="0" kern="1200" dirty="0">
              <a:latin typeface="Century Gothic" panose="020B0502020202020204" pitchFamily="34" charset="0"/>
            </a:rPr>
            <a:t>Fill In The Blank</a:t>
          </a:r>
        </a:p>
      </dsp:txBody>
      <dsp:txXfrm>
        <a:off x="4206240" y="170276"/>
        <a:ext cx="5799575" cy="1019571"/>
      </dsp:txXfrm>
    </dsp:sp>
    <dsp:sp modelId="{2F8B1ECF-2940-1C48-BDCD-94E4BF176A86}">
      <dsp:nvSpPr>
        <dsp:cNvPr id="0" name=""/>
        <dsp:cNvSpPr/>
      </dsp:nvSpPr>
      <dsp:spPr>
        <a:xfrm>
          <a:off x="0" y="348"/>
          <a:ext cx="4206240" cy="1359427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lumMod val="110000"/>
              </a:schemeClr>
            </a:gs>
            <a:gs pos="84000">
              <a:schemeClr val="accent1">
                <a:hueOff val="0"/>
                <a:satOff val="0"/>
                <a:lumOff val="0"/>
                <a:alphaOff val="0"/>
                <a:shade val="90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5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>
              <a:latin typeface="Century Gothic" panose="020B0502020202020204" pitchFamily="34" charset="0"/>
            </a:rPr>
            <a:t>Knowledge</a:t>
          </a:r>
        </a:p>
      </dsp:txBody>
      <dsp:txXfrm>
        <a:off x="66362" y="66710"/>
        <a:ext cx="4073516" cy="1226703"/>
      </dsp:txXfrm>
    </dsp:sp>
    <dsp:sp modelId="{3D0A6409-A915-D04A-8A12-83448EAEC325}">
      <dsp:nvSpPr>
        <dsp:cNvPr id="0" name=""/>
        <dsp:cNvSpPr/>
      </dsp:nvSpPr>
      <dsp:spPr>
        <a:xfrm>
          <a:off x="4206240" y="1495718"/>
          <a:ext cx="6309360" cy="1359427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800" b="0" kern="1200" dirty="0">
              <a:latin typeface="Century Gothic" panose="020B0502020202020204" pitchFamily="34" charset="0"/>
            </a:rPr>
            <a:t>Perform the task</a:t>
          </a:r>
        </a:p>
      </dsp:txBody>
      <dsp:txXfrm>
        <a:off x="4206240" y="1665646"/>
        <a:ext cx="5799575" cy="1019571"/>
      </dsp:txXfrm>
    </dsp:sp>
    <dsp:sp modelId="{CC23F445-AB0A-AF42-A18B-C0F8335C45A8}">
      <dsp:nvSpPr>
        <dsp:cNvPr id="0" name=""/>
        <dsp:cNvSpPr/>
      </dsp:nvSpPr>
      <dsp:spPr>
        <a:xfrm>
          <a:off x="0" y="1495718"/>
          <a:ext cx="4206240" cy="1359427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lumMod val="110000"/>
              </a:schemeClr>
            </a:gs>
            <a:gs pos="84000">
              <a:schemeClr val="accent1">
                <a:hueOff val="0"/>
                <a:satOff val="0"/>
                <a:lumOff val="0"/>
                <a:alphaOff val="0"/>
                <a:shade val="90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5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>
              <a:latin typeface="Century Gothic" panose="020B0502020202020204" pitchFamily="34" charset="0"/>
            </a:rPr>
            <a:t>Performance</a:t>
          </a:r>
        </a:p>
      </dsp:txBody>
      <dsp:txXfrm>
        <a:off x="66362" y="1562080"/>
        <a:ext cx="4073516" cy="1226703"/>
      </dsp:txXfrm>
    </dsp:sp>
  </dsp:spTree>
</dsp:drawing>
</file>

<file path=ppt/diagrams/drawing2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F27035E-288E-BA4B-9E25-561DC0DEF322}">
      <dsp:nvSpPr>
        <dsp:cNvPr id="0" name=""/>
        <dsp:cNvSpPr/>
      </dsp:nvSpPr>
      <dsp:spPr>
        <a:xfrm>
          <a:off x="1107232" y="0"/>
          <a:ext cx="5230552" cy="5230552"/>
        </a:xfrm>
        <a:prstGeom prst="triangl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lumMod val="110000"/>
              </a:schemeClr>
            </a:gs>
            <a:gs pos="84000">
              <a:schemeClr val="accent1">
                <a:hueOff val="0"/>
                <a:satOff val="0"/>
                <a:lumOff val="0"/>
                <a:alphaOff val="0"/>
                <a:shade val="90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5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D2C1E9E-7FFA-2E4D-B2DC-C046AD127FE9}">
      <dsp:nvSpPr>
        <dsp:cNvPr id="0" name=""/>
        <dsp:cNvSpPr/>
      </dsp:nvSpPr>
      <dsp:spPr>
        <a:xfrm>
          <a:off x="3722508" y="523565"/>
          <a:ext cx="3399858" cy="929648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Ask for the correct, not “wrong” answer</a:t>
          </a:r>
        </a:p>
      </dsp:txBody>
      <dsp:txXfrm>
        <a:off x="3767890" y="568947"/>
        <a:ext cx="3309094" cy="838884"/>
      </dsp:txXfrm>
    </dsp:sp>
    <dsp:sp modelId="{A40FCE22-585C-0345-9BA6-7134432D87C8}">
      <dsp:nvSpPr>
        <dsp:cNvPr id="0" name=""/>
        <dsp:cNvSpPr/>
      </dsp:nvSpPr>
      <dsp:spPr>
        <a:xfrm>
          <a:off x="3722508" y="1569420"/>
          <a:ext cx="3399858" cy="929648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Avoid negatives</a:t>
          </a:r>
        </a:p>
      </dsp:txBody>
      <dsp:txXfrm>
        <a:off x="3767890" y="1614802"/>
        <a:ext cx="3309094" cy="838884"/>
      </dsp:txXfrm>
    </dsp:sp>
    <dsp:sp modelId="{4CDAD7F0-FEAB-374B-953A-F64514929E4D}">
      <dsp:nvSpPr>
        <dsp:cNvPr id="0" name=""/>
        <dsp:cNvSpPr/>
      </dsp:nvSpPr>
      <dsp:spPr>
        <a:xfrm>
          <a:off x="3722508" y="2615276"/>
          <a:ext cx="3399858" cy="929648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Avoid “none of the above” or “all of the above”</a:t>
          </a:r>
        </a:p>
      </dsp:txBody>
      <dsp:txXfrm>
        <a:off x="3767890" y="2660658"/>
        <a:ext cx="3309094" cy="838884"/>
      </dsp:txXfrm>
    </dsp:sp>
    <dsp:sp modelId="{ECE98B75-3E58-EE4E-AA1E-61EAC05505B1}">
      <dsp:nvSpPr>
        <dsp:cNvPr id="0" name=""/>
        <dsp:cNvSpPr/>
      </dsp:nvSpPr>
      <dsp:spPr>
        <a:xfrm>
          <a:off x="3722508" y="3661131"/>
          <a:ext cx="3399858" cy="929648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Avoid absolute terms like “always” or “never”</a:t>
          </a:r>
        </a:p>
      </dsp:txBody>
      <dsp:txXfrm>
        <a:off x="3767890" y="3706513"/>
        <a:ext cx="3309094" cy="838884"/>
      </dsp:txXfrm>
    </dsp:sp>
  </dsp:spTree>
</dsp:drawing>
</file>

<file path=ppt/diagrams/drawing2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D2BD50D-D546-6040-95E6-8E1699DF4850}">
      <dsp:nvSpPr>
        <dsp:cNvPr id="0" name=""/>
        <dsp:cNvSpPr/>
      </dsp:nvSpPr>
      <dsp:spPr>
        <a:xfrm>
          <a:off x="4621" y="759740"/>
          <a:ext cx="4040906" cy="1616362"/>
        </a:xfrm>
        <a:prstGeom prst="homePlat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lumMod val="110000"/>
              </a:schemeClr>
            </a:gs>
            <a:gs pos="84000">
              <a:schemeClr val="accent1">
                <a:hueOff val="0"/>
                <a:satOff val="0"/>
                <a:lumOff val="0"/>
                <a:alphaOff val="0"/>
                <a:shade val="90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5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9352" tIns="74676" rIns="37338" bIns="74676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/>
            <a:t>Frequency</a:t>
          </a:r>
        </a:p>
      </dsp:txBody>
      <dsp:txXfrm>
        <a:off x="4621" y="759740"/>
        <a:ext cx="3636816" cy="1616362"/>
      </dsp:txXfrm>
    </dsp:sp>
    <dsp:sp modelId="{0B995505-15F4-8741-947B-7532F4811167}">
      <dsp:nvSpPr>
        <dsp:cNvPr id="0" name=""/>
        <dsp:cNvSpPr/>
      </dsp:nvSpPr>
      <dsp:spPr>
        <a:xfrm>
          <a:off x="3237346" y="759740"/>
          <a:ext cx="4040906" cy="1616362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lumMod val="110000"/>
              </a:schemeClr>
            </a:gs>
            <a:gs pos="84000">
              <a:schemeClr val="accent1">
                <a:hueOff val="0"/>
                <a:satOff val="0"/>
                <a:lumOff val="0"/>
                <a:alphaOff val="0"/>
                <a:shade val="90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5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2014" tIns="74676" rIns="37338" bIns="74676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/>
            <a:t>Effectiveness</a:t>
          </a:r>
        </a:p>
      </dsp:txBody>
      <dsp:txXfrm>
        <a:off x="4045527" y="759740"/>
        <a:ext cx="2424544" cy="1616362"/>
      </dsp:txXfrm>
    </dsp:sp>
    <dsp:sp modelId="{E5F328FE-7F68-5D44-BDD6-6AA8DE8C6D0B}">
      <dsp:nvSpPr>
        <dsp:cNvPr id="0" name=""/>
        <dsp:cNvSpPr/>
      </dsp:nvSpPr>
      <dsp:spPr>
        <a:xfrm>
          <a:off x="6470072" y="759740"/>
          <a:ext cx="4040906" cy="1616362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lumMod val="110000"/>
              </a:schemeClr>
            </a:gs>
            <a:gs pos="84000">
              <a:schemeClr val="accent1">
                <a:hueOff val="0"/>
                <a:satOff val="0"/>
                <a:lumOff val="0"/>
                <a:alphaOff val="0"/>
                <a:shade val="90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5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2014" tIns="74676" rIns="37338" bIns="74676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/>
            <a:t>Barriers</a:t>
          </a:r>
        </a:p>
      </dsp:txBody>
      <dsp:txXfrm>
        <a:off x="7278253" y="759740"/>
        <a:ext cx="2424544" cy="161636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8A03FB3-D9B4-3C4A-A3D7-5D50D62DA395}">
      <dsp:nvSpPr>
        <dsp:cNvPr id="0" name=""/>
        <dsp:cNvSpPr/>
      </dsp:nvSpPr>
      <dsp:spPr>
        <a:xfrm>
          <a:off x="583573" y="3044"/>
          <a:ext cx="3226489" cy="193589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Symbol" pitchFamily="2" charset="2"/>
            <a:buNone/>
          </a:pPr>
          <a:r>
            <a:rPr lang="en-US" sz="2800" b="1" kern="1200" dirty="0"/>
            <a:t>Use</a:t>
          </a:r>
          <a:r>
            <a:rPr lang="en-US" sz="2800" kern="1200" dirty="0"/>
            <a:t> a systematic approach to training</a:t>
          </a:r>
        </a:p>
      </dsp:txBody>
      <dsp:txXfrm>
        <a:off x="583573" y="3044"/>
        <a:ext cx="3226489" cy="1935893"/>
      </dsp:txXfrm>
    </dsp:sp>
    <dsp:sp modelId="{8CD5C8D5-0E3D-6940-97FA-37BB70192053}">
      <dsp:nvSpPr>
        <dsp:cNvPr id="0" name=""/>
        <dsp:cNvSpPr/>
      </dsp:nvSpPr>
      <dsp:spPr>
        <a:xfrm>
          <a:off x="4132711" y="3044"/>
          <a:ext cx="3226489" cy="193589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Symbol" pitchFamily="2" charset="2"/>
            <a:buNone/>
          </a:pPr>
          <a:r>
            <a:rPr lang="en-US" sz="2800" b="1" kern="1200" dirty="0"/>
            <a:t>Identify</a:t>
          </a:r>
          <a:r>
            <a:rPr lang="en-US" sz="2800" kern="1200" dirty="0"/>
            <a:t> performance issues in the workplace</a:t>
          </a:r>
        </a:p>
      </dsp:txBody>
      <dsp:txXfrm>
        <a:off x="4132711" y="3044"/>
        <a:ext cx="3226489" cy="1935893"/>
      </dsp:txXfrm>
    </dsp:sp>
    <dsp:sp modelId="{3CAA93AF-7B00-5041-B1E0-98B1B29ECE55}">
      <dsp:nvSpPr>
        <dsp:cNvPr id="0" name=""/>
        <dsp:cNvSpPr/>
      </dsp:nvSpPr>
      <dsp:spPr>
        <a:xfrm>
          <a:off x="7681850" y="3044"/>
          <a:ext cx="3226489" cy="193589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Symbol" pitchFamily="2" charset="2"/>
            <a:buNone/>
          </a:pPr>
          <a:r>
            <a:rPr lang="en-US" sz="2800" b="1" kern="1200" dirty="0"/>
            <a:t>Analyze</a:t>
          </a:r>
          <a:r>
            <a:rPr lang="en-US" sz="2800" kern="1200" dirty="0"/>
            <a:t> situations to identify potential training needs </a:t>
          </a:r>
        </a:p>
      </dsp:txBody>
      <dsp:txXfrm>
        <a:off x="7681850" y="3044"/>
        <a:ext cx="3226489" cy="1935893"/>
      </dsp:txXfrm>
    </dsp:sp>
    <dsp:sp modelId="{55FC917F-4E62-234C-836E-CA1BA297DA0F}">
      <dsp:nvSpPr>
        <dsp:cNvPr id="0" name=""/>
        <dsp:cNvSpPr/>
      </dsp:nvSpPr>
      <dsp:spPr>
        <a:xfrm>
          <a:off x="2358142" y="2261586"/>
          <a:ext cx="3226489" cy="193589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Symbol" pitchFamily="2" charset="2"/>
            <a:buNone/>
          </a:pPr>
          <a:r>
            <a:rPr lang="en-US" sz="2800" b="1" kern="1200" dirty="0"/>
            <a:t>Analyze</a:t>
          </a:r>
          <a:r>
            <a:rPr lang="en-US" sz="2800" kern="1200" dirty="0"/>
            <a:t> the target audience</a:t>
          </a:r>
        </a:p>
      </dsp:txBody>
      <dsp:txXfrm>
        <a:off x="2358142" y="2261586"/>
        <a:ext cx="3226489" cy="1935893"/>
      </dsp:txXfrm>
    </dsp:sp>
    <dsp:sp modelId="{81B6C048-A5A7-6B45-80C2-E09F62473BCA}">
      <dsp:nvSpPr>
        <dsp:cNvPr id="0" name=""/>
        <dsp:cNvSpPr/>
      </dsp:nvSpPr>
      <dsp:spPr>
        <a:xfrm>
          <a:off x="5907280" y="2261586"/>
          <a:ext cx="3226489" cy="193589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US" sz="2800" b="1" kern="1200" dirty="0"/>
            <a:t>Complete</a:t>
          </a:r>
          <a:r>
            <a:rPr lang="en-US" sz="2800" kern="1200" dirty="0"/>
            <a:t> a task analysis </a:t>
          </a:r>
        </a:p>
      </dsp:txBody>
      <dsp:txXfrm>
        <a:off x="5907280" y="2261586"/>
        <a:ext cx="3226489" cy="1935893"/>
      </dsp:txXfrm>
    </dsp:sp>
  </dsp:spTree>
</dsp:drawing>
</file>

<file path=ppt/diagrams/drawing3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D2BD50D-D546-6040-95E6-8E1699DF4850}">
      <dsp:nvSpPr>
        <dsp:cNvPr id="0" name=""/>
        <dsp:cNvSpPr/>
      </dsp:nvSpPr>
      <dsp:spPr>
        <a:xfrm>
          <a:off x="4621" y="852872"/>
          <a:ext cx="4040906" cy="1616362"/>
        </a:xfrm>
        <a:prstGeom prst="homePlat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lumMod val="110000"/>
              </a:schemeClr>
            </a:gs>
            <a:gs pos="84000">
              <a:schemeClr val="accent1">
                <a:hueOff val="0"/>
                <a:satOff val="0"/>
                <a:lumOff val="0"/>
                <a:alphaOff val="0"/>
                <a:shade val="90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5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8016" tIns="64008" rIns="32004" bIns="6400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/>
            <a:t>How often do you?</a:t>
          </a:r>
        </a:p>
      </dsp:txBody>
      <dsp:txXfrm>
        <a:off x="4621" y="852872"/>
        <a:ext cx="3636816" cy="1616362"/>
      </dsp:txXfrm>
    </dsp:sp>
    <dsp:sp modelId="{0B995505-15F4-8741-947B-7532F4811167}">
      <dsp:nvSpPr>
        <dsp:cNvPr id="0" name=""/>
        <dsp:cNvSpPr/>
      </dsp:nvSpPr>
      <dsp:spPr>
        <a:xfrm>
          <a:off x="3237346" y="852872"/>
          <a:ext cx="4040906" cy="1616362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lumMod val="110000"/>
              </a:schemeClr>
            </a:gs>
            <a:gs pos="84000">
              <a:schemeClr val="accent1">
                <a:hueOff val="0"/>
                <a:satOff val="0"/>
                <a:lumOff val="0"/>
                <a:alphaOff val="0"/>
                <a:shade val="90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5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6012" tIns="64008" rIns="32004" bIns="6400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/>
            <a:t>How well do you?</a:t>
          </a:r>
        </a:p>
      </dsp:txBody>
      <dsp:txXfrm>
        <a:off x="4045527" y="852872"/>
        <a:ext cx="2424544" cy="1616362"/>
      </dsp:txXfrm>
    </dsp:sp>
    <dsp:sp modelId="{E5F328FE-7F68-5D44-BDD6-6AA8DE8C6D0B}">
      <dsp:nvSpPr>
        <dsp:cNvPr id="0" name=""/>
        <dsp:cNvSpPr/>
      </dsp:nvSpPr>
      <dsp:spPr>
        <a:xfrm>
          <a:off x="6470072" y="852872"/>
          <a:ext cx="4040906" cy="1616362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lumMod val="110000"/>
              </a:schemeClr>
            </a:gs>
            <a:gs pos="84000">
              <a:schemeClr val="accent1">
                <a:hueOff val="0"/>
                <a:satOff val="0"/>
                <a:lumOff val="0"/>
                <a:alphaOff val="0"/>
                <a:shade val="90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5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6012" tIns="64008" rIns="32004" bIns="6400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/>
            <a:t>What is getting in your way?</a:t>
          </a:r>
        </a:p>
      </dsp:txBody>
      <dsp:txXfrm>
        <a:off x="7278253" y="852872"/>
        <a:ext cx="2424544" cy="1616362"/>
      </dsp:txXfrm>
    </dsp:sp>
  </dsp:spTree>
</dsp:drawing>
</file>

<file path=ppt/diagrams/drawing3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3531474-18BC-D043-BCFF-7E06ABFA68F5}">
      <dsp:nvSpPr>
        <dsp:cNvPr id="0" name=""/>
        <dsp:cNvSpPr/>
      </dsp:nvSpPr>
      <dsp:spPr>
        <a:xfrm>
          <a:off x="2205" y="691346"/>
          <a:ext cx="4703511" cy="2822107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8120" tIns="198120" rIns="198120" bIns="198120" numCol="1" spcCol="1270" anchor="ctr" anchorCtr="0">
          <a:noAutofit/>
        </a:bodyPr>
        <a:lstStyle/>
        <a:p>
          <a:pPr marL="0" lvl="0" indent="0" algn="ctr" defTabSz="2311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200" kern="1200" dirty="0"/>
            <a:t>How many collisions before training?</a:t>
          </a:r>
        </a:p>
      </dsp:txBody>
      <dsp:txXfrm>
        <a:off x="84862" y="774003"/>
        <a:ext cx="4538197" cy="2656793"/>
      </dsp:txXfrm>
    </dsp:sp>
    <dsp:sp modelId="{2160E746-8DDB-5849-B4FB-07E80A10E662}">
      <dsp:nvSpPr>
        <dsp:cNvPr id="0" name=""/>
        <dsp:cNvSpPr/>
      </dsp:nvSpPr>
      <dsp:spPr>
        <a:xfrm>
          <a:off x="5176068" y="1519164"/>
          <a:ext cx="997144" cy="1166470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4100" kern="1200"/>
        </a:p>
      </dsp:txBody>
      <dsp:txXfrm>
        <a:off x="5176068" y="1752458"/>
        <a:ext cx="698001" cy="699882"/>
      </dsp:txXfrm>
    </dsp:sp>
    <dsp:sp modelId="{3AB92CC3-A08F-1346-AE94-ED9202ECE2BE}">
      <dsp:nvSpPr>
        <dsp:cNvPr id="0" name=""/>
        <dsp:cNvSpPr/>
      </dsp:nvSpPr>
      <dsp:spPr>
        <a:xfrm>
          <a:off x="6587122" y="691346"/>
          <a:ext cx="4703511" cy="2822107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8120" tIns="198120" rIns="198120" bIns="198120" numCol="1" spcCol="1270" anchor="ctr" anchorCtr="0">
          <a:noAutofit/>
        </a:bodyPr>
        <a:lstStyle/>
        <a:p>
          <a:pPr marL="0" lvl="0" indent="0" algn="ctr" defTabSz="2311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200" kern="1200" dirty="0"/>
            <a:t>How many collisions after training?</a:t>
          </a:r>
        </a:p>
      </dsp:txBody>
      <dsp:txXfrm>
        <a:off x="6669779" y="774003"/>
        <a:ext cx="4538197" cy="265679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63DDE3E-2E13-1741-A814-564406B369AE}">
      <dsp:nvSpPr>
        <dsp:cNvPr id="0" name=""/>
        <dsp:cNvSpPr/>
      </dsp:nvSpPr>
      <dsp:spPr>
        <a:xfrm>
          <a:off x="3770" y="818525"/>
          <a:ext cx="2041187" cy="1632949"/>
        </a:xfrm>
        <a:prstGeom prst="rect">
          <a:avLst/>
        </a:prstGeom>
        <a:blipFill dpi="0"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10000" r="10000"/>
          </a:stretch>
        </a:blip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D9DE3AE-C75A-CF41-AA7A-A3433085939A}">
      <dsp:nvSpPr>
        <dsp:cNvPr id="0" name=""/>
        <dsp:cNvSpPr/>
      </dsp:nvSpPr>
      <dsp:spPr>
        <a:xfrm>
          <a:off x="187476" y="2288180"/>
          <a:ext cx="1816656" cy="571532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Analyze</a:t>
          </a:r>
        </a:p>
      </dsp:txBody>
      <dsp:txXfrm>
        <a:off x="187476" y="2288180"/>
        <a:ext cx="1816656" cy="571532"/>
      </dsp:txXfrm>
    </dsp:sp>
    <dsp:sp modelId="{364A31BB-4A17-B141-8D27-55C903CCD2BF}">
      <dsp:nvSpPr>
        <dsp:cNvPr id="0" name=""/>
        <dsp:cNvSpPr/>
      </dsp:nvSpPr>
      <dsp:spPr>
        <a:xfrm>
          <a:off x="2249075" y="818525"/>
          <a:ext cx="2041187" cy="1632949"/>
        </a:xfrm>
        <a:prstGeom prst="rect">
          <a:avLst/>
        </a:prstGeom>
        <a:blipFill dpi="0" rotWithShape="1"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10000" r="10000"/>
          </a:stretch>
        </a:blip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B88A815-D682-1B4F-8F73-6DB6E52AEE5C}">
      <dsp:nvSpPr>
        <dsp:cNvPr id="0" name=""/>
        <dsp:cNvSpPr/>
      </dsp:nvSpPr>
      <dsp:spPr>
        <a:xfrm>
          <a:off x="2432782" y="2288180"/>
          <a:ext cx="1816656" cy="571532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Design</a:t>
          </a:r>
        </a:p>
      </dsp:txBody>
      <dsp:txXfrm>
        <a:off x="2432782" y="2288180"/>
        <a:ext cx="1816656" cy="571532"/>
      </dsp:txXfrm>
    </dsp:sp>
    <dsp:sp modelId="{82BD0AEB-AA29-1E4A-96A3-951099EDA464}">
      <dsp:nvSpPr>
        <dsp:cNvPr id="0" name=""/>
        <dsp:cNvSpPr/>
      </dsp:nvSpPr>
      <dsp:spPr>
        <a:xfrm>
          <a:off x="4494381" y="818525"/>
          <a:ext cx="2041187" cy="1632949"/>
        </a:xfrm>
        <a:prstGeom prst="rect">
          <a:avLst/>
        </a:prstGeom>
        <a:blipFill dpi="0" rotWithShape="1"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2500" b="-12500"/>
          </a:stretch>
        </a:blip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9D7949B-B697-C649-BF9A-2C889FE81306}">
      <dsp:nvSpPr>
        <dsp:cNvPr id="0" name=""/>
        <dsp:cNvSpPr/>
      </dsp:nvSpPr>
      <dsp:spPr>
        <a:xfrm>
          <a:off x="4678088" y="2288180"/>
          <a:ext cx="1816656" cy="571532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Develop</a:t>
          </a:r>
        </a:p>
      </dsp:txBody>
      <dsp:txXfrm>
        <a:off x="4678088" y="2288180"/>
        <a:ext cx="1816656" cy="571532"/>
      </dsp:txXfrm>
    </dsp:sp>
    <dsp:sp modelId="{68E306ED-61C0-F341-B64E-557B3FFA35C9}">
      <dsp:nvSpPr>
        <dsp:cNvPr id="0" name=""/>
        <dsp:cNvSpPr/>
      </dsp:nvSpPr>
      <dsp:spPr>
        <a:xfrm>
          <a:off x="6739687" y="818525"/>
          <a:ext cx="2041187" cy="1632949"/>
        </a:xfrm>
        <a:prstGeom prst="rect">
          <a:avLst/>
        </a:prstGeom>
        <a:blipFill dpi="0" rotWithShape="1"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10000" r="10000"/>
          </a:stretch>
        </a:blip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4C911E5-9EDC-FA4F-90CA-29C26FD45293}">
      <dsp:nvSpPr>
        <dsp:cNvPr id="0" name=""/>
        <dsp:cNvSpPr/>
      </dsp:nvSpPr>
      <dsp:spPr>
        <a:xfrm>
          <a:off x="6923394" y="2288180"/>
          <a:ext cx="1816656" cy="571532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Implement</a:t>
          </a:r>
        </a:p>
      </dsp:txBody>
      <dsp:txXfrm>
        <a:off x="6923394" y="2288180"/>
        <a:ext cx="1816656" cy="571532"/>
      </dsp:txXfrm>
    </dsp:sp>
    <dsp:sp modelId="{A1F58DB7-36F9-BF42-BC95-BDEEE6712A82}">
      <dsp:nvSpPr>
        <dsp:cNvPr id="0" name=""/>
        <dsp:cNvSpPr/>
      </dsp:nvSpPr>
      <dsp:spPr>
        <a:xfrm>
          <a:off x="8984992" y="818525"/>
          <a:ext cx="2041187" cy="1632949"/>
        </a:xfrm>
        <a:prstGeom prst="rect">
          <a:avLst/>
        </a:prstGeom>
        <a:blipFill dpi="0" rotWithShape="1"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10000" r="10000"/>
          </a:stretch>
        </a:blip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CB95E79-AB68-9A4B-AB12-79D06419D2D5}">
      <dsp:nvSpPr>
        <dsp:cNvPr id="0" name=""/>
        <dsp:cNvSpPr/>
      </dsp:nvSpPr>
      <dsp:spPr>
        <a:xfrm>
          <a:off x="9168699" y="2288180"/>
          <a:ext cx="1816656" cy="571532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Evaluate</a:t>
          </a:r>
        </a:p>
      </dsp:txBody>
      <dsp:txXfrm>
        <a:off x="9168699" y="2288180"/>
        <a:ext cx="1816656" cy="571532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281B011-F4C9-FF4B-A859-064ADC76B8AB}">
      <dsp:nvSpPr>
        <dsp:cNvPr id="0" name=""/>
        <dsp:cNvSpPr/>
      </dsp:nvSpPr>
      <dsp:spPr>
        <a:xfrm>
          <a:off x="2630923" y="3113"/>
          <a:ext cx="1602251" cy="1602251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lumMod val="110000"/>
              </a:schemeClr>
            </a:gs>
            <a:gs pos="84000">
              <a:schemeClr val="accent1">
                <a:hueOff val="0"/>
                <a:satOff val="0"/>
                <a:lumOff val="0"/>
                <a:alphaOff val="0"/>
                <a:shade val="90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5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marL="0" lvl="0" indent="0" algn="ctr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Action Verb</a:t>
          </a:r>
        </a:p>
      </dsp:txBody>
      <dsp:txXfrm>
        <a:off x="2865567" y="237757"/>
        <a:ext cx="1132963" cy="1132963"/>
      </dsp:txXfrm>
    </dsp:sp>
    <dsp:sp modelId="{EAC9C31F-DD82-994E-AF51-8F740D4BDC7D}">
      <dsp:nvSpPr>
        <dsp:cNvPr id="0" name=""/>
        <dsp:cNvSpPr/>
      </dsp:nvSpPr>
      <dsp:spPr>
        <a:xfrm>
          <a:off x="2967395" y="1735467"/>
          <a:ext cx="929305" cy="929305"/>
        </a:xfrm>
        <a:prstGeom prst="mathPlus">
          <a:avLst/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98000"/>
                <a:lumMod val="110000"/>
              </a:schemeClr>
            </a:gs>
            <a:gs pos="84000">
              <a:schemeClr val="accent1">
                <a:tint val="60000"/>
                <a:hueOff val="0"/>
                <a:satOff val="0"/>
                <a:lumOff val="0"/>
                <a:alphaOff val="0"/>
                <a:shade val="90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5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/>
        </a:p>
      </dsp:txBody>
      <dsp:txXfrm>
        <a:off x="3090574" y="2090833"/>
        <a:ext cx="682947" cy="218573"/>
      </dsp:txXfrm>
    </dsp:sp>
    <dsp:sp modelId="{7853191E-B44C-484A-949F-59E1061D8782}">
      <dsp:nvSpPr>
        <dsp:cNvPr id="0" name=""/>
        <dsp:cNvSpPr/>
      </dsp:nvSpPr>
      <dsp:spPr>
        <a:xfrm>
          <a:off x="2630923" y="2794876"/>
          <a:ext cx="1602251" cy="1602251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lumMod val="110000"/>
              </a:schemeClr>
            </a:gs>
            <a:gs pos="84000">
              <a:schemeClr val="accent1">
                <a:hueOff val="0"/>
                <a:satOff val="0"/>
                <a:lumOff val="0"/>
                <a:alphaOff val="0"/>
                <a:shade val="90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5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marL="0" lvl="0" indent="0" algn="ctr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Noun</a:t>
          </a:r>
        </a:p>
      </dsp:txBody>
      <dsp:txXfrm>
        <a:off x="2865567" y="3029520"/>
        <a:ext cx="1132963" cy="1132963"/>
      </dsp:txXfrm>
    </dsp:sp>
    <dsp:sp modelId="{984E3BFF-F465-D843-B522-A9400C076580}">
      <dsp:nvSpPr>
        <dsp:cNvPr id="0" name=""/>
        <dsp:cNvSpPr/>
      </dsp:nvSpPr>
      <dsp:spPr>
        <a:xfrm>
          <a:off x="4473511" y="1902101"/>
          <a:ext cx="509515" cy="596037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98000"/>
                <a:lumMod val="110000"/>
              </a:schemeClr>
            </a:gs>
            <a:gs pos="84000">
              <a:schemeClr val="accent1">
                <a:tint val="60000"/>
                <a:hueOff val="0"/>
                <a:satOff val="0"/>
                <a:lumOff val="0"/>
                <a:alphaOff val="0"/>
                <a:shade val="90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5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100" kern="1200"/>
        </a:p>
      </dsp:txBody>
      <dsp:txXfrm>
        <a:off x="4473511" y="2021308"/>
        <a:ext cx="356661" cy="357623"/>
      </dsp:txXfrm>
    </dsp:sp>
    <dsp:sp modelId="{5129F0DE-18AE-E24C-84E9-B1E56953FDDA}">
      <dsp:nvSpPr>
        <dsp:cNvPr id="0" name=""/>
        <dsp:cNvSpPr/>
      </dsp:nvSpPr>
      <dsp:spPr>
        <a:xfrm>
          <a:off x="5194524" y="597869"/>
          <a:ext cx="3204502" cy="3204502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lumMod val="110000"/>
              </a:schemeClr>
            </a:gs>
            <a:gs pos="84000">
              <a:schemeClr val="accent1">
                <a:hueOff val="0"/>
                <a:satOff val="0"/>
                <a:lumOff val="0"/>
                <a:alphaOff val="0"/>
                <a:shade val="90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5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marL="0" lvl="0" indent="0" algn="ctr" defTabSz="28892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500" kern="1200" dirty="0"/>
            <a:t>Task </a:t>
          </a:r>
        </a:p>
      </dsp:txBody>
      <dsp:txXfrm>
        <a:off x="5663812" y="1067157"/>
        <a:ext cx="2265926" cy="2265926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281B011-F4C9-FF4B-A859-064ADC76B8AB}">
      <dsp:nvSpPr>
        <dsp:cNvPr id="0" name=""/>
        <dsp:cNvSpPr/>
      </dsp:nvSpPr>
      <dsp:spPr>
        <a:xfrm>
          <a:off x="2630923" y="3113"/>
          <a:ext cx="1602251" cy="1602251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lumMod val="110000"/>
              </a:schemeClr>
            </a:gs>
            <a:gs pos="84000">
              <a:schemeClr val="accent1">
                <a:hueOff val="0"/>
                <a:satOff val="0"/>
                <a:lumOff val="0"/>
                <a:alphaOff val="0"/>
                <a:shade val="90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5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Answer</a:t>
          </a:r>
        </a:p>
      </dsp:txBody>
      <dsp:txXfrm>
        <a:off x="2865567" y="237757"/>
        <a:ext cx="1132963" cy="1132963"/>
      </dsp:txXfrm>
    </dsp:sp>
    <dsp:sp modelId="{EAC9C31F-DD82-994E-AF51-8F740D4BDC7D}">
      <dsp:nvSpPr>
        <dsp:cNvPr id="0" name=""/>
        <dsp:cNvSpPr/>
      </dsp:nvSpPr>
      <dsp:spPr>
        <a:xfrm>
          <a:off x="2967395" y="1735467"/>
          <a:ext cx="929305" cy="929305"/>
        </a:xfrm>
        <a:prstGeom prst="mathPlus">
          <a:avLst/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98000"/>
                <a:lumMod val="110000"/>
              </a:schemeClr>
            </a:gs>
            <a:gs pos="84000">
              <a:schemeClr val="accent1">
                <a:tint val="60000"/>
                <a:hueOff val="0"/>
                <a:satOff val="0"/>
                <a:lumOff val="0"/>
                <a:alphaOff val="0"/>
                <a:shade val="90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5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300" kern="1200"/>
        </a:p>
      </dsp:txBody>
      <dsp:txXfrm>
        <a:off x="3090574" y="2090833"/>
        <a:ext cx="682947" cy="218573"/>
      </dsp:txXfrm>
    </dsp:sp>
    <dsp:sp modelId="{7853191E-B44C-484A-949F-59E1061D8782}">
      <dsp:nvSpPr>
        <dsp:cNvPr id="0" name=""/>
        <dsp:cNvSpPr/>
      </dsp:nvSpPr>
      <dsp:spPr>
        <a:xfrm>
          <a:off x="2630923" y="2794876"/>
          <a:ext cx="1602251" cy="1602251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lumMod val="110000"/>
              </a:schemeClr>
            </a:gs>
            <a:gs pos="84000">
              <a:schemeClr val="accent1">
                <a:hueOff val="0"/>
                <a:satOff val="0"/>
                <a:lumOff val="0"/>
                <a:alphaOff val="0"/>
                <a:shade val="90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5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Telephone</a:t>
          </a:r>
        </a:p>
      </dsp:txBody>
      <dsp:txXfrm>
        <a:off x="2865567" y="3029520"/>
        <a:ext cx="1132963" cy="1132963"/>
      </dsp:txXfrm>
    </dsp:sp>
    <dsp:sp modelId="{984E3BFF-F465-D843-B522-A9400C076580}">
      <dsp:nvSpPr>
        <dsp:cNvPr id="0" name=""/>
        <dsp:cNvSpPr/>
      </dsp:nvSpPr>
      <dsp:spPr>
        <a:xfrm>
          <a:off x="4473511" y="1902101"/>
          <a:ext cx="509515" cy="596037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98000"/>
                <a:lumMod val="110000"/>
              </a:schemeClr>
            </a:gs>
            <a:gs pos="84000">
              <a:schemeClr val="accent1">
                <a:tint val="60000"/>
                <a:hueOff val="0"/>
                <a:satOff val="0"/>
                <a:lumOff val="0"/>
                <a:alphaOff val="0"/>
                <a:shade val="90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5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300" kern="1200"/>
        </a:p>
      </dsp:txBody>
      <dsp:txXfrm>
        <a:off x="4473511" y="2021308"/>
        <a:ext cx="356661" cy="357623"/>
      </dsp:txXfrm>
    </dsp:sp>
    <dsp:sp modelId="{5129F0DE-18AE-E24C-84E9-B1E56953FDDA}">
      <dsp:nvSpPr>
        <dsp:cNvPr id="0" name=""/>
        <dsp:cNvSpPr/>
      </dsp:nvSpPr>
      <dsp:spPr>
        <a:xfrm>
          <a:off x="5194524" y="597869"/>
          <a:ext cx="3204502" cy="3204502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lumMod val="110000"/>
              </a:schemeClr>
            </a:gs>
            <a:gs pos="84000">
              <a:schemeClr val="accent1">
                <a:hueOff val="0"/>
                <a:satOff val="0"/>
                <a:lumOff val="0"/>
                <a:alphaOff val="0"/>
                <a:shade val="90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5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3180" tIns="43180" rIns="43180" bIns="43180" numCol="1" spcCol="1270" anchor="ctr" anchorCtr="0">
          <a:noAutofit/>
        </a:bodyPr>
        <a:lstStyle/>
        <a:p>
          <a:pPr marL="0" lvl="0" indent="0" algn="ctr" defTabSz="1511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kern="1200" dirty="0"/>
            <a:t>Answer telephone</a:t>
          </a:r>
        </a:p>
      </dsp:txBody>
      <dsp:txXfrm>
        <a:off x="5663812" y="1067157"/>
        <a:ext cx="2265926" cy="2265926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F47527A-8DF2-A84F-893A-9D9A477897E8}">
      <dsp:nvSpPr>
        <dsp:cNvPr id="0" name=""/>
        <dsp:cNvSpPr/>
      </dsp:nvSpPr>
      <dsp:spPr>
        <a:xfrm>
          <a:off x="0" y="0"/>
          <a:ext cx="9281908" cy="129296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b="1" kern="1200" dirty="0">
              <a:latin typeface="Century Gothic" panose="020B0502020202020204" pitchFamily="34" charset="0"/>
            </a:rPr>
            <a:t>Audience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b="1" kern="1200" dirty="0">
              <a:latin typeface="Century Gothic" panose="020B0502020202020204" pitchFamily="34" charset="0"/>
            </a:rPr>
            <a:t>Who is the intended learner?</a:t>
          </a:r>
        </a:p>
      </dsp:txBody>
      <dsp:txXfrm>
        <a:off x="37870" y="37870"/>
        <a:ext cx="7777447" cy="1217220"/>
      </dsp:txXfrm>
    </dsp:sp>
    <dsp:sp modelId="{E0CCF7AD-384A-8442-A230-48D25C4B34B4}">
      <dsp:nvSpPr>
        <dsp:cNvPr id="0" name=""/>
        <dsp:cNvSpPr/>
      </dsp:nvSpPr>
      <dsp:spPr>
        <a:xfrm>
          <a:off x="777359" y="1528044"/>
          <a:ext cx="9281908" cy="129296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b="1" kern="1200" dirty="0">
              <a:latin typeface="Century Gothic" panose="020B0502020202020204" pitchFamily="34" charset="0"/>
            </a:rPr>
            <a:t>Behavior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b="1" kern="1200" dirty="0">
              <a:latin typeface="Century Gothic" panose="020B0502020202020204" pitchFamily="34" charset="0"/>
            </a:rPr>
            <a:t>What do you expect them to do?</a:t>
          </a:r>
        </a:p>
      </dsp:txBody>
      <dsp:txXfrm>
        <a:off x="815229" y="1565914"/>
        <a:ext cx="7588384" cy="1217220"/>
      </dsp:txXfrm>
    </dsp:sp>
    <dsp:sp modelId="{58795722-76D5-AE48-8DCC-BABFE164FE4C}">
      <dsp:nvSpPr>
        <dsp:cNvPr id="0" name=""/>
        <dsp:cNvSpPr/>
      </dsp:nvSpPr>
      <dsp:spPr>
        <a:xfrm>
          <a:off x="1543117" y="3056088"/>
          <a:ext cx="9281908" cy="129296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b="1" kern="1200" dirty="0">
              <a:latin typeface="Century Gothic" panose="020B0502020202020204" pitchFamily="34" charset="0"/>
            </a:rPr>
            <a:t>Condition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b="1" kern="1200" dirty="0">
              <a:latin typeface="Century Gothic" panose="020B0502020202020204" pitchFamily="34" charset="0"/>
            </a:rPr>
            <a:t>What are they given to perform the task?</a:t>
          </a:r>
        </a:p>
      </dsp:txBody>
      <dsp:txXfrm>
        <a:off x="1580987" y="3093958"/>
        <a:ext cx="7599986" cy="1217220"/>
      </dsp:txXfrm>
    </dsp:sp>
    <dsp:sp modelId="{9025DB77-6AA4-EE42-8E07-3DFF7C7BA93F}">
      <dsp:nvSpPr>
        <dsp:cNvPr id="0" name=""/>
        <dsp:cNvSpPr/>
      </dsp:nvSpPr>
      <dsp:spPr>
        <a:xfrm>
          <a:off x="2320477" y="4584133"/>
          <a:ext cx="9281908" cy="129296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b="1" kern="1200" dirty="0">
              <a:latin typeface="Century Gothic" panose="020B0502020202020204" pitchFamily="34" charset="0"/>
            </a:rPr>
            <a:t>Degree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b="1" kern="1200" dirty="0">
              <a:latin typeface="Century Gothic" panose="020B0502020202020204" pitchFamily="34" charset="0"/>
            </a:rPr>
            <a:t>How well is it performed?</a:t>
          </a:r>
        </a:p>
      </dsp:txBody>
      <dsp:txXfrm>
        <a:off x="2358347" y="4622003"/>
        <a:ext cx="7588384" cy="1217220"/>
      </dsp:txXfrm>
    </dsp:sp>
    <dsp:sp modelId="{6F863E64-8F21-A940-B598-CB81DF426FA5}">
      <dsp:nvSpPr>
        <dsp:cNvPr id="0" name=""/>
        <dsp:cNvSpPr/>
      </dsp:nvSpPr>
      <dsp:spPr>
        <a:xfrm>
          <a:off x="8441484" y="990290"/>
          <a:ext cx="840424" cy="840424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4800" b="1" kern="1200" dirty="0">
            <a:latin typeface="Century Gothic" panose="020B0502020202020204" pitchFamily="34" charset="0"/>
          </a:endParaRPr>
        </a:p>
      </dsp:txBody>
      <dsp:txXfrm>
        <a:off x="8630579" y="990290"/>
        <a:ext cx="462234" cy="632419"/>
      </dsp:txXfrm>
    </dsp:sp>
    <dsp:sp modelId="{151E6117-F2BE-B54A-BAD0-7CA140041616}">
      <dsp:nvSpPr>
        <dsp:cNvPr id="0" name=""/>
        <dsp:cNvSpPr/>
      </dsp:nvSpPr>
      <dsp:spPr>
        <a:xfrm>
          <a:off x="9218844" y="2518334"/>
          <a:ext cx="840424" cy="840424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b="1" kern="1200">
            <a:latin typeface="Century Gothic" panose="020B0502020202020204" pitchFamily="34" charset="0"/>
          </a:endParaRPr>
        </a:p>
      </dsp:txBody>
      <dsp:txXfrm>
        <a:off x="9407939" y="2518334"/>
        <a:ext cx="462234" cy="632419"/>
      </dsp:txXfrm>
    </dsp:sp>
    <dsp:sp modelId="{F76DFB88-A838-B04A-8519-9CBFB14D0121}">
      <dsp:nvSpPr>
        <dsp:cNvPr id="0" name=""/>
        <dsp:cNvSpPr/>
      </dsp:nvSpPr>
      <dsp:spPr>
        <a:xfrm>
          <a:off x="9984601" y="4046379"/>
          <a:ext cx="840424" cy="840424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b="1" kern="1200">
            <a:latin typeface="Century Gothic" panose="020B0502020202020204" pitchFamily="34" charset="0"/>
          </a:endParaRPr>
        </a:p>
      </dsp:txBody>
      <dsp:txXfrm>
        <a:off x="10173696" y="4046379"/>
        <a:ext cx="462234" cy="632419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5E9106D-68A8-C442-9E45-F7A2BEF1E6E6}">
      <dsp:nvSpPr>
        <dsp:cNvPr id="0" name=""/>
        <dsp:cNvSpPr/>
      </dsp:nvSpPr>
      <dsp:spPr>
        <a:xfrm>
          <a:off x="827246" y="0"/>
          <a:ext cx="9375457" cy="3678238"/>
        </a:xfrm>
        <a:prstGeom prst="rightArrow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861B04C-1BC4-9F48-AA5A-E3E8493AB623}">
      <dsp:nvSpPr>
        <dsp:cNvPr id="0" name=""/>
        <dsp:cNvSpPr/>
      </dsp:nvSpPr>
      <dsp:spPr>
        <a:xfrm>
          <a:off x="3770" y="1103471"/>
          <a:ext cx="2449424" cy="1471295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Presentation Method</a:t>
          </a:r>
        </a:p>
      </dsp:txBody>
      <dsp:txXfrm>
        <a:off x="75593" y="1175294"/>
        <a:ext cx="2305778" cy="1327649"/>
      </dsp:txXfrm>
    </dsp:sp>
    <dsp:sp modelId="{B0ECED8D-E21C-AD4D-B5FF-B2AA52F658D0}">
      <dsp:nvSpPr>
        <dsp:cNvPr id="0" name=""/>
        <dsp:cNvSpPr/>
      </dsp:nvSpPr>
      <dsp:spPr>
        <a:xfrm>
          <a:off x="2861431" y="1103471"/>
          <a:ext cx="2449424" cy="1471295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Application Method</a:t>
          </a:r>
        </a:p>
      </dsp:txBody>
      <dsp:txXfrm>
        <a:off x="2933254" y="1175294"/>
        <a:ext cx="2305778" cy="1327649"/>
      </dsp:txXfrm>
    </dsp:sp>
    <dsp:sp modelId="{DCF572CA-E596-5244-A19F-BCA1FE06FE69}">
      <dsp:nvSpPr>
        <dsp:cNvPr id="0" name=""/>
        <dsp:cNvSpPr/>
      </dsp:nvSpPr>
      <dsp:spPr>
        <a:xfrm>
          <a:off x="5719093" y="1103471"/>
          <a:ext cx="2449424" cy="1471295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Feedback Method</a:t>
          </a:r>
        </a:p>
      </dsp:txBody>
      <dsp:txXfrm>
        <a:off x="5790916" y="1175294"/>
        <a:ext cx="2305778" cy="1327649"/>
      </dsp:txXfrm>
    </dsp:sp>
    <dsp:sp modelId="{1E8A3CFA-8950-4544-91A8-C50B35FE286C}">
      <dsp:nvSpPr>
        <dsp:cNvPr id="0" name=""/>
        <dsp:cNvSpPr/>
      </dsp:nvSpPr>
      <dsp:spPr>
        <a:xfrm>
          <a:off x="8576755" y="1103471"/>
          <a:ext cx="2449424" cy="1471295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Review Method</a:t>
          </a:r>
        </a:p>
      </dsp:txBody>
      <dsp:txXfrm>
        <a:off x="8648578" y="1175294"/>
        <a:ext cx="2305778" cy="1327649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E2DC870-41FD-DA47-AB32-3E064A74A49C}">
      <dsp:nvSpPr>
        <dsp:cNvPr id="0" name=""/>
        <dsp:cNvSpPr/>
      </dsp:nvSpPr>
      <dsp:spPr>
        <a:xfrm>
          <a:off x="5385" y="638148"/>
          <a:ext cx="1836473" cy="918236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35560" rIns="5334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PowerPoint</a:t>
          </a:r>
        </a:p>
      </dsp:txBody>
      <dsp:txXfrm>
        <a:off x="32279" y="665042"/>
        <a:ext cx="1782685" cy="864448"/>
      </dsp:txXfrm>
    </dsp:sp>
    <dsp:sp modelId="{8E15CE16-95C7-4F4C-AE2B-90183D156919}">
      <dsp:nvSpPr>
        <dsp:cNvPr id="0" name=""/>
        <dsp:cNvSpPr/>
      </dsp:nvSpPr>
      <dsp:spPr>
        <a:xfrm>
          <a:off x="189032" y="1556385"/>
          <a:ext cx="183647" cy="68867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88677"/>
              </a:lnTo>
              <a:lnTo>
                <a:pt x="183647" y="688677"/>
              </a:lnTo>
            </a:path>
          </a:pathLst>
        </a:custGeom>
        <a:noFill/>
        <a:ln w="222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A1EF169-60C5-D742-9B99-D226B5F5A950}">
      <dsp:nvSpPr>
        <dsp:cNvPr id="0" name=""/>
        <dsp:cNvSpPr/>
      </dsp:nvSpPr>
      <dsp:spPr>
        <a:xfrm>
          <a:off x="372680" y="1785945"/>
          <a:ext cx="1469179" cy="91823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5245" tIns="36830" rIns="55245" bIns="3683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/>
            <a:t>PP</a:t>
          </a:r>
        </a:p>
      </dsp:txBody>
      <dsp:txXfrm>
        <a:off x="399574" y="1812839"/>
        <a:ext cx="1415391" cy="864448"/>
      </dsp:txXfrm>
    </dsp:sp>
    <dsp:sp modelId="{F0067FDC-2CCB-C24F-A31C-10BEBD63F66D}">
      <dsp:nvSpPr>
        <dsp:cNvPr id="0" name=""/>
        <dsp:cNvSpPr/>
      </dsp:nvSpPr>
      <dsp:spPr>
        <a:xfrm>
          <a:off x="189032" y="1556385"/>
          <a:ext cx="183647" cy="183647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836473"/>
              </a:lnTo>
              <a:lnTo>
                <a:pt x="183647" y="1836473"/>
              </a:lnTo>
            </a:path>
          </a:pathLst>
        </a:custGeom>
        <a:noFill/>
        <a:ln w="222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601A9A0-D056-7449-836E-8B5E1D183839}">
      <dsp:nvSpPr>
        <dsp:cNvPr id="0" name=""/>
        <dsp:cNvSpPr/>
      </dsp:nvSpPr>
      <dsp:spPr>
        <a:xfrm>
          <a:off x="372680" y="2933741"/>
          <a:ext cx="1469179" cy="91823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5245" tIns="36830" rIns="55245" bIns="3683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/>
            <a:t>PP2</a:t>
          </a:r>
        </a:p>
      </dsp:txBody>
      <dsp:txXfrm>
        <a:off x="399574" y="2960635"/>
        <a:ext cx="1415391" cy="864448"/>
      </dsp:txXfrm>
    </dsp:sp>
    <dsp:sp modelId="{901754BA-6F56-1346-90C3-046443E60063}">
      <dsp:nvSpPr>
        <dsp:cNvPr id="0" name=""/>
        <dsp:cNvSpPr/>
      </dsp:nvSpPr>
      <dsp:spPr>
        <a:xfrm>
          <a:off x="2300978" y="638148"/>
          <a:ext cx="1836473" cy="918236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35560" rIns="5334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Hand Out</a:t>
          </a:r>
        </a:p>
      </dsp:txBody>
      <dsp:txXfrm>
        <a:off x="2327872" y="665042"/>
        <a:ext cx="1782685" cy="864448"/>
      </dsp:txXfrm>
    </dsp:sp>
    <dsp:sp modelId="{70327842-4259-BE46-8A91-7F74D92AC9AC}">
      <dsp:nvSpPr>
        <dsp:cNvPr id="0" name=""/>
        <dsp:cNvSpPr/>
      </dsp:nvSpPr>
      <dsp:spPr>
        <a:xfrm>
          <a:off x="2484625" y="1556385"/>
          <a:ext cx="183647" cy="68867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88677"/>
              </a:lnTo>
              <a:lnTo>
                <a:pt x="183647" y="688677"/>
              </a:lnTo>
            </a:path>
          </a:pathLst>
        </a:custGeom>
        <a:noFill/>
        <a:ln w="222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B3475DC-39D9-9444-ACDA-2B90DAF56CA3}">
      <dsp:nvSpPr>
        <dsp:cNvPr id="0" name=""/>
        <dsp:cNvSpPr/>
      </dsp:nvSpPr>
      <dsp:spPr>
        <a:xfrm>
          <a:off x="2668272" y="1785945"/>
          <a:ext cx="1469179" cy="91823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5245" tIns="36830" rIns="55245" bIns="3683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/>
            <a:t>HO</a:t>
          </a:r>
        </a:p>
      </dsp:txBody>
      <dsp:txXfrm>
        <a:off x="2695166" y="1812839"/>
        <a:ext cx="1415391" cy="864448"/>
      </dsp:txXfrm>
    </dsp:sp>
    <dsp:sp modelId="{759E17A1-A5E3-E94C-ACD5-11937F1BB0B1}">
      <dsp:nvSpPr>
        <dsp:cNvPr id="0" name=""/>
        <dsp:cNvSpPr/>
      </dsp:nvSpPr>
      <dsp:spPr>
        <a:xfrm>
          <a:off x="2484625" y="1556385"/>
          <a:ext cx="183647" cy="183647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836473"/>
              </a:lnTo>
              <a:lnTo>
                <a:pt x="183647" y="1836473"/>
              </a:lnTo>
            </a:path>
          </a:pathLst>
        </a:custGeom>
        <a:noFill/>
        <a:ln w="222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4F069A8-F826-2A4D-A466-705FCBD92310}">
      <dsp:nvSpPr>
        <dsp:cNvPr id="0" name=""/>
        <dsp:cNvSpPr/>
      </dsp:nvSpPr>
      <dsp:spPr>
        <a:xfrm>
          <a:off x="2668272" y="2933741"/>
          <a:ext cx="1469179" cy="91823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5245" tIns="36830" rIns="55245" bIns="3683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/>
            <a:t>HO3</a:t>
          </a:r>
        </a:p>
      </dsp:txBody>
      <dsp:txXfrm>
        <a:off x="2695166" y="2960635"/>
        <a:ext cx="1415391" cy="864448"/>
      </dsp:txXfrm>
    </dsp:sp>
    <dsp:sp modelId="{1A63C3B2-3B4F-544F-A70E-DD6FFE8BBFFA}">
      <dsp:nvSpPr>
        <dsp:cNvPr id="0" name=""/>
        <dsp:cNvSpPr/>
      </dsp:nvSpPr>
      <dsp:spPr>
        <a:xfrm>
          <a:off x="4596570" y="638148"/>
          <a:ext cx="1836473" cy="918236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35560" rIns="5334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Participant Guide</a:t>
          </a:r>
        </a:p>
      </dsp:txBody>
      <dsp:txXfrm>
        <a:off x="4623464" y="665042"/>
        <a:ext cx="1782685" cy="864448"/>
      </dsp:txXfrm>
    </dsp:sp>
    <dsp:sp modelId="{AFAF6B03-AD0C-0D45-8510-2E181C2EBDE6}">
      <dsp:nvSpPr>
        <dsp:cNvPr id="0" name=""/>
        <dsp:cNvSpPr/>
      </dsp:nvSpPr>
      <dsp:spPr>
        <a:xfrm>
          <a:off x="4780217" y="1556385"/>
          <a:ext cx="183647" cy="68867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88677"/>
              </a:lnTo>
              <a:lnTo>
                <a:pt x="183647" y="688677"/>
              </a:lnTo>
            </a:path>
          </a:pathLst>
        </a:custGeom>
        <a:noFill/>
        <a:ln w="222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65FCAE5-592F-BD4A-A229-E13AD9CE5A3E}">
      <dsp:nvSpPr>
        <dsp:cNvPr id="0" name=""/>
        <dsp:cNvSpPr/>
      </dsp:nvSpPr>
      <dsp:spPr>
        <a:xfrm>
          <a:off x="4963865" y="1785945"/>
          <a:ext cx="1469179" cy="91823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5245" tIns="36830" rIns="55245" bIns="3683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/>
            <a:t>PG</a:t>
          </a:r>
        </a:p>
      </dsp:txBody>
      <dsp:txXfrm>
        <a:off x="4990759" y="1812839"/>
        <a:ext cx="1415391" cy="864448"/>
      </dsp:txXfrm>
    </dsp:sp>
    <dsp:sp modelId="{63FAAD32-5894-A049-BC65-68E949BBFA59}">
      <dsp:nvSpPr>
        <dsp:cNvPr id="0" name=""/>
        <dsp:cNvSpPr/>
      </dsp:nvSpPr>
      <dsp:spPr>
        <a:xfrm>
          <a:off x="4780217" y="1556385"/>
          <a:ext cx="183647" cy="183647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836473"/>
              </a:lnTo>
              <a:lnTo>
                <a:pt x="183647" y="1836473"/>
              </a:lnTo>
            </a:path>
          </a:pathLst>
        </a:custGeom>
        <a:noFill/>
        <a:ln w="222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DE91C25-3016-774C-A0D8-D34DEB346B13}">
      <dsp:nvSpPr>
        <dsp:cNvPr id="0" name=""/>
        <dsp:cNvSpPr/>
      </dsp:nvSpPr>
      <dsp:spPr>
        <a:xfrm>
          <a:off x="4963865" y="2933741"/>
          <a:ext cx="1469179" cy="91823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5245" tIns="36830" rIns="55245" bIns="3683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/>
            <a:t>PG 5-7</a:t>
          </a:r>
        </a:p>
      </dsp:txBody>
      <dsp:txXfrm>
        <a:off x="4990759" y="2960635"/>
        <a:ext cx="1415391" cy="864448"/>
      </dsp:txXfrm>
    </dsp:sp>
    <dsp:sp modelId="{26964116-E919-874E-9AC8-038ADBA613C4}">
      <dsp:nvSpPr>
        <dsp:cNvPr id="0" name=""/>
        <dsp:cNvSpPr/>
      </dsp:nvSpPr>
      <dsp:spPr>
        <a:xfrm>
          <a:off x="6892162" y="638148"/>
          <a:ext cx="1836473" cy="918236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35560" rIns="5334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Tools</a:t>
          </a:r>
        </a:p>
      </dsp:txBody>
      <dsp:txXfrm>
        <a:off x="6919056" y="665042"/>
        <a:ext cx="1782685" cy="864448"/>
      </dsp:txXfrm>
    </dsp:sp>
    <dsp:sp modelId="{B7D3AB34-1581-0B49-9986-23FCD32EDB4E}">
      <dsp:nvSpPr>
        <dsp:cNvPr id="0" name=""/>
        <dsp:cNvSpPr/>
      </dsp:nvSpPr>
      <dsp:spPr>
        <a:xfrm>
          <a:off x="7075810" y="1556385"/>
          <a:ext cx="183647" cy="68867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88677"/>
              </a:lnTo>
              <a:lnTo>
                <a:pt x="183647" y="688677"/>
              </a:lnTo>
            </a:path>
          </a:pathLst>
        </a:custGeom>
        <a:noFill/>
        <a:ln w="222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F4E66F8-E8CC-8C4B-BCAE-8BEC47ACF11B}">
      <dsp:nvSpPr>
        <dsp:cNvPr id="0" name=""/>
        <dsp:cNvSpPr/>
      </dsp:nvSpPr>
      <dsp:spPr>
        <a:xfrm>
          <a:off x="7259457" y="1785945"/>
          <a:ext cx="1469179" cy="91823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5245" tIns="36830" rIns="55245" bIns="3683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/>
            <a:t>T</a:t>
          </a:r>
        </a:p>
      </dsp:txBody>
      <dsp:txXfrm>
        <a:off x="7286351" y="1812839"/>
        <a:ext cx="1415391" cy="864448"/>
      </dsp:txXfrm>
    </dsp:sp>
    <dsp:sp modelId="{3859B6E1-C65C-3C4B-960C-3BE58A04E5DC}">
      <dsp:nvSpPr>
        <dsp:cNvPr id="0" name=""/>
        <dsp:cNvSpPr/>
      </dsp:nvSpPr>
      <dsp:spPr>
        <a:xfrm>
          <a:off x="7075810" y="1556385"/>
          <a:ext cx="183647" cy="183647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836473"/>
              </a:lnTo>
              <a:lnTo>
                <a:pt x="183647" y="1836473"/>
              </a:lnTo>
            </a:path>
          </a:pathLst>
        </a:custGeom>
        <a:noFill/>
        <a:ln w="222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00399B2-55F3-F943-93F1-483B605CE302}">
      <dsp:nvSpPr>
        <dsp:cNvPr id="0" name=""/>
        <dsp:cNvSpPr/>
      </dsp:nvSpPr>
      <dsp:spPr>
        <a:xfrm>
          <a:off x="7259457" y="2933741"/>
          <a:ext cx="1469179" cy="91823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5245" tIns="36830" rIns="55245" bIns="3683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/>
            <a:t>T-Name</a:t>
          </a:r>
        </a:p>
      </dsp:txBody>
      <dsp:txXfrm>
        <a:off x="7286351" y="2960635"/>
        <a:ext cx="1415391" cy="864448"/>
      </dsp:txXfrm>
    </dsp:sp>
    <dsp:sp modelId="{73742D37-31E5-F646-A8E6-F3F3A4616A7C}">
      <dsp:nvSpPr>
        <dsp:cNvPr id="0" name=""/>
        <dsp:cNvSpPr/>
      </dsp:nvSpPr>
      <dsp:spPr>
        <a:xfrm>
          <a:off x="9187755" y="638148"/>
          <a:ext cx="1836473" cy="918236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35560" rIns="5334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Audio Visual</a:t>
          </a:r>
        </a:p>
      </dsp:txBody>
      <dsp:txXfrm>
        <a:off x="9214649" y="665042"/>
        <a:ext cx="1782685" cy="864448"/>
      </dsp:txXfrm>
    </dsp:sp>
    <dsp:sp modelId="{93A1424B-EEF8-6741-B603-FAB75DF0A942}">
      <dsp:nvSpPr>
        <dsp:cNvPr id="0" name=""/>
        <dsp:cNvSpPr/>
      </dsp:nvSpPr>
      <dsp:spPr>
        <a:xfrm>
          <a:off x="9371402" y="1556385"/>
          <a:ext cx="183647" cy="68867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88677"/>
              </a:lnTo>
              <a:lnTo>
                <a:pt x="183647" y="688677"/>
              </a:lnTo>
            </a:path>
          </a:pathLst>
        </a:custGeom>
        <a:noFill/>
        <a:ln w="222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9B9AE9A-94AE-7645-8C76-B6EBF44C7206}">
      <dsp:nvSpPr>
        <dsp:cNvPr id="0" name=""/>
        <dsp:cNvSpPr/>
      </dsp:nvSpPr>
      <dsp:spPr>
        <a:xfrm>
          <a:off x="9555050" y="1785945"/>
          <a:ext cx="1469179" cy="91823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5245" tIns="36830" rIns="55245" bIns="3683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/>
            <a:t>AV</a:t>
          </a:r>
        </a:p>
      </dsp:txBody>
      <dsp:txXfrm>
        <a:off x="9581944" y="1812839"/>
        <a:ext cx="1415391" cy="864448"/>
      </dsp:txXfrm>
    </dsp:sp>
    <dsp:sp modelId="{983EBEC5-F5A7-824D-AD59-1B28A8244452}">
      <dsp:nvSpPr>
        <dsp:cNvPr id="0" name=""/>
        <dsp:cNvSpPr/>
      </dsp:nvSpPr>
      <dsp:spPr>
        <a:xfrm>
          <a:off x="9371402" y="1556385"/>
          <a:ext cx="183647" cy="183647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836473"/>
              </a:lnTo>
              <a:lnTo>
                <a:pt x="183647" y="1836473"/>
              </a:lnTo>
            </a:path>
          </a:pathLst>
        </a:custGeom>
        <a:noFill/>
        <a:ln w="222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ED4EFD9-F2EA-3049-8D41-08FC613ADB2F}">
      <dsp:nvSpPr>
        <dsp:cNvPr id="0" name=""/>
        <dsp:cNvSpPr/>
      </dsp:nvSpPr>
      <dsp:spPr>
        <a:xfrm>
          <a:off x="9555050" y="2933741"/>
          <a:ext cx="1469179" cy="91823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5245" tIns="36830" rIns="55245" bIns="3683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/>
            <a:t>AV-Name</a:t>
          </a:r>
        </a:p>
      </dsp:txBody>
      <dsp:txXfrm>
        <a:off x="9581944" y="2960635"/>
        <a:ext cx="1415391" cy="86444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bProcess3">
  <dgm:title val=""/>
  <dgm:desc val=""/>
  <dgm:catLst>
    <dgm:cat type="process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bProcess3">
  <dgm:title val=""/>
  <dgm:desc val=""/>
  <dgm:catLst>
    <dgm:cat type="process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3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4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5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26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7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8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29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0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3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equation2">
  <dgm:title val=""/>
  <dgm:desc val=""/>
  <dgm:catLst>
    <dgm:cat type="relationship" pri="18000"/>
    <dgm:cat type="process" pri="2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linDir" val="fromL"/>
          <dgm:param type="fallback" val="2D"/>
        </dgm:alg>
      </dgm:if>
      <dgm:else name="Name3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ch" ptType="node" func="cnt" op="gte" val="3">
        <dgm:constrLst>
          <dgm:constr type="h" for="des" forName="node" refType="w" fact="0.5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ch" forName="lastNode" op="equ" val="65"/>
          <dgm:constr type="primFontSz" for="des" forName="node" op="equ" val="65"/>
          <dgm:constr type="primFontSz" for="des" forName="sibTrans" val="55"/>
          <dgm:constr type="primFontSz" for="des" forName="sibTrans" refType="primFontSz" refFor="des" refForName="node" op="lte" fact="0.8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if>
      <dgm:else name="Name6">
        <dgm:constrLst>
          <dgm:constr type="h" for="des" forName="node" refType="w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des" forName="node" val="65"/>
          <dgm:constr type="primFontSz" for="ch" forName="lastNode" refType="primFontSz" refFor="des" refForName="node" op="equ"/>
          <dgm:constr type="primFontSz" for="des" forName="sibTrans" val="55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else>
    </dgm:choose>
    <dgm:ruleLst/>
    <dgm:choose name="Name7">
      <dgm:if name="Name8" axis="ch" ptType="node" func="cnt" op="gte" val="1">
        <dgm:layoutNode name="vNodes">
          <dgm:alg type="lin">
            <dgm:param type="linDir" val="fromT"/>
            <dgm:param type="fallback" val="2D"/>
          </dgm:alg>
          <dgm:shape xmlns:r="http://schemas.openxmlformats.org/officeDocument/2006/relationships" r:blip="">
            <dgm:adjLst/>
          </dgm:shape>
          <dgm:presOf/>
          <dgm:constrLst/>
          <dgm:ruleLst/>
          <dgm:forEach name="Name9" axis="ch" ptType="node">
            <dgm:choose name="Name10">
              <dgm:if name="Name11" axis="self" func="revPos" op="neq" val="1">
                <dgm:layoutNode name="node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  <dgm:choose name="Name12">
                  <dgm:if name="Name13" axis="self" ptType="node" func="revPos" op="gt" val="2">
                    <dgm:forEach name="sibTransForEach" axis="followSib" ptType="sibTrans" cnt="1">
                      <dgm:layoutNode name="spacerT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  <dgm:layoutNode name="sibTrans">
                        <dgm:alg type="tx"/>
                        <dgm:shape xmlns:r="http://schemas.openxmlformats.org/officeDocument/2006/relationships" type="mathPlus" r:blip="">
                          <dgm:adjLst/>
                        </dgm:shape>
                        <dgm:presOf axis="self"/>
                        <dgm:constrLst>
                          <dgm:constr type="h" refType="w"/>
                          <dgm:constr type="lMarg"/>
                          <dgm:constr type="rMarg"/>
                          <dgm:constr type="tMarg"/>
                          <dgm:constr type="bMarg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spacerB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</dgm:forEach>
                  </dgm:if>
                  <dgm:else name="Name14"/>
                </dgm:choose>
              </dgm:if>
              <dgm:else name="Name15"/>
            </dgm:choose>
          </dgm:forEach>
        </dgm:layoutNode>
        <dgm:choose name="Name16">
          <dgm:if name="Name17" axis="ch" ptType="node" func="cnt" op="gt" val="1">
            <dgm:layoutNode name="sibTransLast">
              <dgm:alg type="conn">
                <dgm:param type="begPts" val="auto"/>
                <dgm:param type="endPts" val="auto"/>
                <dgm:param type="srcNode" val="vNodes"/>
                <dgm:param type="dstNode" val="lastNode"/>
              </dgm:alg>
              <dgm:shape xmlns:r="http://schemas.openxmlformats.org/officeDocument/2006/relationships" type="conn" r:blip="">
                <dgm:adjLst/>
              </dgm:shape>
              <dgm:presOf axis="ch" ptType="sibTrans" st="-1" cnt="1"/>
              <dgm:constrLst>
                <dgm:constr type="h" refType="w" fact="0.62"/>
                <dgm:constr type="connDist"/>
                <dgm:constr type="begPad" refType="connDist" fact="0.25"/>
                <dgm:constr type="endPad" refType="connDist" fact="0.22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ch desOrSelf" ptType="sibTrans sibTrans" st="-1 1" cnt="1 0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if>
          <dgm:else name="Name18"/>
        </dgm:choose>
        <dgm:layoutNode name="lastNode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ellipse" r:blip="">
            <dgm:adjLst/>
          </dgm:shape>
          <dgm:presOf axis="ch desOrSelf" ptType="node node" st="-1 1" cnt="1 0"/>
          <dgm:constrLst>
            <dgm:constr type="h" refType="w"/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</dgm:if>
      <dgm:else name="Name19"/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equation2">
  <dgm:title val=""/>
  <dgm:desc val=""/>
  <dgm:catLst>
    <dgm:cat type="relationship" pri="18000"/>
    <dgm:cat type="process" pri="2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linDir" val="fromL"/>
          <dgm:param type="fallback" val="2D"/>
        </dgm:alg>
      </dgm:if>
      <dgm:else name="Name3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ch" ptType="node" func="cnt" op="gte" val="3">
        <dgm:constrLst>
          <dgm:constr type="h" for="des" forName="node" refType="w" fact="0.5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ch" forName="lastNode" op="equ" val="65"/>
          <dgm:constr type="primFontSz" for="des" forName="node" op="equ" val="65"/>
          <dgm:constr type="primFontSz" for="des" forName="sibTrans" val="55"/>
          <dgm:constr type="primFontSz" for="des" forName="sibTrans" refType="primFontSz" refFor="des" refForName="node" op="lte" fact="0.8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if>
      <dgm:else name="Name6">
        <dgm:constrLst>
          <dgm:constr type="h" for="des" forName="node" refType="w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des" forName="node" val="65"/>
          <dgm:constr type="primFontSz" for="ch" forName="lastNode" refType="primFontSz" refFor="des" refForName="node" op="equ"/>
          <dgm:constr type="primFontSz" for="des" forName="sibTrans" val="55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else>
    </dgm:choose>
    <dgm:ruleLst/>
    <dgm:choose name="Name7">
      <dgm:if name="Name8" axis="ch" ptType="node" func="cnt" op="gte" val="1">
        <dgm:layoutNode name="vNodes">
          <dgm:alg type="lin">
            <dgm:param type="linDir" val="fromT"/>
            <dgm:param type="fallback" val="2D"/>
          </dgm:alg>
          <dgm:shape xmlns:r="http://schemas.openxmlformats.org/officeDocument/2006/relationships" r:blip="">
            <dgm:adjLst/>
          </dgm:shape>
          <dgm:presOf/>
          <dgm:constrLst/>
          <dgm:ruleLst/>
          <dgm:forEach name="Name9" axis="ch" ptType="node">
            <dgm:choose name="Name10">
              <dgm:if name="Name11" axis="self" func="revPos" op="neq" val="1">
                <dgm:layoutNode name="node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  <dgm:choose name="Name12">
                  <dgm:if name="Name13" axis="self" ptType="node" func="revPos" op="gt" val="2">
                    <dgm:forEach name="sibTransForEach" axis="followSib" ptType="sibTrans" cnt="1">
                      <dgm:layoutNode name="spacerT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  <dgm:layoutNode name="sibTrans">
                        <dgm:alg type="tx"/>
                        <dgm:shape xmlns:r="http://schemas.openxmlformats.org/officeDocument/2006/relationships" type="mathPlus" r:blip="">
                          <dgm:adjLst/>
                        </dgm:shape>
                        <dgm:presOf axis="self"/>
                        <dgm:constrLst>
                          <dgm:constr type="h" refType="w"/>
                          <dgm:constr type="lMarg"/>
                          <dgm:constr type="rMarg"/>
                          <dgm:constr type="tMarg"/>
                          <dgm:constr type="bMarg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spacerB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</dgm:forEach>
                  </dgm:if>
                  <dgm:else name="Name14"/>
                </dgm:choose>
              </dgm:if>
              <dgm:else name="Name15"/>
            </dgm:choose>
          </dgm:forEach>
        </dgm:layoutNode>
        <dgm:choose name="Name16">
          <dgm:if name="Name17" axis="ch" ptType="node" func="cnt" op="gt" val="1">
            <dgm:layoutNode name="sibTransLast">
              <dgm:alg type="conn">
                <dgm:param type="begPts" val="auto"/>
                <dgm:param type="endPts" val="auto"/>
                <dgm:param type="srcNode" val="vNodes"/>
                <dgm:param type="dstNode" val="lastNode"/>
              </dgm:alg>
              <dgm:shape xmlns:r="http://schemas.openxmlformats.org/officeDocument/2006/relationships" type="conn" r:blip="">
                <dgm:adjLst/>
              </dgm:shape>
              <dgm:presOf axis="ch" ptType="sibTrans" st="-1" cnt="1"/>
              <dgm:constrLst>
                <dgm:constr type="h" refType="w" fact="0.62"/>
                <dgm:constr type="connDist"/>
                <dgm:constr type="begPad" refType="connDist" fact="0.25"/>
                <dgm:constr type="endPad" refType="connDist" fact="0.22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ch desOrSelf" ptType="sibTrans sibTrans" st="-1 1" cnt="1 0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if>
          <dgm:else name="Name18"/>
        </dgm:choose>
        <dgm:layoutNode name="lastNode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ellipse" r:blip="">
            <dgm:adjLst/>
          </dgm:shape>
          <dgm:presOf axis="ch desOrSelf" ptType="node node" st="-1 1" cnt="1 0"/>
          <dgm:constrLst>
            <dgm:constr type="h" refType="w"/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</dgm:if>
      <dgm:else name="Name19"/>
    </dgm:choos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5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7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8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9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0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26D37A0-F398-4276-AAF6-E62AA90BC97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D96B402-FD6E-4995-8160-C6DD76DAAC5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A37F7A-782D-430C-B7DE-046B665BEF14}" type="datetimeFigureOut">
              <a:rPr lang="en-US" smtClean="0"/>
              <a:t>11/18/20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7BA7967-B488-405D-84A2-64F6D9128F3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65115A-3EB4-4B47-8F4B-4F42519BF90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0885D5-D443-4228-8B2C-B9DF9A30D57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789139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noProof="0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1CCEED-E5F4-4698-B012-83262916D7BD}" type="datetimeFigureOut">
              <a:rPr lang="en-US" noProof="0" smtClean="0"/>
              <a:t>11/18/20</a:t>
            </a:fld>
            <a:endParaRPr lang="en-US" noProof="0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D2F9AB-3C90-481E-8C34-4F549BF455D7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8917179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D2F9AB-3C90-481E-8C34-4F549BF455D7}" type="slidenum">
              <a:rPr lang="en-US" noProof="0" smtClean="0"/>
              <a:t>1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48546948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D2F9AB-3C90-481E-8C34-4F549BF455D7}" type="slidenum">
              <a:rPr lang="en-US" noProof="0" smtClean="0"/>
              <a:t>28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99803031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C47E266-5F82-F94D-B300-B43181977E62}" type="slidenum">
              <a:rPr lang="en-US"/>
              <a:pPr/>
              <a:t>29</a:t>
            </a:fld>
            <a:endParaRPr lang="en-US"/>
          </a:p>
        </p:txBody>
      </p:sp>
      <p:sp>
        <p:nvSpPr>
          <p:cNvPr id="73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66713" y="674688"/>
            <a:ext cx="6126162" cy="3446462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737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093" y="4346441"/>
            <a:ext cx="5029815" cy="4123191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766894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D2F9AB-3C90-481E-8C34-4F549BF455D7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936035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4E5E43F-5BCF-2745-ADB8-84B5B3B8D098}" type="slidenum">
              <a:rPr lang="en-US"/>
              <a:pPr/>
              <a:t>33</a:t>
            </a:fld>
            <a:endParaRPr lang="en-US" dirty="0"/>
          </a:p>
        </p:txBody>
      </p:sp>
      <p:sp>
        <p:nvSpPr>
          <p:cNvPr id="778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778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991" y="4343091"/>
            <a:ext cx="5030018" cy="4115728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617156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D2F9AB-3C90-481E-8C34-4F549BF455D7}" type="slidenum">
              <a:rPr lang="en-US" smtClean="0"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782437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D2F9AB-3C90-481E-8C34-4F549BF455D7}" type="slidenum">
              <a:rPr lang="en-US" smtClean="0"/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24251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D2F9AB-3C90-481E-8C34-4F549BF455D7}" type="slidenum">
              <a:rPr lang="en-US" smtClean="0"/>
              <a:t>52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037153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D2F9AB-3C90-481E-8C34-4F549BF455D7}" type="slidenum">
              <a:rPr lang="en-US" smtClean="0"/>
              <a:t>61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923998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D2F9AB-3C90-481E-8C34-4F549BF455D7}" type="slidenum">
              <a:rPr lang="en-US" smtClean="0"/>
              <a:t>69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993674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18E03D-4701-6E4B-B877-5BED68CA7B37}" type="slidenum">
              <a:rPr lang="en-US" smtClean="0"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0408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D2F9AB-3C90-481E-8C34-4F549BF455D7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691215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D2F9AB-3C90-481E-8C34-4F549BF455D7}" type="slidenum">
              <a:rPr lang="en-US" smtClean="0"/>
              <a:t>82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166480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4E5E43F-5BCF-2745-ADB8-84B5B3B8D098}" type="slidenum">
              <a:rPr lang="en-US"/>
              <a:pPr/>
              <a:t>98</a:t>
            </a:fld>
            <a:endParaRPr lang="en-US" dirty="0"/>
          </a:p>
        </p:txBody>
      </p:sp>
      <p:sp>
        <p:nvSpPr>
          <p:cNvPr id="778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778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991" y="4343091"/>
            <a:ext cx="5030018" cy="4115728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259101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101340-23EA-9343-A57C-6E1B6522A7A3}" type="slidenum">
              <a:rPr lang="en-US" smtClean="0"/>
              <a:t>100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12048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D2F9AB-3C90-481E-8C34-4F549BF455D7}" type="slidenum">
              <a:rPr lang="en-US" noProof="0" smtClean="0"/>
              <a:t>101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18248259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101340-23EA-9343-A57C-6E1B6522A7A3}" type="slidenum">
              <a:rPr lang="en-US" smtClean="0"/>
              <a:t>102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011535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D2F9AB-3C90-481E-8C34-4F549BF455D7}" type="slidenum">
              <a:rPr lang="en-US" smtClean="0"/>
              <a:t>109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14144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D2F9AB-3C90-481E-8C34-4F549BF455D7}" type="slidenum">
              <a:rPr lang="en-US" noProof="0" smtClean="0"/>
              <a:t>3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8450148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D2F9AB-3C90-481E-8C34-4F549BF455D7}" type="slidenum">
              <a:rPr lang="en-US" noProof="0" smtClean="0"/>
              <a:t>7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8159056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364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19844" indent="-276863" defTabSz="91364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07453" indent="-221491" defTabSz="91364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50434" indent="-221491" defTabSz="91364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993415" indent="-221491" defTabSz="91364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436396" indent="-221491" defTabSz="91364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879377" indent="-221491" defTabSz="91364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322358" indent="-221491" defTabSz="91364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765339" indent="-221491" defTabSz="91364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466492F-AE80-8643-86DE-CA5C7FB1D849}" type="slidenum">
              <a:rPr lang="en-US"/>
              <a:pPr eaLnBrk="1" hangingPunct="1"/>
              <a:t>20</a:t>
            </a:fld>
            <a:endParaRPr lang="en-US"/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093" y="4343362"/>
            <a:ext cx="5029815" cy="4115492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/>
              <a:t>Ask them to select their personal answer and write it down.</a:t>
            </a:r>
          </a:p>
          <a:p>
            <a:pPr eaLnBrk="1" hangingPunct="1"/>
            <a:endParaRPr lang="en-US"/>
          </a:p>
          <a:p>
            <a:pPr eaLnBrk="1" hangingPunct="1"/>
            <a:r>
              <a:rPr lang="en-US"/>
              <a:t>Ask them to select the answer a few of their employees might select.</a:t>
            </a:r>
          </a:p>
          <a:p>
            <a:pPr eaLnBrk="1" hangingPunct="1"/>
            <a:endParaRPr lang="en-US"/>
          </a:p>
          <a:p>
            <a:pPr eaLnBrk="1" hangingPunct="1"/>
            <a:r>
              <a:rPr lang="en-US"/>
              <a:t>ONLY ONE RESPONSE ALLOWED!</a:t>
            </a:r>
          </a:p>
        </p:txBody>
      </p:sp>
    </p:spTree>
    <p:extLst>
      <p:ext uri="{BB962C8B-B14F-4D97-AF65-F5344CB8AC3E}">
        <p14:creationId xmlns:p14="http://schemas.microsoft.com/office/powerpoint/2010/main" val="4484631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D2F9AB-3C90-481E-8C34-4F549BF455D7}" type="slidenum">
              <a:rPr lang="en-US" noProof="0" smtClean="0"/>
              <a:t>21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5043779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364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19844" indent="-276863" defTabSz="91364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07453" indent="-221491" defTabSz="91364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50434" indent="-221491" defTabSz="91364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993415" indent="-221491" defTabSz="91364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436396" indent="-221491" defTabSz="91364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879377" indent="-221491" defTabSz="91364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322358" indent="-221491" defTabSz="91364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765339" indent="-221491" defTabSz="91364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8DE4DF8C-3621-F34A-A961-AABF7C22499E}" type="slidenum">
              <a:rPr lang="en-US"/>
              <a:pPr eaLnBrk="1" hangingPunct="1"/>
              <a:t>24</a:t>
            </a:fld>
            <a:endParaRPr lang="en-US"/>
          </a:p>
        </p:txBody>
      </p:sp>
      <p:sp>
        <p:nvSpPr>
          <p:cNvPr id="88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093" y="4343362"/>
            <a:ext cx="5029815" cy="4115492"/>
          </a:xfrm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04998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C47E266-5F82-F94D-B300-B43181977E62}" type="slidenum">
              <a:rPr lang="en-US"/>
              <a:pPr/>
              <a:t>25</a:t>
            </a:fld>
            <a:endParaRPr lang="en-US"/>
          </a:p>
        </p:txBody>
      </p:sp>
      <p:sp>
        <p:nvSpPr>
          <p:cNvPr id="73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66713" y="674688"/>
            <a:ext cx="6126162" cy="3446462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737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093" y="4346441"/>
            <a:ext cx="5029815" cy="4123191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69702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D2F9AB-3C90-481E-8C34-4F549BF455D7}" type="slidenum">
              <a:rPr lang="en-US" noProof="0" smtClean="0"/>
              <a:t>27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2859581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605950" y="5362414"/>
            <a:ext cx="4139515" cy="1061499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1191" y="1020431"/>
            <a:ext cx="10993549" cy="1475013"/>
          </a:xfrm>
          <a:effectLst/>
        </p:spPr>
        <p:txBody>
          <a:bodyPr anchor="b">
            <a:normAutofit/>
          </a:bodyPr>
          <a:lstStyle>
            <a:lvl1pPr>
              <a:defRPr sz="3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1194" y="2495445"/>
            <a:ext cx="10993546" cy="590321"/>
          </a:xfrm>
        </p:spPr>
        <p:txBody>
          <a:bodyPr anchor="t">
            <a:normAutofit/>
          </a:bodyPr>
          <a:lstStyle>
            <a:lvl1pPr marL="0" indent="0" algn="l">
              <a:buNone/>
              <a:defRPr sz="1600"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7FA0ACE7-29A8-47D3-A7D9-257B711D802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05951" y="6423914"/>
            <a:ext cx="2844799" cy="365125"/>
          </a:xfrm>
        </p:spPr>
        <p:txBody>
          <a:bodyPr/>
          <a:lstStyle/>
          <a:p>
            <a:fld id="{810FCB6E-5842-B34A-9822-A27C2A350398}" type="datetime1">
              <a:rPr lang="en-US" smtClean="0"/>
              <a:t>11/18/20</a:t>
            </a:fld>
            <a:endParaRPr lang="en-US" dirty="0"/>
          </a:p>
        </p:txBody>
      </p:sp>
      <p:sp>
        <p:nvSpPr>
          <p:cNvPr id="11" name="Footer Placeholder 5">
            <a:extLst>
              <a:ext uri="{FF2B5EF4-FFF2-40B4-BE49-F238E27FC236}">
                <a16:creationId xmlns:a16="http://schemas.microsoft.com/office/drawing/2014/main" id="{3FB45199-F13E-4CB5-AF62-71432CD489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5101" y="6423914"/>
            <a:ext cx="6818262" cy="365125"/>
          </a:xfrm>
        </p:spPr>
        <p:txBody>
          <a:bodyPr/>
          <a:lstStyle/>
          <a:p>
            <a:pPr algn="l"/>
            <a:r>
              <a:rPr lang="en-US"/>
              <a:t>Virtual Training Tips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09250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martArtFor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AD2C2803-9FFD-534B-ACD2-49724BB9516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084320" y="45720"/>
            <a:ext cx="4023360" cy="338328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7" name="Picture Placeholder 14">
            <a:extLst>
              <a:ext uri="{FF2B5EF4-FFF2-40B4-BE49-F238E27FC236}">
                <a16:creationId xmlns:a16="http://schemas.microsoft.com/office/drawing/2014/main" id="{0DF605DE-FB0B-FE42-9E20-76BDDE4CDBF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138160" y="45720"/>
            <a:ext cx="4023360" cy="338328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9" name="Picture Placeholder 14">
            <a:extLst>
              <a:ext uri="{FF2B5EF4-FFF2-40B4-BE49-F238E27FC236}">
                <a16:creationId xmlns:a16="http://schemas.microsoft.com/office/drawing/2014/main" id="{031C18F8-7F64-694C-A641-9137B0DB57A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0480" y="45720"/>
            <a:ext cx="4023360" cy="338328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6" name="Picture Placeholder 14">
            <a:extLst>
              <a:ext uri="{FF2B5EF4-FFF2-40B4-BE49-F238E27FC236}">
                <a16:creationId xmlns:a16="http://schemas.microsoft.com/office/drawing/2014/main" id="{E2A436A7-1608-774C-AA3E-D63BA67BE34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084320" y="3459480"/>
            <a:ext cx="4023360" cy="338328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8" name="Picture Placeholder 14">
            <a:extLst>
              <a:ext uri="{FF2B5EF4-FFF2-40B4-BE49-F238E27FC236}">
                <a16:creationId xmlns:a16="http://schemas.microsoft.com/office/drawing/2014/main" id="{D15F1E1A-DDFA-C844-89FB-4EBBE13E9C6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138160" y="3459480"/>
            <a:ext cx="4023360" cy="338328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0" name="Picture Placeholder 14">
            <a:extLst>
              <a:ext uri="{FF2B5EF4-FFF2-40B4-BE49-F238E27FC236}">
                <a16:creationId xmlns:a16="http://schemas.microsoft.com/office/drawing/2014/main" id="{CF73AE68-790B-BE4C-A4E4-A6946BB2EB7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0480" y="3459480"/>
            <a:ext cx="4023360" cy="338328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7756334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5F22525-79A2-451F-9944-47D4183A451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05951" y="6423914"/>
            <a:ext cx="2844799" cy="365125"/>
          </a:xfrm>
        </p:spPr>
        <p:txBody>
          <a:bodyPr/>
          <a:lstStyle/>
          <a:p>
            <a:fld id="{F7B9B807-1044-9B4B-B8B8-DF6C3299D784}" type="datetime1">
              <a:rPr lang="en-US" noProof="0" smtClean="0"/>
              <a:t>11/18/20</a:t>
            </a:fld>
            <a:endParaRPr lang="en-US" noProof="0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FF54790-C8AC-4CF8-8E89-80C5C90F3A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5101" y="6423914"/>
            <a:ext cx="6818262" cy="365125"/>
          </a:xfrm>
        </p:spPr>
        <p:txBody>
          <a:bodyPr/>
          <a:lstStyle/>
          <a:p>
            <a:pPr algn="l"/>
            <a:r>
              <a:rPr lang="en-US" noProof="0"/>
              <a:t>Virtual Training Tips</a:t>
            </a:r>
            <a:endParaRPr lang="en-US" noProof="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020220C-6241-4A3B-9017-445FC82876DD}"/>
              </a:ext>
            </a:extLst>
          </p:cNvPr>
          <p:cNvSpPr>
            <a:spLocks noChangeAspect="1"/>
          </p:cNvSpPr>
          <p:nvPr userDrawn="1"/>
        </p:nvSpPr>
        <p:spPr>
          <a:xfrm>
            <a:off x="440683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2206A44-565D-4C18-8891-86387B9011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5894" y="729658"/>
            <a:ext cx="11029616" cy="98833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004124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g Pictur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BA4B42F-2C80-4037-BF8E-C209D59D93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05951" y="6435376"/>
            <a:ext cx="2844799" cy="365125"/>
          </a:xfrm>
        </p:spPr>
        <p:txBody>
          <a:bodyPr/>
          <a:lstStyle/>
          <a:p>
            <a:fld id="{08E9083C-709A-A84C-B566-172C35AD9DDB}" type="datetime1">
              <a:rPr lang="en-US" noProof="0" smtClean="0"/>
              <a:t>11/18/20</a:t>
            </a:fld>
            <a:endParaRPr lang="en-US" noProof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E56474-3A38-4097-8649-FAF662D8CF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95363" y="6435376"/>
            <a:ext cx="1052510" cy="365125"/>
          </a:xfrm>
          <a:prstGeom prst="rect">
            <a:avLst/>
          </a:prstGeom>
        </p:spPr>
        <p:txBody>
          <a:bodyPr/>
          <a:lstStyle/>
          <a:p>
            <a:fld id="{F603CDE5-C1D8-4EDD-870F-A498BAFA520F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5" name="Footer Placeholder 5">
            <a:extLst>
              <a:ext uri="{FF2B5EF4-FFF2-40B4-BE49-F238E27FC236}">
                <a16:creationId xmlns:a16="http://schemas.microsoft.com/office/drawing/2014/main" id="{FF907DD0-6A5F-4994-AB77-82E2972268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5101" y="6435376"/>
            <a:ext cx="6818262" cy="365125"/>
          </a:xfrm>
        </p:spPr>
        <p:txBody>
          <a:bodyPr/>
          <a:lstStyle/>
          <a:p>
            <a:pPr algn="l"/>
            <a:r>
              <a:rPr lang="en-US" noProof="0"/>
              <a:t>Virtual Training Tips</a:t>
            </a:r>
            <a:endParaRPr lang="en-US" noProof="0" dirty="0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6749FE3E-965E-2546-97E5-BC8C01AA16C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9021140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11BF3AA-AA64-40B2-94AA-20312968771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05951" y="6423914"/>
            <a:ext cx="2844799" cy="365125"/>
          </a:xfrm>
        </p:spPr>
        <p:txBody>
          <a:bodyPr/>
          <a:lstStyle/>
          <a:p>
            <a:fld id="{92E603C6-42F3-B141-913D-53E7433BA8B6}" type="datetime1">
              <a:rPr lang="en-US" noProof="0" smtClean="0"/>
              <a:t>11/18/20</a:t>
            </a:fld>
            <a:endParaRPr lang="en-US" noProof="0" dirty="0"/>
          </a:p>
        </p:txBody>
      </p:sp>
      <p:sp>
        <p:nvSpPr>
          <p:cNvPr id="8" name="Footer Placeholder 5">
            <a:extLst>
              <a:ext uri="{FF2B5EF4-FFF2-40B4-BE49-F238E27FC236}">
                <a16:creationId xmlns:a16="http://schemas.microsoft.com/office/drawing/2014/main" id="{3A5BB48A-749C-4DBB-8723-91ACE9CEA7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5101" y="6423914"/>
            <a:ext cx="6818262" cy="365125"/>
          </a:xfrm>
        </p:spPr>
        <p:txBody>
          <a:bodyPr/>
          <a:lstStyle/>
          <a:p>
            <a:pPr algn="l"/>
            <a:r>
              <a:rPr lang="en-US" noProof="0"/>
              <a:t>Virtual Training Tips</a:t>
            </a:r>
            <a:endParaRPr lang="en-US" noProof="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4F70AE1-0373-4B8E-9C6F-A87681145315}"/>
              </a:ext>
            </a:extLst>
          </p:cNvPr>
          <p:cNvSpPr>
            <a:spLocks noChangeAspect="1"/>
          </p:cNvSpPr>
          <p:nvPr userDrawn="1"/>
        </p:nvSpPr>
        <p:spPr>
          <a:xfrm>
            <a:off x="447817" y="5141973"/>
            <a:ext cx="11298200" cy="127470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A4CFD6FA-0DEF-4E30-82DA-0BAB26B41E5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1192" y="5262296"/>
            <a:ext cx="6211494" cy="689514"/>
          </a:xfrm>
        </p:spPr>
        <p:txBody>
          <a:bodyPr anchor="ctr">
            <a:noAutofit/>
          </a:bodyPr>
          <a:lstStyle>
            <a:lvl1pPr algn="l">
              <a:defRPr sz="3200" b="1" cap="none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Click To Edit Master Title Style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C01EE411-05BB-43B4-BF85-4222430030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7816" y="601200"/>
            <a:ext cx="11292840" cy="4204800"/>
          </a:xfrm>
        </p:spPr>
        <p:txBody>
          <a:bodyPr anchor="ctr"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400">
                <a:solidFill>
                  <a:schemeClr val="tx2"/>
                </a:solidFill>
              </a:defRPr>
            </a:lvl8pPr>
            <a:lvl9pPr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7C2A48C1-57D3-4A3D-B843-6ACC41EEE8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740823" y="5262296"/>
            <a:ext cx="5869987" cy="689515"/>
          </a:xfrm>
        </p:spPr>
        <p:txBody>
          <a:bodyPr anchor="ctr">
            <a:normAutofit/>
          </a:bodyPr>
          <a:lstStyle>
            <a:lvl1pPr marL="0" indent="0" algn="r">
              <a:buNone/>
              <a:defRPr sz="1100">
                <a:solidFill>
                  <a:schemeClr val="bg1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022791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6B7143-9C17-4A62-9B23-F2717C5008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05951" y="6423914"/>
            <a:ext cx="2844799" cy="365125"/>
          </a:xfrm>
        </p:spPr>
        <p:txBody>
          <a:bodyPr/>
          <a:lstStyle/>
          <a:p>
            <a:fld id="{3B3C9E6D-6D8B-DD4E-AFBA-B25D0D4ED3C0}" type="datetime1">
              <a:rPr lang="en-US" noProof="0" smtClean="0"/>
              <a:t>11/18/20</a:t>
            </a:fld>
            <a:endParaRPr lang="en-US" noProof="0" dirty="0"/>
          </a:p>
        </p:txBody>
      </p:sp>
      <p:sp>
        <p:nvSpPr>
          <p:cNvPr id="8" name="Footer Placeholder 5">
            <a:extLst>
              <a:ext uri="{FF2B5EF4-FFF2-40B4-BE49-F238E27FC236}">
                <a16:creationId xmlns:a16="http://schemas.microsoft.com/office/drawing/2014/main" id="{D740D193-BF72-46A1-AFE9-DA960BABE4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5101" y="6423914"/>
            <a:ext cx="6818262" cy="365125"/>
          </a:xfrm>
        </p:spPr>
        <p:txBody>
          <a:bodyPr/>
          <a:lstStyle/>
          <a:p>
            <a:pPr algn="l"/>
            <a:r>
              <a:rPr lang="en-US" noProof="0"/>
              <a:t>Virtual Training Tips</a:t>
            </a:r>
            <a:endParaRPr lang="en-US" noProof="0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47352EA-4890-4FE1-97BD-8CCB09F587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3" y="4693389"/>
            <a:ext cx="11029616" cy="566738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chemeClr val="accent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EEBAE269-6AC1-4BFB-8694-696AFD04DC84}"/>
              </a:ext>
            </a:extLst>
          </p:cNvPr>
          <p:cNvSpPr>
            <a:spLocks noGrp="1" noChangeAspect="1"/>
          </p:cNvSpPr>
          <p:nvPr>
            <p:ph type="pic" idx="1"/>
          </p:nvPr>
        </p:nvSpPr>
        <p:spPr>
          <a:xfrm>
            <a:off x="447817" y="599725"/>
            <a:ext cx="11290859" cy="3557252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F67E35A4-831E-477F-9962-C62C2A6492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81192" y="5260127"/>
            <a:ext cx="11029617" cy="598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0810612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9842E67-35F4-4EC2-B5B4-6D02111EDAD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242275" y="641101"/>
            <a:ext cx="3702877" cy="5749461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6553049D-F1F2-4E3C-B0A3-D2BCB35B18A8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8047164" y="641101"/>
            <a:ext cx="3702877" cy="5749461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91EB1F-E7C6-4FF7-BE74-BEF6056BAC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529" y="457200"/>
            <a:ext cx="3790884" cy="1600200"/>
          </a:xfrm>
        </p:spPr>
        <p:txBody>
          <a:bodyPr anchor="b">
            <a:normAutofit/>
          </a:bodyPr>
          <a:lstStyle>
            <a:lvl1pPr>
              <a:defRPr sz="28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AC935A1-3DFF-457D-8C70-E337C3D84F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58529" y="2057400"/>
            <a:ext cx="3790884" cy="3811588"/>
          </a:xfrm>
        </p:spPr>
        <p:txBody>
          <a:bodyPr/>
          <a:lstStyle>
            <a:lvl1pPr marL="216000" indent="-216000">
              <a:lnSpc>
                <a:spcPct val="90000"/>
              </a:lnSpc>
              <a:buFont typeface="Wingdings" panose="05000000000000000000" pitchFamily="2" charset="2"/>
              <a:buChar char="§"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6B7143-9C17-4A62-9B23-F2717C5008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05951" y="6423914"/>
            <a:ext cx="2844799" cy="365125"/>
          </a:xfrm>
        </p:spPr>
        <p:txBody>
          <a:bodyPr/>
          <a:lstStyle/>
          <a:p>
            <a:fld id="{CE931E06-596E-8C4E-AC86-11EBCBF50103}" type="datetime1">
              <a:rPr lang="en-US" noProof="0" smtClean="0"/>
              <a:t>11/18/20</a:t>
            </a:fld>
            <a:endParaRPr lang="en-US" noProof="0" dirty="0"/>
          </a:p>
        </p:txBody>
      </p:sp>
      <p:sp>
        <p:nvSpPr>
          <p:cNvPr id="11" name="Footer Placeholder 5">
            <a:extLst>
              <a:ext uri="{FF2B5EF4-FFF2-40B4-BE49-F238E27FC236}">
                <a16:creationId xmlns:a16="http://schemas.microsoft.com/office/drawing/2014/main" id="{A620A17C-5577-4021-9044-146DC609EC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5101" y="6423914"/>
            <a:ext cx="6818262" cy="365125"/>
          </a:xfrm>
        </p:spPr>
        <p:txBody>
          <a:bodyPr/>
          <a:lstStyle/>
          <a:p>
            <a:pPr algn="l"/>
            <a:r>
              <a:rPr lang="en-US" noProof="0"/>
              <a:t>Virtual Training Tips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6862248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icture with Caption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9842E67-35F4-4EC2-B5B4-6D02111EDAD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41959" y="641101"/>
            <a:ext cx="3702877" cy="5749461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6553049D-F1F2-4E3C-B0A3-D2BCB35B18A8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8047164" y="641101"/>
            <a:ext cx="3702877" cy="5749461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91EB1F-E7C6-4FF7-BE74-BEF6056BAC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4457" y="457200"/>
            <a:ext cx="3790884" cy="1600200"/>
          </a:xfrm>
        </p:spPr>
        <p:txBody>
          <a:bodyPr anchor="b">
            <a:normAutofit/>
          </a:bodyPr>
          <a:lstStyle>
            <a:lvl1pPr>
              <a:defRPr sz="28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6B7143-9C17-4A62-9B23-F2717C5008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05951" y="6423914"/>
            <a:ext cx="2844799" cy="365125"/>
          </a:xfrm>
        </p:spPr>
        <p:txBody>
          <a:bodyPr/>
          <a:lstStyle/>
          <a:p>
            <a:fld id="{7B4FCAFC-64CC-F241-B5E2-890A11D6B2F4}" type="datetime1">
              <a:rPr lang="en-US" noProof="0" smtClean="0"/>
              <a:t>11/18/20</a:t>
            </a:fld>
            <a:endParaRPr lang="en-US" noProof="0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D0075C-AB97-4D80-BF0E-6D96D0A8F9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95363" y="6423914"/>
            <a:ext cx="1052510" cy="365125"/>
          </a:xfrm>
          <a:prstGeom prst="rect">
            <a:avLst/>
          </a:prstGeom>
        </p:spPr>
        <p:txBody>
          <a:bodyPr/>
          <a:lstStyle/>
          <a:p>
            <a:fld id="{F603CDE5-C1D8-4EDD-870F-A498BAFA520F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11" name="Content Placeholder 8">
            <a:extLst>
              <a:ext uri="{FF2B5EF4-FFF2-40B4-BE49-F238E27FC236}">
                <a16:creationId xmlns:a16="http://schemas.microsoft.com/office/drawing/2014/main" id="{8C645043-BE6A-4D32-ACA9-AB593DA6BC9F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144457" y="2057400"/>
            <a:ext cx="3791456" cy="3862388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2" name="Footer Placeholder 5">
            <a:extLst>
              <a:ext uri="{FF2B5EF4-FFF2-40B4-BE49-F238E27FC236}">
                <a16:creationId xmlns:a16="http://schemas.microsoft.com/office/drawing/2014/main" id="{3D444C08-6A3A-4BFB-9494-43F3DE33E9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5101" y="6423914"/>
            <a:ext cx="6818262" cy="365125"/>
          </a:xfrm>
        </p:spPr>
        <p:txBody>
          <a:bodyPr/>
          <a:lstStyle/>
          <a:p>
            <a:pPr algn="l"/>
            <a:r>
              <a:rPr lang="en-US" noProof="0"/>
              <a:t>Virtual Training Tips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44552101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icture with Caption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9842E67-35F4-4EC2-B5B4-6D02111EDAD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41959" y="641101"/>
            <a:ext cx="3702877" cy="5749461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6553049D-F1F2-4E3C-B0A3-D2BCB35B18A8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4244562" y="641101"/>
            <a:ext cx="3702877" cy="5749461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91EB1F-E7C6-4FF7-BE74-BEF6056BAC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55530" y="457200"/>
            <a:ext cx="3577394" cy="1600200"/>
          </a:xfrm>
        </p:spPr>
        <p:txBody>
          <a:bodyPr anchor="b">
            <a:normAutofit/>
          </a:bodyPr>
          <a:lstStyle>
            <a:lvl1pPr>
              <a:defRPr sz="28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6B7143-9C17-4A62-9B23-F2717C5008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05951" y="6423914"/>
            <a:ext cx="2844799" cy="365125"/>
          </a:xfrm>
        </p:spPr>
        <p:txBody>
          <a:bodyPr/>
          <a:lstStyle/>
          <a:p>
            <a:fld id="{9741E030-53FF-0045-9F3D-F50638D4134B}" type="datetime1">
              <a:rPr lang="en-US" noProof="0" smtClean="0"/>
              <a:t>11/18/20</a:t>
            </a:fld>
            <a:endParaRPr lang="en-US" noProof="0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D0075C-AB97-4D80-BF0E-6D96D0A8F9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95363" y="6423914"/>
            <a:ext cx="1052510" cy="365125"/>
          </a:xfrm>
          <a:prstGeom prst="rect">
            <a:avLst/>
          </a:prstGeom>
        </p:spPr>
        <p:txBody>
          <a:bodyPr/>
          <a:lstStyle/>
          <a:p>
            <a:fld id="{F603CDE5-C1D8-4EDD-870F-A498BAFA520F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11" name="Content Placeholder 8">
            <a:extLst>
              <a:ext uri="{FF2B5EF4-FFF2-40B4-BE49-F238E27FC236}">
                <a16:creationId xmlns:a16="http://schemas.microsoft.com/office/drawing/2014/main" id="{8C645043-BE6A-4D32-ACA9-AB593DA6BC9F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355530" y="2057400"/>
            <a:ext cx="3577934" cy="3862388"/>
          </a:xfrm>
        </p:spPr>
        <p:txBody>
          <a:bodyPr/>
          <a:lstStyle>
            <a:lvl1pPr marL="0" indent="0">
              <a:lnSpc>
                <a:spcPct val="90000"/>
              </a:lnSpc>
              <a:buNone/>
              <a:defRPr lang="ru-RU" sz="16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06000" indent="-306000">
              <a:defRPr/>
            </a:lvl2pPr>
            <a:lvl3pPr marL="306000" indent="-306000">
              <a:defRPr/>
            </a:lvl3pPr>
            <a:lvl4pPr marL="306000" indent="-306000">
              <a:defRPr/>
            </a:lvl4pPr>
            <a:lvl5pPr marL="306000" indent="-306000">
              <a:defRPr/>
            </a:lvl5pPr>
          </a:lstStyle>
          <a:p>
            <a:pPr marL="216000" lvl="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" panose="05000000000000000000" pitchFamily="2" charset="2"/>
              <a:buChar char="§"/>
            </a:pPr>
            <a:r>
              <a:rPr lang="en-US" noProof="0"/>
              <a:t>Click to edit Master text styles</a:t>
            </a:r>
          </a:p>
          <a:p>
            <a:pPr marL="216000" lvl="1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" panose="05000000000000000000" pitchFamily="2" charset="2"/>
              <a:buChar char="§"/>
            </a:pPr>
            <a:r>
              <a:rPr lang="en-US" noProof="0"/>
              <a:t>Second level</a:t>
            </a:r>
          </a:p>
        </p:txBody>
      </p:sp>
      <p:sp>
        <p:nvSpPr>
          <p:cNvPr id="9" name="Footer Placeholder 5">
            <a:extLst>
              <a:ext uri="{FF2B5EF4-FFF2-40B4-BE49-F238E27FC236}">
                <a16:creationId xmlns:a16="http://schemas.microsoft.com/office/drawing/2014/main" id="{FE695AAC-8311-4518-A219-DE58BF92AE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5101" y="6423914"/>
            <a:ext cx="6818262" cy="365125"/>
          </a:xfrm>
        </p:spPr>
        <p:txBody>
          <a:bodyPr/>
          <a:lstStyle/>
          <a:p>
            <a:pPr algn="l"/>
            <a:r>
              <a:rPr lang="en-US" noProof="0"/>
              <a:t>Virtual Training Tips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91795675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g picture midd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F262E62-E8FA-42DE-BC7E-BA73A13FCBF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2383972" y="0"/>
            <a:ext cx="7537685" cy="6858000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2" name="Date Placeholder 4">
            <a:extLst>
              <a:ext uri="{FF2B5EF4-FFF2-40B4-BE49-F238E27FC236}">
                <a16:creationId xmlns:a16="http://schemas.microsoft.com/office/drawing/2014/main" id="{1FB18E8B-6111-4A64-AA8C-4CD4C9814C5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05951" y="6423914"/>
            <a:ext cx="2844799" cy="365125"/>
          </a:xfrm>
        </p:spPr>
        <p:txBody>
          <a:bodyPr/>
          <a:lstStyle/>
          <a:p>
            <a:fld id="{BC8FB7D9-CE6D-094B-BC82-F312AC0F0289}" type="datetime1">
              <a:rPr lang="en-US" noProof="0" smtClean="0"/>
              <a:t>11/18/20</a:t>
            </a:fld>
            <a:endParaRPr lang="en-US" noProof="0" dirty="0"/>
          </a:p>
        </p:txBody>
      </p:sp>
      <p:sp>
        <p:nvSpPr>
          <p:cNvPr id="23" name="Slide Number Placeholder 6">
            <a:extLst>
              <a:ext uri="{FF2B5EF4-FFF2-40B4-BE49-F238E27FC236}">
                <a16:creationId xmlns:a16="http://schemas.microsoft.com/office/drawing/2014/main" id="{D5311807-ED2F-406C-B107-B5D885AD84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95363" y="6423914"/>
            <a:ext cx="1052510" cy="365125"/>
          </a:xfrm>
          <a:prstGeom prst="rect">
            <a:avLst/>
          </a:prstGeom>
        </p:spPr>
        <p:txBody>
          <a:bodyPr/>
          <a:lstStyle/>
          <a:p>
            <a:fld id="{F603CDE5-C1D8-4EDD-870F-A498BAFA520F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24" name="Footer Placeholder 5">
            <a:extLst>
              <a:ext uri="{FF2B5EF4-FFF2-40B4-BE49-F238E27FC236}">
                <a16:creationId xmlns:a16="http://schemas.microsoft.com/office/drawing/2014/main" id="{643FEB5F-C4B2-43B5-B019-DC467A62FA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5101" y="6423914"/>
            <a:ext cx="6818262" cy="365125"/>
          </a:xfrm>
        </p:spPr>
        <p:txBody>
          <a:bodyPr/>
          <a:lstStyle/>
          <a:p>
            <a:pPr algn="l"/>
            <a:r>
              <a:rPr lang="en-US" noProof="0"/>
              <a:t>Virtual Training Tips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66025119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19868" y="5356067"/>
            <a:ext cx="3625595" cy="1000782"/>
          </a:xfrm>
          <a:solidFill>
            <a:srgbClr val="465359"/>
          </a:solidFill>
        </p:spPr>
        <p:txBody>
          <a:bodyPr lIns="91440" tIns="0" rIns="91440" bIns="0">
            <a:normAutofit/>
          </a:bodyPr>
          <a:lstStyle>
            <a:lvl1pPr marL="0" indent="0" algn="ctr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19869" y="453642"/>
            <a:ext cx="3625595" cy="4826023"/>
          </a:xfrm>
          <a:solidFill>
            <a:schemeClr val="accent1"/>
          </a:solidFill>
        </p:spPr>
        <p:txBody>
          <a:bodyPr tIns="0" bIns="0" anchor="ctr" anchorCtr="0">
            <a:noAutofit/>
          </a:bodyPr>
          <a:lstStyle>
            <a:lvl1pPr algn="ctr"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39766" y="453642"/>
            <a:ext cx="7602421" cy="5903207"/>
          </a:xfrm>
          <a:solidFill>
            <a:schemeClr val="bg1">
              <a:lumMod val="85000"/>
            </a:schemeClr>
          </a:solidFill>
        </p:spPr>
        <p:txBody>
          <a:bodyPr lIns="457200" tIns="457200" anchor="ctr" anchorCtr="0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05951" y="6423914"/>
            <a:ext cx="2844799" cy="365125"/>
          </a:xfrm>
        </p:spPr>
        <p:txBody>
          <a:bodyPr/>
          <a:lstStyle>
            <a:lvl1pPr>
              <a:defRPr/>
            </a:lvl1pPr>
          </a:lstStyle>
          <a:p>
            <a:fld id="{36DC2039-27A3-514F-B52A-A3A5A08594F6}" type="datetime1">
              <a:rPr lang="en-US" smtClean="0"/>
              <a:t>11/18/20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55101" y="6423914"/>
            <a:ext cx="6818262" cy="365125"/>
          </a:xfrm>
        </p:spPr>
        <p:txBody>
          <a:bodyPr/>
          <a:lstStyle/>
          <a:p>
            <a:pPr algn="l"/>
            <a:r>
              <a:rPr lang="en-US"/>
              <a:t>Virtual Training Tips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39943" y="6423914"/>
            <a:ext cx="1052510" cy="365125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chemeClr val="tx2"/>
                </a:solidFill>
              </a:defRPr>
            </a:lvl1pPr>
          </a:lstStyle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7903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jective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55101" y="5083444"/>
            <a:ext cx="11492771" cy="1340469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7FA0ACE7-29A8-47D3-A7D9-257B711D802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05951" y="6423914"/>
            <a:ext cx="2844799" cy="365125"/>
          </a:xfrm>
        </p:spPr>
        <p:txBody>
          <a:bodyPr/>
          <a:lstStyle/>
          <a:p>
            <a:fld id="{5F56ACF1-B7B3-4B41-B5EE-B71343D1D346}" type="datetime1">
              <a:rPr lang="en-US" smtClean="0"/>
              <a:t>11/18/20</a:t>
            </a:fld>
            <a:endParaRPr lang="en-US" dirty="0"/>
          </a:p>
        </p:txBody>
      </p:sp>
      <p:sp>
        <p:nvSpPr>
          <p:cNvPr id="11" name="Footer Placeholder 5">
            <a:extLst>
              <a:ext uri="{FF2B5EF4-FFF2-40B4-BE49-F238E27FC236}">
                <a16:creationId xmlns:a16="http://schemas.microsoft.com/office/drawing/2014/main" id="{3FB45199-F13E-4CB5-AF62-71432CD489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5101" y="6423914"/>
            <a:ext cx="6818262" cy="365125"/>
          </a:xfrm>
        </p:spPr>
        <p:txBody>
          <a:bodyPr/>
          <a:lstStyle/>
          <a:p>
            <a:pPr algn="l"/>
            <a:r>
              <a:rPr lang="en-US"/>
              <a:t>Virtual Training Tips</a:t>
            </a:r>
            <a:endParaRPr lang="en-US" dirty="0"/>
          </a:p>
        </p:txBody>
      </p:sp>
      <p:sp>
        <p:nvSpPr>
          <p:cNvPr id="5" name="SmartArt Placeholder 4">
            <a:extLst>
              <a:ext uri="{FF2B5EF4-FFF2-40B4-BE49-F238E27FC236}">
                <a16:creationId xmlns:a16="http://schemas.microsoft.com/office/drawing/2014/main" id="{6AE0DF74-AB61-9C45-909B-80EA95EB07F1}"/>
              </a:ext>
            </a:extLst>
          </p:cNvPr>
          <p:cNvSpPr>
            <a:spLocks noGrp="1"/>
          </p:cNvSpPr>
          <p:nvPr>
            <p:ph type="dgm" sz="quarter" idx="13"/>
          </p:nvPr>
        </p:nvSpPr>
        <p:spPr>
          <a:xfrm>
            <a:off x="355101" y="696913"/>
            <a:ext cx="11492771" cy="4200551"/>
          </a:xfrm>
        </p:spPr>
        <p:txBody>
          <a:bodyPr/>
          <a:lstStyle/>
          <a:p>
            <a:r>
              <a:rPr lang="en-US"/>
              <a:t>Click icon to add SmartArt graphic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9A7A1399-8569-EC40-B268-C3ACE3781F1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55600" y="5264150"/>
            <a:ext cx="11066651" cy="958850"/>
          </a:xfrm>
        </p:spPr>
        <p:txBody>
          <a:bodyPr anchor="ctr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z="5400" cap="none">
                <a:solidFill>
                  <a:srgbClr val="FFFEFF"/>
                </a:solidFill>
              </a:rPr>
              <a:t>Click to edit Master title style</a:t>
            </a:r>
            <a:endParaRPr lang="en-US" sz="5400" cap="none" dirty="0">
              <a:solidFill>
                <a:srgbClr val="FFFE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3408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81F13A5-61B9-419A-9B13-8BD37BE2841E}"/>
              </a:ext>
            </a:extLst>
          </p:cNvPr>
          <p:cNvSpPr/>
          <p:nvPr userDrawn="1"/>
        </p:nvSpPr>
        <p:spPr>
          <a:xfrm>
            <a:off x="446532" y="4199467"/>
            <a:ext cx="11296732" cy="2191098"/>
          </a:xfrm>
          <a:prstGeom prst="rect">
            <a:avLst/>
          </a:prstGeom>
          <a:solidFill>
            <a:srgbClr val="4653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2206A44-565D-4C18-8891-86387B9011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9226" y="4262316"/>
            <a:ext cx="9391524" cy="988332"/>
          </a:xfrm>
        </p:spPr>
        <p:txBody>
          <a:bodyPr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5F22525-79A2-451F-9944-47D4183A451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05951" y="6423914"/>
            <a:ext cx="2844799" cy="365125"/>
          </a:xfrm>
        </p:spPr>
        <p:txBody>
          <a:bodyPr/>
          <a:lstStyle/>
          <a:p>
            <a:fld id="{E6379EF4-A3D7-A34E-B151-FEB339B5044A}" type="datetime1">
              <a:rPr lang="en-US" noProof="0" smtClean="0"/>
              <a:t>11/18/20</a:t>
            </a:fld>
            <a:endParaRPr lang="en-US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B9B8C25-AF44-4D9D-A667-69D9A92B1C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95363" y="6423914"/>
            <a:ext cx="1052510" cy="365125"/>
          </a:xfrm>
          <a:prstGeom prst="rect">
            <a:avLst/>
          </a:prstGeom>
        </p:spPr>
        <p:txBody>
          <a:bodyPr/>
          <a:lstStyle/>
          <a:p>
            <a:fld id="{F603CDE5-C1D8-4EDD-870F-A498BAFA520F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FF54790-C8AC-4CF8-8E89-80C5C90F3A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5101" y="6423914"/>
            <a:ext cx="6818262" cy="365125"/>
          </a:xfrm>
        </p:spPr>
        <p:txBody>
          <a:bodyPr/>
          <a:lstStyle/>
          <a:p>
            <a:pPr algn="l"/>
            <a:r>
              <a:rPr lang="en-US" noProof="0"/>
              <a:t>Virtual Training Tips</a:t>
            </a:r>
            <a:endParaRPr lang="en-US" noProof="0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5EB5327-3B98-4D40-987B-863866194FF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58863" y="5303610"/>
            <a:ext cx="9391888" cy="614363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bg2">
                    <a:lumMod val="75000"/>
                  </a:schemeClr>
                </a:solidFill>
              </a:defRPr>
            </a:lvl1pPr>
            <a:lvl2pPr marL="324000" indent="0">
              <a:buNone/>
              <a:defRPr/>
            </a:lvl2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1F8A566E-6769-5A4B-8BE4-23CBD94DE18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46088" y="614363"/>
            <a:ext cx="11296650" cy="346075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13052995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omplete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B561F3C-4A3E-F04F-A966-2549880D08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3EBEE1-7AAD-3347-8A29-A760A3DB085A}" type="datetime1">
              <a:rPr lang="en-US" smtClean="0"/>
              <a:t>11/18/20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5985DF1-06F0-EB4D-ABE8-28A3C6D39C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Virtual Training Tips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D7560DC-3502-9C48-9401-53D504B741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187526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7816"/>
            <a:ext cx="10972800" cy="11398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09600" y="1600203"/>
            <a:ext cx="10972800" cy="45307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2"/>
          <p:cNvSpPr txBox="1">
            <a:spLocks/>
          </p:cNvSpPr>
          <p:nvPr userDrawn="1"/>
        </p:nvSpPr>
        <p:spPr>
          <a:xfrm>
            <a:off x="10160000" y="18289"/>
            <a:ext cx="1422400" cy="329184"/>
          </a:xfrm>
          <a:prstGeom prst="rect">
            <a:avLst/>
          </a:prstGeom>
        </p:spPr>
        <p:txBody>
          <a:bodyPr vert="horz" lIns="91429" tIns="45715" rIns="91429" bIns="45715" rtlCol="0" anchor="ctr"/>
          <a:lstStyle>
            <a:defPPr>
              <a:defRPr lang="en-US"/>
            </a:defPPr>
            <a:lvl1pPr marL="0" algn="l" defTabSz="1018824" rtl="0" eaLnBrk="1" latinLnBrk="0" hangingPunct="1">
              <a:defRPr sz="1600" b="1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1pPr>
            <a:lvl2pPr marL="509412" algn="l" defTabSz="1018824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18824" algn="l" defTabSz="1018824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28237" algn="l" defTabSz="1018824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37649" algn="l" defTabSz="1018824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47061" algn="l" defTabSz="1018824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56473" algn="l" defTabSz="1018824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65886" algn="l" defTabSz="1018824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75298" algn="l" defTabSz="1018824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CFEC368-1D7A-4F81-ABF6-AE0E36BAF64C}" type="slidenum">
              <a:rPr lang="en-US" sz="1600" smtClean="0"/>
              <a:pPr/>
              <a:t>‹#›</a:t>
            </a:fld>
            <a:endParaRPr lang="en-US" sz="1600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09600" y="6312408"/>
            <a:ext cx="9550400" cy="329184"/>
          </a:xfrm>
        </p:spPr>
        <p:txBody>
          <a:bodyPr/>
          <a:lstStyle/>
          <a:p>
            <a:r>
              <a:rPr lang="en-US">
                <a:solidFill>
                  <a:srgbClr val="005288"/>
                </a:solidFill>
              </a:rPr>
              <a:t>©2016 Katrina Kennedy </a:t>
            </a:r>
            <a:endParaRPr lang="en-US" dirty="0">
              <a:solidFill>
                <a:srgbClr val="005288"/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160000" y="6312408"/>
            <a:ext cx="1422400" cy="329184"/>
          </a:xfrm>
        </p:spPr>
        <p:txBody>
          <a:bodyPr/>
          <a:lstStyle/>
          <a:p>
            <a:fld id="{4D47C94C-58D5-2044-A0C9-E84EA1C470CD}" type="slidenum">
              <a:rPr lang="en-US" smtClean="0">
                <a:solidFill>
                  <a:srgbClr val="4C5A6A"/>
                </a:solidFill>
              </a:rPr>
              <a:pPr/>
              <a:t>‹#›</a:t>
            </a:fld>
            <a:endParaRPr lang="en-US">
              <a:solidFill>
                <a:srgbClr val="4C5A6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119827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>
            <a:spLocks noGrp="1"/>
          </p:cNvSpPr>
          <p:nvPr>
            <p:ph type="title"/>
          </p:nvPr>
        </p:nvSpPr>
        <p:spPr>
          <a:xfrm>
            <a:off x="1190627" y="4723806"/>
            <a:ext cx="9810751" cy="1000125"/>
          </a:xfrm>
          <a:prstGeom prst="rect">
            <a:avLst/>
          </a:prstGeom>
        </p:spPr>
        <p:txBody>
          <a:bodyPr lIns="0" tIns="0" rIns="0" bIns="0" anchor="b"/>
          <a:lstStyle>
            <a:lvl1pPr defTabSz="410740">
              <a:defRPr sz="5600"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lvl="0">
              <a:defRPr sz="1800"/>
            </a:pPr>
            <a:r>
              <a:rPr sz="5600"/>
              <a:t>Title Text</a:t>
            </a:r>
          </a:p>
        </p:txBody>
      </p:sp>
      <p:sp>
        <p:nvSpPr>
          <p:cNvPr id="10" name="Shape 10"/>
          <p:cNvSpPr>
            <a:spLocks noGrp="1"/>
          </p:cNvSpPr>
          <p:nvPr>
            <p:ph type="body" idx="1"/>
          </p:nvPr>
        </p:nvSpPr>
        <p:spPr>
          <a:xfrm>
            <a:off x="1190627" y="5759650"/>
            <a:ext cx="9810751" cy="794743"/>
          </a:xfrm>
          <a:prstGeom prst="rect">
            <a:avLst/>
          </a:prstGeom>
        </p:spPr>
        <p:txBody>
          <a:bodyPr lIns="0" tIns="0" rIns="0" bIns="0"/>
          <a:lstStyle>
            <a:lvl1pPr defTabSz="410740">
              <a:spcBef>
                <a:spcPts val="0"/>
              </a:spcBef>
              <a:defRPr sz="22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1pPr>
            <a:lvl2pPr indent="160725" defTabSz="410740">
              <a:spcBef>
                <a:spcPts val="0"/>
              </a:spcBef>
              <a:defRPr sz="22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2pPr>
            <a:lvl3pPr indent="321449" defTabSz="410740">
              <a:spcBef>
                <a:spcPts val="0"/>
              </a:spcBef>
              <a:defRPr sz="22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3pPr>
            <a:lvl4pPr indent="482175" defTabSz="410740">
              <a:spcBef>
                <a:spcPts val="0"/>
              </a:spcBef>
              <a:defRPr sz="22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4pPr>
            <a:lvl5pPr indent="642899" defTabSz="410740">
              <a:spcBef>
                <a:spcPts val="0"/>
              </a:spcBef>
              <a:defRPr sz="22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5pPr>
          </a:lstStyle>
          <a:p>
            <a:pPr lvl="0">
              <a:defRPr sz="1800"/>
            </a:pPr>
            <a:r>
              <a:rPr sz="2200"/>
              <a:t>Body Level One</a:t>
            </a:r>
          </a:p>
          <a:p>
            <a:pPr lvl="1">
              <a:defRPr sz="1800"/>
            </a:pPr>
            <a:r>
              <a:rPr sz="2200"/>
              <a:t>Body Level Two</a:t>
            </a:r>
          </a:p>
          <a:p>
            <a:pPr lvl="2">
              <a:defRPr sz="1800"/>
            </a:pPr>
            <a:r>
              <a:rPr sz="2200"/>
              <a:t>Body Level Three</a:t>
            </a:r>
          </a:p>
          <a:p>
            <a:pPr lvl="3">
              <a:defRPr sz="1800"/>
            </a:pPr>
            <a:r>
              <a:rPr sz="2200"/>
              <a:t>Body Level Four</a:t>
            </a:r>
          </a:p>
          <a:p>
            <a:pPr lvl="4">
              <a:defRPr sz="1800"/>
            </a:pPr>
            <a:r>
              <a:rPr sz="2200"/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2241947440"/>
      </p:ext>
    </p:extLst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>
            <a:spLocks noGrp="1"/>
          </p:cNvSpPr>
          <p:nvPr>
            <p:ph type="title"/>
          </p:nvPr>
        </p:nvSpPr>
        <p:spPr>
          <a:xfrm>
            <a:off x="535782" y="401836"/>
            <a:ext cx="11120437" cy="3643312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spcBef>
                <a:spcPts val="0"/>
              </a:spcBef>
              <a:defRPr sz="16130">
                <a:solidFill>
                  <a:srgbClr val="5C5C5C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34" name="Shape 34"/>
          <p:cNvSpPr>
            <a:spLocks noGrp="1"/>
          </p:cNvSpPr>
          <p:nvPr>
            <p:ph type="sldNum" sz="quarter" idx="2"/>
          </p:nvPr>
        </p:nvSpPr>
        <p:spPr>
          <a:xfrm>
            <a:off x="11188675" y="6461130"/>
            <a:ext cx="429605" cy="465084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64913648"/>
      </p:ext>
    </p:extLst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19285328"/>
      </p:ext>
    </p:extLst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971365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Shape 111"/>
          <p:cNvSpPr>
            <a:spLocks noGrp="1"/>
          </p:cNvSpPr>
          <p:nvPr>
            <p:ph type="pic" idx="13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12" name="Shape 11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CBCBCB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46985274"/>
      </p:ext>
    </p:extLst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 Pag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970769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782D47D-B0DC-4C40-BCC6-BBBA32584A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05951" y="6423914"/>
            <a:ext cx="2844799" cy="365125"/>
          </a:xfrm>
        </p:spPr>
        <p:txBody>
          <a:bodyPr/>
          <a:lstStyle/>
          <a:p>
            <a:fld id="{EB56C227-7659-F944-BF4B-73B008E6B41B}" type="datetime1">
              <a:rPr lang="en-US" smtClean="0"/>
              <a:t>11/18/20</a:t>
            </a:fld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2AC511A1-9BBD-42DE-92FB-2AF44F8E9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95363" y="6423914"/>
            <a:ext cx="1052510" cy="365125"/>
          </a:xfrm>
        </p:spPr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Footer Placeholder 5">
            <a:extLst>
              <a:ext uri="{FF2B5EF4-FFF2-40B4-BE49-F238E27FC236}">
                <a16:creationId xmlns:a16="http://schemas.microsoft.com/office/drawing/2014/main" id="{CAD31966-421C-41DC-9B46-21B1CD73A7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5101" y="6423914"/>
            <a:ext cx="6818262" cy="365125"/>
          </a:xfrm>
        </p:spPr>
        <p:txBody>
          <a:bodyPr/>
          <a:lstStyle/>
          <a:p>
            <a:pPr algn="l"/>
            <a:r>
              <a:rPr lang="en-US"/>
              <a:t>Virtual Training Tips</a:t>
            </a:r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F9102ED-C049-4F62-A2D8-58981A0621E3}"/>
              </a:ext>
            </a:extLst>
          </p:cNvPr>
          <p:cNvSpPr>
            <a:spLocks noChangeAspect="1"/>
          </p:cNvSpPr>
          <p:nvPr userDrawn="1"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CF5F73D5-EFB4-4DAE-8CBA-1128F10DF1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2B92446D-E0AD-4899-86E1-DFBB50D9214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1193" y="2228003"/>
            <a:ext cx="5422390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9BF0768A-BCD3-4064-8FE0-C439326F00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88417" y="2228003"/>
            <a:ext cx="5422392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47062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605951" y="6423914"/>
            <a:ext cx="2844799" cy="365125"/>
          </a:xfrm>
        </p:spPr>
        <p:txBody>
          <a:bodyPr/>
          <a:lstStyle/>
          <a:p>
            <a:fld id="{4FDF56F5-C9B3-1B49-92E3-276720563D74}" type="datetime1">
              <a:rPr lang="en-US" smtClean="0"/>
              <a:t>11/18/20</a:t>
            </a:fld>
            <a:endParaRPr lang="en-US" dirty="0"/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D5D91A8B-765C-4E59-8109-94DA4EA55B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5101" y="6423914"/>
            <a:ext cx="6818262" cy="365125"/>
          </a:xfrm>
        </p:spPr>
        <p:txBody>
          <a:bodyPr/>
          <a:lstStyle/>
          <a:p>
            <a:pPr algn="l"/>
            <a:r>
              <a:rPr lang="en-US"/>
              <a:t>Virtual Training Tips</a:t>
            </a:r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F0F318B-B2C4-4893-95F3-E1AB652A1F17}"/>
              </a:ext>
            </a:extLst>
          </p:cNvPr>
          <p:cNvSpPr>
            <a:spLocks noChangeAspect="1"/>
          </p:cNvSpPr>
          <p:nvPr userDrawn="1"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34FB09F2-FC78-4161-B5F8-C064B938BE7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1192" y="702156"/>
            <a:ext cx="11029616" cy="1013800"/>
          </a:xfrm>
        </p:spPr>
        <p:txBody>
          <a:bodyPr>
            <a:normAutofit/>
          </a:bodyPr>
          <a:lstStyle>
            <a:lvl1pPr>
              <a:defRPr sz="3600" b="1" cap="none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08CB40EA-D0BA-41DA-91DE-15B4C161DD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2180496"/>
            <a:ext cx="11029615" cy="36783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84940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able Placeholder 5">
            <a:extLst>
              <a:ext uri="{FF2B5EF4-FFF2-40B4-BE49-F238E27FC236}">
                <a16:creationId xmlns:a16="http://schemas.microsoft.com/office/drawing/2014/main" id="{E3FFC4EF-9811-314F-9EB6-1A70979F0A9F}"/>
              </a:ext>
            </a:extLst>
          </p:cNvPr>
          <p:cNvSpPr>
            <a:spLocks noGrp="1"/>
          </p:cNvSpPr>
          <p:nvPr>
            <p:ph type="tbl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en-US"/>
              <a:t>Click icon to add table</a:t>
            </a:r>
          </a:p>
        </p:txBody>
      </p:sp>
    </p:spTree>
    <p:extLst>
      <p:ext uri="{BB962C8B-B14F-4D97-AF65-F5344CB8AC3E}">
        <p14:creationId xmlns:p14="http://schemas.microsoft.com/office/powerpoint/2010/main" val="31316338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 Smaller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605951" y="6423914"/>
            <a:ext cx="2844799" cy="365125"/>
          </a:xfrm>
        </p:spPr>
        <p:txBody>
          <a:bodyPr/>
          <a:lstStyle/>
          <a:p>
            <a:fld id="{4FDF56F5-C9B3-1B49-92E3-276720563D74}" type="datetime1">
              <a:rPr lang="en-US" smtClean="0"/>
              <a:t>11/18/20</a:t>
            </a:fld>
            <a:endParaRPr lang="en-US" dirty="0"/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D5D91A8B-765C-4E59-8109-94DA4EA55B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5101" y="6423914"/>
            <a:ext cx="6818262" cy="365125"/>
          </a:xfrm>
        </p:spPr>
        <p:txBody>
          <a:bodyPr/>
          <a:lstStyle/>
          <a:p>
            <a:pPr algn="l"/>
            <a:r>
              <a:rPr lang="en-US"/>
              <a:t>Virtual Training Tips</a:t>
            </a:r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F0F318B-B2C4-4893-95F3-E1AB652A1F17}"/>
              </a:ext>
            </a:extLst>
          </p:cNvPr>
          <p:cNvSpPr>
            <a:spLocks noChangeAspect="1"/>
          </p:cNvSpPr>
          <p:nvPr userDrawn="1"/>
        </p:nvSpPr>
        <p:spPr>
          <a:xfrm>
            <a:off x="440286" y="614407"/>
            <a:ext cx="11309338" cy="67406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34FB09F2-FC78-4161-B5F8-C064B938BE7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1192" y="702156"/>
            <a:ext cx="11029616" cy="586317"/>
          </a:xfrm>
        </p:spPr>
        <p:txBody>
          <a:bodyPr>
            <a:normAutofit/>
          </a:bodyPr>
          <a:lstStyle>
            <a:lvl1pPr>
              <a:defRPr sz="3600" b="1" cap="none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08CB40EA-D0BA-41DA-91DE-15B4C161DD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1376222"/>
            <a:ext cx="11029615" cy="448257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38340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7817" y="5141974"/>
            <a:ext cx="11290860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3043910"/>
            <a:ext cx="11029615" cy="1497507"/>
          </a:xfrm>
        </p:spPr>
        <p:txBody>
          <a:bodyPr anchor="b">
            <a:normAutofit/>
          </a:bodyPr>
          <a:lstStyle>
            <a:lvl1pPr algn="l">
              <a:defRPr sz="3600" b="0" cap="all">
                <a:solidFill>
                  <a:schemeClr val="accent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4541417"/>
            <a:ext cx="11029615" cy="600556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all">
                <a:solidFill>
                  <a:schemeClr val="accent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33749391-4FA8-E244-AD0F-FB398C7A3DAE}" type="datetime1">
              <a:rPr lang="en-US" noProof="0" smtClean="0"/>
              <a:t>11/18/20</a:t>
            </a:fld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Virtual Training Tips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7070331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Wor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7817" y="5141974"/>
            <a:ext cx="11290860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4541417"/>
            <a:ext cx="11029615" cy="600556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all">
                <a:solidFill>
                  <a:schemeClr val="accent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262EC5E0-BFF9-7D43-94F0-C3A95822D2EA}" type="datetime1">
              <a:rPr lang="en-US" noProof="0" smtClean="0"/>
              <a:t>11/18/20</a:t>
            </a:fld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Virtual Training Tips</a:t>
            </a:r>
            <a:endParaRPr lang="en-US" noProof="0" dirty="0"/>
          </a:p>
        </p:txBody>
      </p:sp>
      <p:sp>
        <p:nvSpPr>
          <p:cNvPr id="9" name="Title 2">
            <a:extLst>
              <a:ext uri="{FF2B5EF4-FFF2-40B4-BE49-F238E27FC236}">
                <a16:creationId xmlns:a16="http://schemas.microsoft.com/office/drawing/2014/main" id="{A4BCBDF0-C27F-CB40-A2FF-E2FDCB9A83A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1193" y="1301858"/>
            <a:ext cx="11029615" cy="3239559"/>
          </a:xfrm>
        </p:spPr>
        <p:txBody>
          <a:bodyPr>
            <a:normAutofit/>
          </a:bodyPr>
          <a:lstStyle/>
          <a:p>
            <a:r>
              <a:rPr lang="en-US" sz="6600" b="1" cap="none" dirty="0"/>
              <a:t>Big Words Here</a:t>
            </a:r>
          </a:p>
        </p:txBody>
      </p:sp>
    </p:spTree>
    <p:extLst>
      <p:ext uri="{BB962C8B-B14F-4D97-AF65-F5344CB8AC3E}">
        <p14:creationId xmlns:p14="http://schemas.microsoft.com/office/powerpoint/2010/main" val="39981370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with photo in midd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7817" y="5141974"/>
            <a:ext cx="11290860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4541417"/>
            <a:ext cx="11029615" cy="600556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all">
                <a:solidFill>
                  <a:schemeClr val="accent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7FC8E94B-1FB3-F140-995A-80AE8C67E326}" type="datetime1">
              <a:rPr lang="en-US" noProof="0" smtClean="0"/>
              <a:t>11/18/20</a:t>
            </a:fld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Virtual Training Tips</a:t>
            </a:r>
            <a:endParaRPr lang="en-US" noProof="0" dirty="0"/>
          </a:p>
        </p:txBody>
      </p:sp>
      <p:sp>
        <p:nvSpPr>
          <p:cNvPr id="9" name="Title 2">
            <a:extLst>
              <a:ext uri="{FF2B5EF4-FFF2-40B4-BE49-F238E27FC236}">
                <a16:creationId xmlns:a16="http://schemas.microsoft.com/office/drawing/2014/main" id="{A4BCBDF0-C27F-CB40-A2FF-E2FDCB9A83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1001579"/>
            <a:ext cx="3582593" cy="3239559"/>
          </a:xfrm>
        </p:spPr>
        <p:txBody>
          <a:bodyPr>
            <a:normAutofit/>
          </a:bodyPr>
          <a:lstStyle/>
          <a:p>
            <a:r>
              <a:rPr lang="en-US" sz="6600" b="1" cap="none"/>
              <a:t>Click to edit Master title style</a:t>
            </a:r>
            <a:endParaRPr lang="en-US" sz="6600" b="1" cap="none" dirty="0"/>
          </a:p>
        </p:txBody>
      </p:sp>
      <p:sp>
        <p:nvSpPr>
          <p:cNvPr id="10" name="Title 2">
            <a:extLst>
              <a:ext uri="{FF2B5EF4-FFF2-40B4-BE49-F238E27FC236}">
                <a16:creationId xmlns:a16="http://schemas.microsoft.com/office/drawing/2014/main" id="{D7AD587A-736E-B743-9C0C-5D6A5C8EEFCC}"/>
              </a:ext>
            </a:extLst>
          </p:cNvPr>
          <p:cNvSpPr txBox="1">
            <a:spLocks/>
          </p:cNvSpPr>
          <p:nvPr userDrawn="1"/>
        </p:nvSpPr>
        <p:spPr>
          <a:xfrm>
            <a:off x="8028214" y="1001579"/>
            <a:ext cx="3582593" cy="323955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0" kern="1200" cap="all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en-US" sz="6600" b="1" cap="none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4FACA717-CEDD-AF42-8E79-A74E1939844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430712" y="1192608"/>
            <a:ext cx="3330575" cy="28575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Title 2">
            <a:extLst>
              <a:ext uri="{FF2B5EF4-FFF2-40B4-BE49-F238E27FC236}">
                <a16:creationId xmlns:a16="http://schemas.microsoft.com/office/drawing/2014/main" id="{3A792482-8121-434E-9BF3-358F2DDA1E0A}"/>
              </a:ext>
            </a:extLst>
          </p:cNvPr>
          <p:cNvSpPr txBox="1">
            <a:spLocks/>
          </p:cNvSpPr>
          <p:nvPr userDrawn="1"/>
        </p:nvSpPr>
        <p:spPr>
          <a:xfrm>
            <a:off x="8102870" y="1119566"/>
            <a:ext cx="3582593" cy="323955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0" kern="1200" cap="all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en-US" sz="6600" b="1" cap="none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5F341AFD-21FD-D748-A6E6-1916DB40D9A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102600" y="1192213"/>
            <a:ext cx="3508375" cy="3049587"/>
          </a:xfrm>
        </p:spPr>
        <p:txBody>
          <a:bodyPr anchor="b">
            <a:noAutofit/>
          </a:bodyPr>
          <a:lstStyle>
            <a:lvl1pPr marL="0" indent="0">
              <a:buNone/>
              <a:defRPr sz="6600" b="1" spc="0">
                <a:latin typeface="+mj-lt"/>
              </a:defRPr>
            </a:lvl1pPr>
            <a:lvl2pPr marL="324000" indent="0">
              <a:buNone/>
              <a:defRPr sz="6600">
                <a:latin typeface="+mj-lt"/>
              </a:defRPr>
            </a:lvl2pPr>
            <a:lvl3pPr marL="630000" indent="0">
              <a:buNone/>
              <a:defRPr sz="6600">
                <a:latin typeface="+mj-lt"/>
              </a:defRPr>
            </a:lvl3pPr>
            <a:lvl4pPr marL="1008000" indent="0">
              <a:buNone/>
              <a:defRPr sz="6600">
                <a:latin typeface="+mj-lt"/>
              </a:defRPr>
            </a:lvl4pPr>
            <a:lvl5pPr marL="1368000" indent="0">
              <a:buNone/>
              <a:defRPr sz="6600">
                <a:latin typeface="+mj-lt"/>
              </a:defRPr>
            </a:lvl5pPr>
          </a:lstStyle>
          <a:p>
            <a:pPr lvl="0"/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3865564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50CE4CA-34EA-472D-A23C-1DE165FCAA2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05951" y="6423914"/>
            <a:ext cx="2844799" cy="365125"/>
          </a:xfrm>
        </p:spPr>
        <p:txBody>
          <a:bodyPr/>
          <a:lstStyle/>
          <a:p>
            <a:fld id="{D0C790B8-C44A-B049-A503-2BF0780A3F84}" type="datetime1">
              <a:rPr lang="en-US" noProof="0" smtClean="0"/>
              <a:t>11/18/20</a:t>
            </a:fld>
            <a:endParaRPr lang="en-US" noProof="0" dirty="0"/>
          </a:p>
        </p:txBody>
      </p:sp>
      <p:sp>
        <p:nvSpPr>
          <p:cNvPr id="10" name="Footer Placeholder 5">
            <a:extLst>
              <a:ext uri="{FF2B5EF4-FFF2-40B4-BE49-F238E27FC236}">
                <a16:creationId xmlns:a16="http://schemas.microsoft.com/office/drawing/2014/main" id="{94036C93-814B-4155-A748-7731CA60AC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5101" y="6423914"/>
            <a:ext cx="6818262" cy="365125"/>
          </a:xfrm>
        </p:spPr>
        <p:txBody>
          <a:bodyPr/>
          <a:lstStyle/>
          <a:p>
            <a:pPr algn="l"/>
            <a:r>
              <a:rPr lang="en-US" noProof="0"/>
              <a:t>Virtual Training Tips</a:t>
            </a:r>
            <a:endParaRPr lang="en-US" noProof="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A4EE69F-D906-40FA-8109-46DF1B1A16FA}"/>
              </a:ext>
            </a:extLst>
          </p:cNvPr>
          <p:cNvSpPr>
            <a:spLocks noChangeAspect="1"/>
          </p:cNvSpPr>
          <p:nvPr userDrawn="1"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7DC41C5E-3615-4EA8-B8E6-E2B196256B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9555D9C2-1EA2-4557-9496-E7AEA7A128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87219" y="2250892"/>
            <a:ext cx="5087075" cy="536005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A464C6A4-3497-4DA5-945D-7A771E383A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81194" y="2926052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91C3F39A-C070-4EEB-9285-4EFBEE5FB5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523735" y="2250892"/>
            <a:ext cx="5087073" cy="553373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6" name="Content Placeholder 5">
            <a:extLst>
              <a:ext uri="{FF2B5EF4-FFF2-40B4-BE49-F238E27FC236}">
                <a16:creationId xmlns:a16="http://schemas.microsoft.com/office/drawing/2014/main" id="{07E4AC67-32FA-4B42-9340-5E57C82F743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17709" y="2926052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939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1192" y="705124"/>
            <a:ext cx="11029616" cy="11895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2336002"/>
            <a:ext cx="11029616" cy="36520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05951" y="6423914"/>
            <a:ext cx="2844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7D95606D-0825-DF4C-A529-082626D8495D}" type="datetime1">
              <a:rPr lang="en-US" smtClean="0"/>
              <a:t>11/18/20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940" y="6423914"/>
            <a:ext cx="69172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>
                <a:solidFill>
                  <a:schemeClr val="accent1"/>
                </a:solidFill>
              </a:defRPr>
            </a:lvl1pPr>
          </a:lstStyle>
          <a:p>
            <a:r>
              <a:rPr lang="en-US"/>
              <a:t>Virtual Training Tips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46534" y="455422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8042147" y="456120"/>
            <a:ext cx="3703320" cy="93600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4241830" y="456120"/>
            <a:ext cx="3703320" cy="936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Slide Number Placeholder 6">
            <a:extLst>
              <a:ext uri="{FF2B5EF4-FFF2-40B4-BE49-F238E27FC236}">
                <a16:creationId xmlns:a16="http://schemas.microsoft.com/office/drawing/2014/main" id="{C9DDA519-2CE0-9F43-AC97-E51B4B4F3610}"/>
              </a:ext>
            </a:extLst>
          </p:cNvPr>
          <p:cNvSpPr txBox="1">
            <a:spLocks/>
          </p:cNvSpPr>
          <p:nvPr userDrawn="1"/>
        </p:nvSpPr>
        <p:spPr>
          <a:xfrm>
            <a:off x="10558298" y="6423913"/>
            <a:ext cx="105251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3A98EE3D-8CD1-4C3F-BD1C-C98C9596463C}" type="slidenum">
              <a:rPr lang="en-US" smtClean="0"/>
              <a:pPr algn="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38723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47" r:id="rId2"/>
    <p:sldLayoutId id="2147483728" r:id="rId3"/>
    <p:sldLayoutId id="2147483751" r:id="rId4"/>
    <p:sldLayoutId id="2147483750" r:id="rId5"/>
    <p:sldLayoutId id="2147483743" r:id="rId6"/>
    <p:sldLayoutId id="2147483748" r:id="rId7"/>
    <p:sldLayoutId id="2147483749" r:id="rId8"/>
    <p:sldLayoutId id="2147483734" r:id="rId9"/>
    <p:sldLayoutId id="2147483753" r:id="rId10"/>
    <p:sldLayoutId id="2147483735" r:id="rId11"/>
    <p:sldLayoutId id="2147483736" r:id="rId12"/>
    <p:sldLayoutId id="2147483737" r:id="rId13"/>
    <p:sldLayoutId id="2147483738" r:id="rId14"/>
    <p:sldLayoutId id="2147483740" r:id="rId15"/>
    <p:sldLayoutId id="2147483741" r:id="rId16"/>
    <p:sldLayoutId id="2147483742" r:id="rId17"/>
    <p:sldLayoutId id="2147483746" r:id="rId18"/>
    <p:sldLayoutId id="2147483739" r:id="rId19"/>
    <p:sldLayoutId id="2147483744" r:id="rId20"/>
    <p:sldLayoutId id="2147483752" r:id="rId21"/>
    <p:sldLayoutId id="2147483755" r:id="rId22"/>
    <p:sldLayoutId id="2147483756" r:id="rId23"/>
    <p:sldLayoutId id="2147483757" r:id="rId24"/>
    <p:sldLayoutId id="2147483758" r:id="rId25"/>
    <p:sldLayoutId id="2147483762" r:id="rId26"/>
    <p:sldLayoutId id="2147483764" r:id="rId27"/>
    <p:sldLayoutId id="2147483766" r:id="rId28"/>
    <p:sldLayoutId id="2147483768" r:id="rId29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000" b="0" kern="1200" cap="none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6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2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630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90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4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60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5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2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7.xml"/><Relationship Id="rId7" Type="http://schemas.microsoft.com/office/2007/relationships/diagramDrawing" Target="../diagrams/drawing27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27.xml"/><Relationship Id="rId5" Type="http://schemas.openxmlformats.org/officeDocument/2006/relationships/diagramQuickStyle" Target="../diagrams/quickStyle27.xml"/><Relationship Id="rId4" Type="http://schemas.openxmlformats.org/officeDocument/2006/relationships/diagramLayout" Target="../diagrams/layout27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8.xml"/><Relationship Id="rId2" Type="http://schemas.openxmlformats.org/officeDocument/2006/relationships/diagramData" Target="../diagrams/data28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28.xml"/><Relationship Id="rId5" Type="http://schemas.openxmlformats.org/officeDocument/2006/relationships/diagramColors" Target="../diagrams/colors28.xml"/><Relationship Id="rId4" Type="http://schemas.openxmlformats.org/officeDocument/2006/relationships/diagramQuickStyle" Target="../diagrams/quickStyle28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3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9.xml"/><Relationship Id="rId2" Type="http://schemas.openxmlformats.org/officeDocument/2006/relationships/diagramData" Target="../diagrams/data29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29.xml"/><Relationship Id="rId5" Type="http://schemas.openxmlformats.org/officeDocument/2006/relationships/diagramColors" Target="../diagrams/colors29.xml"/><Relationship Id="rId4" Type="http://schemas.openxmlformats.org/officeDocument/2006/relationships/diagramQuickStyle" Target="../diagrams/quickStyle29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0.xml"/><Relationship Id="rId2" Type="http://schemas.openxmlformats.org/officeDocument/2006/relationships/diagramData" Target="../diagrams/data30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30.xml"/><Relationship Id="rId5" Type="http://schemas.openxmlformats.org/officeDocument/2006/relationships/diagramColors" Target="../diagrams/colors30.xml"/><Relationship Id="rId4" Type="http://schemas.openxmlformats.org/officeDocument/2006/relationships/diagramQuickStyle" Target="../diagrams/quickStyle30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3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1.xml"/><Relationship Id="rId2" Type="http://schemas.openxmlformats.org/officeDocument/2006/relationships/diagramData" Target="../diagrams/data31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31.xml"/><Relationship Id="rId5" Type="http://schemas.openxmlformats.org/officeDocument/2006/relationships/diagramColors" Target="../diagrams/colors31.xml"/><Relationship Id="rId4" Type="http://schemas.openxmlformats.org/officeDocument/2006/relationships/diagramQuickStyle" Target="../diagrams/quickStyle31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9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2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9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19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3.xml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3.xml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5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6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3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5.sv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svg"/><Relationship Id="rId4" Type="http://schemas.openxmlformats.org/officeDocument/2006/relationships/image" Target="../media/image3.svg"/><Relationship Id="rId9" Type="http://schemas.openxmlformats.org/officeDocument/2006/relationships/image" Target="../media/image8.png"/><Relationship Id="rId14" Type="http://schemas.openxmlformats.org/officeDocument/2006/relationships/image" Target="../media/image13.sv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hyperlink" Target="http://thiagi.com/" TargetMode="External"/><Relationship Id="rId1" Type="http://schemas.openxmlformats.org/officeDocument/2006/relationships/slideLayout" Target="../slideLayouts/slideLayout19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4.xml"/><Relationship Id="rId2" Type="http://schemas.openxmlformats.org/officeDocument/2006/relationships/diagramData" Target="../diagrams/data14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4.xml"/><Relationship Id="rId5" Type="http://schemas.openxmlformats.org/officeDocument/2006/relationships/diagramColors" Target="../diagrams/colors14.xml"/><Relationship Id="rId4" Type="http://schemas.openxmlformats.org/officeDocument/2006/relationships/diagramQuickStyle" Target="../diagrams/quickStyle14.xml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diagramLayout" Target="../diagrams/layout15.xml"/><Relationship Id="rId7" Type="http://schemas.openxmlformats.org/officeDocument/2006/relationships/image" Target="../media/image43.png"/><Relationship Id="rId2" Type="http://schemas.openxmlformats.org/officeDocument/2006/relationships/diagramData" Target="../diagrams/data15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5.xml"/><Relationship Id="rId11" Type="http://schemas.openxmlformats.org/officeDocument/2006/relationships/image" Target="../media/image47.png"/><Relationship Id="rId5" Type="http://schemas.openxmlformats.org/officeDocument/2006/relationships/diagramColors" Target="../diagrams/colors15.xml"/><Relationship Id="rId10" Type="http://schemas.openxmlformats.org/officeDocument/2006/relationships/image" Target="../media/image46.png"/><Relationship Id="rId4" Type="http://schemas.openxmlformats.org/officeDocument/2006/relationships/diagramQuickStyle" Target="../diagrams/quickStyle15.xml"/><Relationship Id="rId9" Type="http://schemas.openxmlformats.org/officeDocument/2006/relationships/image" Target="../media/image45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6.xml"/><Relationship Id="rId2" Type="http://schemas.openxmlformats.org/officeDocument/2006/relationships/diagramData" Target="../diagrams/data16.xml"/><Relationship Id="rId1" Type="http://schemas.openxmlformats.org/officeDocument/2006/relationships/slideLayout" Target="../slideLayouts/slideLayout21.xml"/><Relationship Id="rId6" Type="http://schemas.microsoft.com/office/2007/relationships/diagramDrawing" Target="../diagrams/drawing16.xml"/><Relationship Id="rId5" Type="http://schemas.openxmlformats.org/officeDocument/2006/relationships/diagramColors" Target="../diagrams/colors16.xml"/><Relationship Id="rId4" Type="http://schemas.openxmlformats.org/officeDocument/2006/relationships/diagramQuickStyle" Target="../diagrams/quickStyle16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7.xml"/><Relationship Id="rId2" Type="http://schemas.openxmlformats.org/officeDocument/2006/relationships/diagramData" Target="../diagrams/data17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7.xml"/><Relationship Id="rId5" Type="http://schemas.openxmlformats.org/officeDocument/2006/relationships/diagramColors" Target="../diagrams/colors17.xml"/><Relationship Id="rId4" Type="http://schemas.openxmlformats.org/officeDocument/2006/relationships/diagramQuickStyle" Target="../diagrams/quickStyle1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8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8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8.xml"/><Relationship Id="rId2" Type="http://schemas.openxmlformats.org/officeDocument/2006/relationships/diagramData" Target="../diagrams/data18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8.xml"/><Relationship Id="rId5" Type="http://schemas.openxmlformats.org/officeDocument/2006/relationships/diagramColors" Target="../diagrams/colors18.xml"/><Relationship Id="rId4" Type="http://schemas.openxmlformats.org/officeDocument/2006/relationships/diagramQuickStyle" Target="../diagrams/quickStyle18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9.xml"/><Relationship Id="rId2" Type="http://schemas.openxmlformats.org/officeDocument/2006/relationships/diagramData" Target="../diagrams/data19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9.xml"/><Relationship Id="rId5" Type="http://schemas.openxmlformats.org/officeDocument/2006/relationships/diagramColors" Target="../diagrams/colors19.xml"/><Relationship Id="rId4" Type="http://schemas.openxmlformats.org/officeDocument/2006/relationships/diagramQuickStyle" Target="../diagrams/quickStyle1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0.xml"/><Relationship Id="rId2" Type="http://schemas.openxmlformats.org/officeDocument/2006/relationships/diagramData" Target="../diagrams/data2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0.xml"/><Relationship Id="rId5" Type="http://schemas.openxmlformats.org/officeDocument/2006/relationships/diagramColors" Target="../diagrams/colors20.xml"/><Relationship Id="rId4" Type="http://schemas.openxmlformats.org/officeDocument/2006/relationships/diagramQuickStyle" Target="../diagrams/quickStyle20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9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1.xml"/><Relationship Id="rId2" Type="http://schemas.openxmlformats.org/officeDocument/2006/relationships/diagramData" Target="../diagrams/data21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21.xml"/><Relationship Id="rId5" Type="http://schemas.openxmlformats.org/officeDocument/2006/relationships/diagramColors" Target="../diagrams/colors21.xml"/><Relationship Id="rId4" Type="http://schemas.openxmlformats.org/officeDocument/2006/relationships/diagramQuickStyle" Target="../diagrams/quickStyle21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3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3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3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3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tiff"/><Relationship Id="rId1" Type="http://schemas.openxmlformats.org/officeDocument/2006/relationships/slideLayout" Target="../slideLayouts/slideLayout1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3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2.xml"/><Relationship Id="rId2" Type="http://schemas.openxmlformats.org/officeDocument/2006/relationships/diagramData" Target="../diagrams/data22.xml"/><Relationship Id="rId1" Type="http://schemas.openxmlformats.org/officeDocument/2006/relationships/slideLayout" Target="../slideLayouts/slideLayout25.xml"/><Relationship Id="rId6" Type="http://schemas.microsoft.com/office/2007/relationships/diagramDrawing" Target="../diagrams/drawing22.xml"/><Relationship Id="rId5" Type="http://schemas.openxmlformats.org/officeDocument/2006/relationships/diagramColors" Target="../diagrams/colors22.xml"/><Relationship Id="rId4" Type="http://schemas.openxmlformats.org/officeDocument/2006/relationships/diagramQuickStyle" Target="../diagrams/quickStyle2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3.xml"/><Relationship Id="rId2" Type="http://schemas.openxmlformats.org/officeDocument/2006/relationships/diagramData" Target="../diagrams/data2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3.xml"/><Relationship Id="rId5" Type="http://schemas.openxmlformats.org/officeDocument/2006/relationships/diagramColors" Target="../diagrams/colors23.xml"/><Relationship Id="rId4" Type="http://schemas.openxmlformats.org/officeDocument/2006/relationships/diagramQuickStyle" Target="../diagrams/quickStyle23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4.xml"/><Relationship Id="rId2" Type="http://schemas.openxmlformats.org/officeDocument/2006/relationships/diagramData" Target="../diagrams/data24.xml"/><Relationship Id="rId1" Type="http://schemas.openxmlformats.org/officeDocument/2006/relationships/slideLayout" Target="../slideLayouts/slideLayout11.xml"/><Relationship Id="rId6" Type="http://schemas.microsoft.com/office/2007/relationships/diagramDrawing" Target="../diagrams/drawing24.xml"/><Relationship Id="rId5" Type="http://schemas.openxmlformats.org/officeDocument/2006/relationships/diagramColors" Target="../diagrams/colors24.xml"/><Relationship Id="rId4" Type="http://schemas.openxmlformats.org/officeDocument/2006/relationships/diagramQuickStyle" Target="../diagrams/quickStyle24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3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5.xml"/><Relationship Id="rId7" Type="http://schemas.microsoft.com/office/2007/relationships/diagramDrawing" Target="../diagrams/drawing25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2.xml"/><Relationship Id="rId6" Type="http://schemas.openxmlformats.org/officeDocument/2006/relationships/diagramColors" Target="../diagrams/colors25.xml"/><Relationship Id="rId5" Type="http://schemas.openxmlformats.org/officeDocument/2006/relationships/diagramQuickStyle" Target="../diagrams/quickStyle25.xml"/><Relationship Id="rId4" Type="http://schemas.openxmlformats.org/officeDocument/2006/relationships/diagramLayout" Target="../diagrams/layout25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6.xml"/><Relationship Id="rId2" Type="http://schemas.openxmlformats.org/officeDocument/2006/relationships/diagramData" Target="../diagrams/data26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26.xml"/><Relationship Id="rId5" Type="http://schemas.openxmlformats.org/officeDocument/2006/relationships/diagramColors" Target="../diagrams/colors26.xml"/><Relationship Id="rId4" Type="http://schemas.openxmlformats.org/officeDocument/2006/relationships/diagramQuickStyle" Target="../diagrams/quickStyle2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7017A8D6-FEF9-9A47-AD2C-CE8C893862EA}"/>
              </a:ext>
            </a:extLst>
          </p:cNvPr>
          <p:cNvGrpSpPr/>
          <p:nvPr/>
        </p:nvGrpSpPr>
        <p:grpSpPr>
          <a:xfrm>
            <a:off x="1330944" y="378963"/>
            <a:ext cx="8881249" cy="6174237"/>
            <a:chOff x="1330944" y="378963"/>
            <a:chExt cx="8881249" cy="6174237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6DE0015C-20F7-A94A-B6CD-741512530368}"/>
                </a:ext>
              </a:extLst>
            </p:cNvPr>
            <p:cNvGrpSpPr/>
            <p:nvPr/>
          </p:nvGrpSpPr>
          <p:grpSpPr>
            <a:xfrm rot="21425390">
              <a:off x="1330944" y="378963"/>
              <a:ext cx="8881249" cy="6174237"/>
              <a:chOff x="762000" y="685800"/>
              <a:chExt cx="7747534" cy="5486399"/>
            </a:xfrm>
          </p:grpSpPr>
          <p:grpSp>
            <p:nvGrpSpPr>
              <p:cNvPr id="29" name="Group 28">
                <a:extLst>
                  <a:ext uri="{FF2B5EF4-FFF2-40B4-BE49-F238E27FC236}">
                    <a16:creationId xmlns:a16="http://schemas.microsoft.com/office/drawing/2014/main" id="{AAF20BCB-8E98-8040-9BA3-9E5A54A48FE3}"/>
                  </a:ext>
                </a:extLst>
              </p:cNvPr>
              <p:cNvGrpSpPr/>
              <p:nvPr/>
            </p:nvGrpSpPr>
            <p:grpSpPr>
              <a:xfrm>
                <a:off x="762000" y="685800"/>
                <a:ext cx="7747534" cy="5486399"/>
                <a:chOff x="914406" y="609601"/>
                <a:chExt cx="7747534" cy="5486399"/>
              </a:xfrm>
            </p:grpSpPr>
            <p:sp>
              <p:nvSpPr>
                <p:cNvPr id="49" name="Rectangle 95">
                  <a:extLst>
                    <a:ext uri="{FF2B5EF4-FFF2-40B4-BE49-F238E27FC236}">
                      <a16:creationId xmlns:a16="http://schemas.microsoft.com/office/drawing/2014/main" id="{D325C9C1-A147-754B-A50A-31CA2C01A332}"/>
                    </a:ext>
                  </a:extLst>
                </p:cNvPr>
                <p:cNvSpPr/>
                <p:nvPr/>
              </p:nvSpPr>
              <p:spPr>
                <a:xfrm>
                  <a:off x="914406" y="609601"/>
                  <a:ext cx="7747534" cy="5486399"/>
                </a:xfrm>
                <a:custGeom>
                  <a:avLst/>
                  <a:gdLst>
                    <a:gd name="connsiteX0" fmla="*/ 0 w 2487863"/>
                    <a:gd name="connsiteY0" fmla="*/ 0 h 2487863"/>
                    <a:gd name="connsiteX1" fmla="*/ 2487863 w 2487863"/>
                    <a:gd name="connsiteY1" fmla="*/ 0 h 2487863"/>
                    <a:gd name="connsiteX2" fmla="*/ 2487863 w 2487863"/>
                    <a:gd name="connsiteY2" fmla="*/ 2487863 h 2487863"/>
                    <a:gd name="connsiteX3" fmla="*/ 0 w 2487863"/>
                    <a:gd name="connsiteY3" fmla="*/ 2487863 h 2487863"/>
                    <a:gd name="connsiteX4" fmla="*/ 0 w 2487863"/>
                    <a:gd name="connsiteY4" fmla="*/ 0 h 2487863"/>
                    <a:gd name="connsiteX0" fmla="*/ 0 w 2487863"/>
                    <a:gd name="connsiteY0" fmla="*/ 0 h 2487863"/>
                    <a:gd name="connsiteX1" fmla="*/ 2487863 w 2487863"/>
                    <a:gd name="connsiteY1" fmla="*/ 0 h 2487863"/>
                    <a:gd name="connsiteX2" fmla="*/ 2487863 w 2487863"/>
                    <a:gd name="connsiteY2" fmla="*/ 2487863 h 2487863"/>
                    <a:gd name="connsiteX3" fmla="*/ 0 w 2487863"/>
                    <a:gd name="connsiteY3" fmla="*/ 2487863 h 2487863"/>
                    <a:gd name="connsiteX4" fmla="*/ 0 w 2487863"/>
                    <a:gd name="connsiteY4" fmla="*/ 0 h 2487863"/>
                    <a:gd name="connsiteX0" fmla="*/ 0 w 2487863"/>
                    <a:gd name="connsiteY0" fmla="*/ 0 h 2487863"/>
                    <a:gd name="connsiteX1" fmla="*/ 2487863 w 2487863"/>
                    <a:gd name="connsiteY1" fmla="*/ 0 h 2487863"/>
                    <a:gd name="connsiteX2" fmla="*/ 2487863 w 2487863"/>
                    <a:gd name="connsiteY2" fmla="*/ 2487863 h 2487863"/>
                    <a:gd name="connsiteX3" fmla="*/ 0 w 2487863"/>
                    <a:gd name="connsiteY3" fmla="*/ 2487863 h 2487863"/>
                    <a:gd name="connsiteX4" fmla="*/ 0 w 2487863"/>
                    <a:gd name="connsiteY4" fmla="*/ 0 h 2487863"/>
                    <a:gd name="connsiteX0" fmla="*/ 0 w 2487863"/>
                    <a:gd name="connsiteY0" fmla="*/ 0 h 2487863"/>
                    <a:gd name="connsiteX1" fmla="*/ 2487863 w 2487863"/>
                    <a:gd name="connsiteY1" fmla="*/ 0 h 2487863"/>
                    <a:gd name="connsiteX2" fmla="*/ 2487863 w 2487863"/>
                    <a:gd name="connsiteY2" fmla="*/ 2487863 h 2487863"/>
                    <a:gd name="connsiteX3" fmla="*/ 0 w 2487863"/>
                    <a:gd name="connsiteY3" fmla="*/ 2487863 h 2487863"/>
                    <a:gd name="connsiteX4" fmla="*/ 0 w 2487863"/>
                    <a:gd name="connsiteY4" fmla="*/ 0 h 2487863"/>
                    <a:gd name="connsiteX0" fmla="*/ 0 w 2487863"/>
                    <a:gd name="connsiteY0" fmla="*/ 0 h 2487863"/>
                    <a:gd name="connsiteX1" fmla="*/ 2487863 w 2487863"/>
                    <a:gd name="connsiteY1" fmla="*/ 0 h 2487863"/>
                    <a:gd name="connsiteX2" fmla="*/ 2487863 w 2487863"/>
                    <a:gd name="connsiteY2" fmla="*/ 2487863 h 2487863"/>
                    <a:gd name="connsiteX3" fmla="*/ 0 w 2487863"/>
                    <a:gd name="connsiteY3" fmla="*/ 2487863 h 2487863"/>
                    <a:gd name="connsiteX4" fmla="*/ 0 w 2487863"/>
                    <a:gd name="connsiteY4" fmla="*/ 0 h 2487863"/>
                    <a:gd name="connsiteX0" fmla="*/ 0 w 2487863"/>
                    <a:gd name="connsiteY0" fmla="*/ 0 h 2487863"/>
                    <a:gd name="connsiteX1" fmla="*/ 2487863 w 2487863"/>
                    <a:gd name="connsiteY1" fmla="*/ 0 h 2487863"/>
                    <a:gd name="connsiteX2" fmla="*/ 2487863 w 2487863"/>
                    <a:gd name="connsiteY2" fmla="*/ 2487863 h 2487863"/>
                    <a:gd name="connsiteX3" fmla="*/ 0 w 2487863"/>
                    <a:gd name="connsiteY3" fmla="*/ 2487863 h 2487863"/>
                    <a:gd name="connsiteX4" fmla="*/ 0 w 2487863"/>
                    <a:gd name="connsiteY4" fmla="*/ 0 h 2487863"/>
                    <a:gd name="connsiteX0" fmla="*/ 0 w 2487863"/>
                    <a:gd name="connsiteY0" fmla="*/ 0 h 2487863"/>
                    <a:gd name="connsiteX1" fmla="*/ 2487863 w 2487863"/>
                    <a:gd name="connsiteY1" fmla="*/ 0 h 2487863"/>
                    <a:gd name="connsiteX2" fmla="*/ 2487863 w 2487863"/>
                    <a:gd name="connsiteY2" fmla="*/ 2487863 h 2487863"/>
                    <a:gd name="connsiteX3" fmla="*/ 0 w 2487863"/>
                    <a:gd name="connsiteY3" fmla="*/ 2487863 h 2487863"/>
                    <a:gd name="connsiteX4" fmla="*/ 0 w 2487863"/>
                    <a:gd name="connsiteY4" fmla="*/ 0 h 24878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487863" h="2487863">
                      <a:moveTo>
                        <a:pt x="0" y="0"/>
                      </a:moveTo>
                      <a:lnTo>
                        <a:pt x="2487863" y="0"/>
                      </a:lnTo>
                      <a:lnTo>
                        <a:pt x="2487863" y="2487863"/>
                      </a:lnTo>
                      <a:cubicBezTo>
                        <a:pt x="1243156" y="2339408"/>
                        <a:pt x="1241059" y="2352572"/>
                        <a:pt x="0" y="2487863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tx1">
                    <a:alpha val="37000"/>
                  </a:schemeClr>
                </a:solidFill>
                <a:ln>
                  <a:noFill/>
                </a:ln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  <a:softEdge rad="127000"/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Tw Cen MT Regular"/>
                  </a:endParaRPr>
                </a:p>
              </p:txBody>
            </p:sp>
            <p:sp>
              <p:nvSpPr>
                <p:cNvPr id="50" name="Rectangle 49">
                  <a:extLst>
                    <a:ext uri="{FF2B5EF4-FFF2-40B4-BE49-F238E27FC236}">
                      <a16:creationId xmlns:a16="http://schemas.microsoft.com/office/drawing/2014/main" id="{01EE958F-77C2-234C-ACC8-F8728898025A}"/>
                    </a:ext>
                  </a:extLst>
                </p:cNvPr>
                <p:cNvSpPr/>
                <p:nvPr/>
              </p:nvSpPr>
              <p:spPr>
                <a:xfrm>
                  <a:off x="1110559" y="770275"/>
                  <a:ext cx="7355228" cy="4908494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latin typeface="Tw Cen MT Regular"/>
                  </a:endParaRPr>
                </a:p>
              </p:txBody>
            </p:sp>
          </p:grpSp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id="{736FC754-6F71-D141-9757-327056917CC1}"/>
                  </a:ext>
                </a:extLst>
              </p:cNvPr>
              <p:cNvGrpSpPr/>
              <p:nvPr/>
            </p:nvGrpSpPr>
            <p:grpSpPr>
              <a:xfrm>
                <a:off x="1936393" y="1669474"/>
                <a:ext cx="502005" cy="417945"/>
                <a:chOff x="1657925" y="1258455"/>
                <a:chExt cx="698923" cy="581890"/>
              </a:xfrm>
            </p:grpSpPr>
            <p:sp>
              <p:nvSpPr>
                <p:cNvPr id="47" name="Rounded Rectangle 46">
                  <a:extLst>
                    <a:ext uri="{FF2B5EF4-FFF2-40B4-BE49-F238E27FC236}">
                      <a16:creationId xmlns:a16="http://schemas.microsoft.com/office/drawing/2014/main" id="{9BA273DA-8C97-1940-BF1D-090685FE5712}"/>
                    </a:ext>
                  </a:extLst>
                </p:cNvPr>
                <p:cNvSpPr/>
                <p:nvPr/>
              </p:nvSpPr>
              <p:spPr>
                <a:xfrm>
                  <a:off x="1657925" y="1306945"/>
                  <a:ext cx="533400" cy="533400"/>
                </a:xfrm>
                <a:prstGeom prst="roundRect">
                  <a:avLst/>
                </a:prstGeom>
                <a:noFill/>
                <a:ln w="19050" cmpd="sng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8" name="AutoShape 1">
                  <a:extLst>
                    <a:ext uri="{FF2B5EF4-FFF2-40B4-BE49-F238E27FC236}">
                      <a16:creationId xmlns:a16="http://schemas.microsoft.com/office/drawing/2014/main" id="{296BE4F0-4951-B948-A872-99F7EF0A531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87945" y="1258455"/>
                  <a:ext cx="668903" cy="517236"/>
                </a:xfrm>
                <a:custGeom>
                  <a:avLst/>
                  <a:gdLst/>
                  <a:ahLst/>
                  <a:cxnLst/>
                  <a:rect l="0" t="0" r="r" b="b"/>
                  <a:pathLst>
                    <a:path w="21600" h="21600">
                      <a:moveTo>
                        <a:pt x="6791" y="12073"/>
                      </a:moveTo>
                      <a:cubicBezTo>
                        <a:pt x="7553" y="10476"/>
                        <a:pt x="13096" y="1229"/>
                        <a:pt x="21600" y="0"/>
                      </a:cubicBezTo>
                      <a:cubicBezTo>
                        <a:pt x="16238" y="3068"/>
                        <a:pt x="9745" y="11250"/>
                        <a:pt x="6874" y="21600"/>
                      </a:cubicBezTo>
                      <a:cubicBezTo>
                        <a:pt x="5498" y="16476"/>
                        <a:pt x="1661" y="10501"/>
                        <a:pt x="0" y="8599"/>
                      </a:cubicBezTo>
                      <a:cubicBezTo>
                        <a:pt x="1452" y="8599"/>
                        <a:pt x="4097" y="9056"/>
                        <a:pt x="6791" y="12073"/>
                      </a:cubicBezTo>
                      <a:close/>
                      <a:moveTo>
                        <a:pt x="6791" y="12073"/>
                      </a:moveTo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0" tIns="0" rIns="0" bIns="0"/>
                <a:lstStyle/>
                <a:p>
                  <a:endParaRPr lang="en-US">
                    <a:solidFill>
                      <a:schemeClr val="accent1"/>
                    </a:solidFill>
                  </a:endParaRPr>
                </a:p>
              </p:txBody>
            </p:sp>
          </p:grp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42A7702A-4FE9-3440-A0AD-4665608F9A9D}"/>
                  </a:ext>
                </a:extLst>
              </p:cNvPr>
              <p:cNvSpPr/>
              <p:nvPr/>
            </p:nvSpPr>
            <p:spPr>
              <a:xfrm>
                <a:off x="2443818" y="1502994"/>
                <a:ext cx="5404776" cy="3593188"/>
              </a:xfrm>
              <a:prstGeom prst="rect">
                <a:avLst/>
              </a:prstGeom>
            </p:spPr>
            <p:txBody>
              <a:bodyPr wrap="square" anchor="t">
                <a:spAutoFit/>
              </a:bodyPr>
              <a:lstStyle/>
              <a:p>
                <a:pPr>
                  <a:lnSpc>
                    <a:spcPct val="180000"/>
                  </a:lnSpc>
                  <a:spcAft>
                    <a:spcPts val="600"/>
                  </a:spcAft>
                </a:pPr>
                <a:r>
                  <a:rPr lang="en-US" sz="2200" dirty="0">
                    <a:cs typeface="Georgia"/>
                  </a:rPr>
                  <a:t>Close things you aren’t using</a:t>
                </a:r>
              </a:p>
              <a:p>
                <a:pPr>
                  <a:lnSpc>
                    <a:spcPct val="180000"/>
                  </a:lnSpc>
                  <a:spcAft>
                    <a:spcPts val="600"/>
                  </a:spcAft>
                </a:pPr>
                <a:r>
                  <a:rPr lang="en-US" sz="2200" dirty="0">
                    <a:cs typeface="Georgia"/>
                  </a:rPr>
                  <a:t>Turn on your camera</a:t>
                </a:r>
              </a:p>
              <a:p>
                <a:pPr>
                  <a:lnSpc>
                    <a:spcPct val="180000"/>
                  </a:lnSpc>
                  <a:spcAft>
                    <a:spcPts val="600"/>
                  </a:spcAft>
                </a:pPr>
                <a:r>
                  <a:rPr lang="en-US" sz="2200" dirty="0">
                    <a:cs typeface="Georgia"/>
                  </a:rPr>
                  <a:t>Unmute yourself, say hello!</a:t>
                </a:r>
              </a:p>
              <a:p>
                <a:pPr>
                  <a:lnSpc>
                    <a:spcPct val="180000"/>
                  </a:lnSpc>
                  <a:spcAft>
                    <a:spcPts val="600"/>
                  </a:spcAft>
                </a:pPr>
                <a:r>
                  <a:rPr lang="en-US" sz="2200" dirty="0">
                    <a:cs typeface="Georgia"/>
                  </a:rPr>
                  <a:t>Click on participants, see who is here</a:t>
                </a:r>
              </a:p>
              <a:p>
                <a:pPr>
                  <a:lnSpc>
                    <a:spcPct val="180000"/>
                  </a:lnSpc>
                  <a:spcAft>
                    <a:spcPts val="600"/>
                  </a:spcAft>
                </a:pPr>
                <a:r>
                  <a:rPr lang="en-US" sz="2200" dirty="0">
                    <a:cs typeface="Georgia"/>
                  </a:rPr>
                  <a:t>Try  Speaker View and Gallery view</a:t>
                </a:r>
              </a:p>
              <a:p>
                <a:pPr>
                  <a:lnSpc>
                    <a:spcPct val="180000"/>
                  </a:lnSpc>
                  <a:spcAft>
                    <a:spcPts val="600"/>
                  </a:spcAft>
                </a:pPr>
                <a:r>
                  <a:rPr lang="en-US" sz="2200" dirty="0">
                    <a:cs typeface="Georgia"/>
                  </a:rPr>
                  <a:t>Write down our producers #</a:t>
                </a:r>
              </a:p>
            </p:txBody>
          </p:sp>
          <p:grpSp>
            <p:nvGrpSpPr>
              <p:cNvPr id="32" name="Group 31">
                <a:extLst>
                  <a:ext uri="{FF2B5EF4-FFF2-40B4-BE49-F238E27FC236}">
                    <a16:creationId xmlns:a16="http://schemas.microsoft.com/office/drawing/2014/main" id="{0993E7CB-0A63-2B46-A0AF-FF6B8B646762}"/>
                  </a:ext>
                </a:extLst>
              </p:cNvPr>
              <p:cNvGrpSpPr/>
              <p:nvPr/>
            </p:nvGrpSpPr>
            <p:grpSpPr>
              <a:xfrm>
                <a:off x="1936393" y="2272147"/>
                <a:ext cx="502005" cy="417945"/>
                <a:chOff x="1657925" y="1258455"/>
                <a:chExt cx="698923" cy="581890"/>
              </a:xfrm>
            </p:grpSpPr>
            <p:sp>
              <p:nvSpPr>
                <p:cNvPr id="45" name="Rounded Rectangle 44">
                  <a:extLst>
                    <a:ext uri="{FF2B5EF4-FFF2-40B4-BE49-F238E27FC236}">
                      <a16:creationId xmlns:a16="http://schemas.microsoft.com/office/drawing/2014/main" id="{553B2DAE-C4EC-2D4B-8F7B-5D02305FA935}"/>
                    </a:ext>
                  </a:extLst>
                </p:cNvPr>
                <p:cNvSpPr/>
                <p:nvPr/>
              </p:nvSpPr>
              <p:spPr>
                <a:xfrm>
                  <a:off x="1657925" y="1306945"/>
                  <a:ext cx="533400" cy="533400"/>
                </a:xfrm>
                <a:prstGeom prst="roundRect">
                  <a:avLst/>
                </a:prstGeom>
                <a:noFill/>
                <a:ln w="19050" cmpd="sng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6" name="AutoShape 1">
                  <a:extLst>
                    <a:ext uri="{FF2B5EF4-FFF2-40B4-BE49-F238E27FC236}">
                      <a16:creationId xmlns:a16="http://schemas.microsoft.com/office/drawing/2014/main" id="{87EFDE08-DF1C-FF44-8897-A9844CDAC69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87945" y="1258455"/>
                  <a:ext cx="668903" cy="517236"/>
                </a:xfrm>
                <a:custGeom>
                  <a:avLst/>
                  <a:gdLst/>
                  <a:ahLst/>
                  <a:cxnLst/>
                  <a:rect l="0" t="0" r="r" b="b"/>
                  <a:pathLst>
                    <a:path w="21600" h="21600">
                      <a:moveTo>
                        <a:pt x="6791" y="12073"/>
                      </a:moveTo>
                      <a:cubicBezTo>
                        <a:pt x="7553" y="10476"/>
                        <a:pt x="13096" y="1229"/>
                        <a:pt x="21600" y="0"/>
                      </a:cubicBezTo>
                      <a:cubicBezTo>
                        <a:pt x="16238" y="3068"/>
                        <a:pt x="9745" y="11250"/>
                        <a:pt x="6874" y="21600"/>
                      </a:cubicBezTo>
                      <a:cubicBezTo>
                        <a:pt x="5498" y="16476"/>
                        <a:pt x="1661" y="10501"/>
                        <a:pt x="0" y="8599"/>
                      </a:cubicBezTo>
                      <a:cubicBezTo>
                        <a:pt x="1452" y="8599"/>
                        <a:pt x="4097" y="9056"/>
                        <a:pt x="6791" y="12073"/>
                      </a:cubicBezTo>
                      <a:close/>
                      <a:moveTo>
                        <a:pt x="6791" y="12073"/>
                      </a:moveTo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0" tIns="0" rIns="0" bIns="0"/>
                <a:lstStyle/>
                <a:p>
                  <a:endParaRPr lang="en-US">
                    <a:solidFill>
                      <a:schemeClr val="accent1"/>
                    </a:solidFill>
                  </a:endParaRPr>
                </a:p>
              </p:txBody>
            </p:sp>
          </p:grpSp>
          <p:grpSp>
            <p:nvGrpSpPr>
              <p:cNvPr id="33" name="Group 32">
                <a:extLst>
                  <a:ext uri="{FF2B5EF4-FFF2-40B4-BE49-F238E27FC236}">
                    <a16:creationId xmlns:a16="http://schemas.microsoft.com/office/drawing/2014/main" id="{45A5DE5D-124A-654B-B005-1A2381977F86}"/>
                  </a:ext>
                </a:extLst>
              </p:cNvPr>
              <p:cNvGrpSpPr/>
              <p:nvPr/>
            </p:nvGrpSpPr>
            <p:grpSpPr>
              <a:xfrm>
                <a:off x="1936393" y="2874820"/>
                <a:ext cx="502005" cy="417945"/>
                <a:chOff x="1657925" y="1258455"/>
                <a:chExt cx="698923" cy="581890"/>
              </a:xfrm>
            </p:grpSpPr>
            <p:sp>
              <p:nvSpPr>
                <p:cNvPr id="43" name="Rounded Rectangle 42">
                  <a:extLst>
                    <a:ext uri="{FF2B5EF4-FFF2-40B4-BE49-F238E27FC236}">
                      <a16:creationId xmlns:a16="http://schemas.microsoft.com/office/drawing/2014/main" id="{287D3FDE-41FC-884E-AEAD-75FC56CE1A8F}"/>
                    </a:ext>
                  </a:extLst>
                </p:cNvPr>
                <p:cNvSpPr/>
                <p:nvPr/>
              </p:nvSpPr>
              <p:spPr>
                <a:xfrm>
                  <a:off x="1657925" y="1306945"/>
                  <a:ext cx="533400" cy="533400"/>
                </a:xfrm>
                <a:prstGeom prst="roundRect">
                  <a:avLst/>
                </a:prstGeom>
                <a:noFill/>
                <a:ln w="19050" cmpd="sng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4" name="AutoShape 1">
                  <a:extLst>
                    <a:ext uri="{FF2B5EF4-FFF2-40B4-BE49-F238E27FC236}">
                      <a16:creationId xmlns:a16="http://schemas.microsoft.com/office/drawing/2014/main" id="{DAFBBC56-D8F6-EE40-B291-E4EB0C4655A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87945" y="1258455"/>
                  <a:ext cx="668903" cy="517236"/>
                </a:xfrm>
                <a:custGeom>
                  <a:avLst/>
                  <a:gdLst/>
                  <a:ahLst/>
                  <a:cxnLst/>
                  <a:rect l="0" t="0" r="r" b="b"/>
                  <a:pathLst>
                    <a:path w="21600" h="21600">
                      <a:moveTo>
                        <a:pt x="6791" y="12073"/>
                      </a:moveTo>
                      <a:cubicBezTo>
                        <a:pt x="7553" y="10476"/>
                        <a:pt x="13096" y="1229"/>
                        <a:pt x="21600" y="0"/>
                      </a:cubicBezTo>
                      <a:cubicBezTo>
                        <a:pt x="16238" y="3068"/>
                        <a:pt x="9745" y="11250"/>
                        <a:pt x="6874" y="21600"/>
                      </a:cubicBezTo>
                      <a:cubicBezTo>
                        <a:pt x="5498" y="16476"/>
                        <a:pt x="1661" y="10501"/>
                        <a:pt x="0" y="8599"/>
                      </a:cubicBezTo>
                      <a:cubicBezTo>
                        <a:pt x="1452" y="8599"/>
                        <a:pt x="4097" y="9056"/>
                        <a:pt x="6791" y="12073"/>
                      </a:cubicBezTo>
                      <a:close/>
                      <a:moveTo>
                        <a:pt x="6791" y="12073"/>
                      </a:moveTo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0" tIns="0" rIns="0" bIns="0"/>
                <a:lstStyle/>
                <a:p>
                  <a:endParaRPr lang="en-US">
                    <a:solidFill>
                      <a:schemeClr val="accent1"/>
                    </a:solidFill>
                  </a:endParaRPr>
                </a:p>
              </p:txBody>
            </p:sp>
          </p:grpSp>
          <p:grpSp>
            <p:nvGrpSpPr>
              <p:cNvPr id="34" name="Group 33">
                <a:extLst>
                  <a:ext uri="{FF2B5EF4-FFF2-40B4-BE49-F238E27FC236}">
                    <a16:creationId xmlns:a16="http://schemas.microsoft.com/office/drawing/2014/main" id="{6AE27EAB-3F0C-C64B-BF26-B5E7FCF9C8B1}"/>
                  </a:ext>
                </a:extLst>
              </p:cNvPr>
              <p:cNvGrpSpPr/>
              <p:nvPr/>
            </p:nvGrpSpPr>
            <p:grpSpPr>
              <a:xfrm>
                <a:off x="1936393" y="3477493"/>
                <a:ext cx="502005" cy="417945"/>
                <a:chOff x="1657925" y="1258455"/>
                <a:chExt cx="698923" cy="581890"/>
              </a:xfrm>
            </p:grpSpPr>
            <p:sp>
              <p:nvSpPr>
                <p:cNvPr id="41" name="Rounded Rectangle 40">
                  <a:extLst>
                    <a:ext uri="{FF2B5EF4-FFF2-40B4-BE49-F238E27FC236}">
                      <a16:creationId xmlns:a16="http://schemas.microsoft.com/office/drawing/2014/main" id="{81998DC4-18DD-274C-80CD-44C701C08279}"/>
                    </a:ext>
                  </a:extLst>
                </p:cNvPr>
                <p:cNvSpPr/>
                <p:nvPr/>
              </p:nvSpPr>
              <p:spPr>
                <a:xfrm>
                  <a:off x="1657925" y="1306945"/>
                  <a:ext cx="533400" cy="533400"/>
                </a:xfrm>
                <a:prstGeom prst="roundRect">
                  <a:avLst/>
                </a:prstGeom>
                <a:noFill/>
                <a:ln w="19050" cmpd="sng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2" name="AutoShape 1">
                  <a:extLst>
                    <a:ext uri="{FF2B5EF4-FFF2-40B4-BE49-F238E27FC236}">
                      <a16:creationId xmlns:a16="http://schemas.microsoft.com/office/drawing/2014/main" id="{E50247CF-269E-EC41-BE5D-B34374A3BEC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87945" y="1258455"/>
                  <a:ext cx="668903" cy="517236"/>
                </a:xfrm>
                <a:custGeom>
                  <a:avLst/>
                  <a:gdLst/>
                  <a:ahLst/>
                  <a:cxnLst/>
                  <a:rect l="0" t="0" r="r" b="b"/>
                  <a:pathLst>
                    <a:path w="21600" h="21600">
                      <a:moveTo>
                        <a:pt x="6791" y="12073"/>
                      </a:moveTo>
                      <a:cubicBezTo>
                        <a:pt x="7553" y="10476"/>
                        <a:pt x="13096" y="1229"/>
                        <a:pt x="21600" y="0"/>
                      </a:cubicBezTo>
                      <a:cubicBezTo>
                        <a:pt x="16238" y="3068"/>
                        <a:pt x="9745" y="11250"/>
                        <a:pt x="6874" y="21600"/>
                      </a:cubicBezTo>
                      <a:cubicBezTo>
                        <a:pt x="5498" y="16476"/>
                        <a:pt x="1661" y="10501"/>
                        <a:pt x="0" y="8599"/>
                      </a:cubicBezTo>
                      <a:cubicBezTo>
                        <a:pt x="1452" y="8599"/>
                        <a:pt x="4097" y="9056"/>
                        <a:pt x="6791" y="12073"/>
                      </a:cubicBezTo>
                      <a:close/>
                      <a:moveTo>
                        <a:pt x="6791" y="12073"/>
                      </a:moveTo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0" tIns="0" rIns="0" bIns="0"/>
                <a:lstStyle/>
                <a:p>
                  <a:endParaRPr lang="en-US">
                    <a:solidFill>
                      <a:schemeClr val="accent1"/>
                    </a:solidFill>
                  </a:endParaRPr>
                </a:p>
              </p:txBody>
            </p:sp>
          </p:grpSp>
          <p:grpSp>
            <p:nvGrpSpPr>
              <p:cNvPr id="35" name="Group 34">
                <a:extLst>
                  <a:ext uri="{FF2B5EF4-FFF2-40B4-BE49-F238E27FC236}">
                    <a16:creationId xmlns:a16="http://schemas.microsoft.com/office/drawing/2014/main" id="{F0D93E5F-B46D-7246-98DD-68F7B74C200D}"/>
                  </a:ext>
                </a:extLst>
              </p:cNvPr>
              <p:cNvGrpSpPr/>
              <p:nvPr/>
            </p:nvGrpSpPr>
            <p:grpSpPr>
              <a:xfrm>
                <a:off x="1936393" y="4080166"/>
                <a:ext cx="502005" cy="417945"/>
                <a:chOff x="1657925" y="1258455"/>
                <a:chExt cx="698923" cy="581890"/>
              </a:xfrm>
            </p:grpSpPr>
            <p:sp>
              <p:nvSpPr>
                <p:cNvPr id="39" name="Rounded Rectangle 38">
                  <a:extLst>
                    <a:ext uri="{FF2B5EF4-FFF2-40B4-BE49-F238E27FC236}">
                      <a16:creationId xmlns:a16="http://schemas.microsoft.com/office/drawing/2014/main" id="{120201D6-0964-3A41-B85A-83D6EA133145}"/>
                    </a:ext>
                  </a:extLst>
                </p:cNvPr>
                <p:cNvSpPr/>
                <p:nvPr/>
              </p:nvSpPr>
              <p:spPr>
                <a:xfrm>
                  <a:off x="1657925" y="1306945"/>
                  <a:ext cx="533400" cy="533400"/>
                </a:xfrm>
                <a:prstGeom prst="roundRect">
                  <a:avLst/>
                </a:prstGeom>
                <a:noFill/>
                <a:ln w="19050" cmpd="sng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0" name="AutoShape 1">
                  <a:extLst>
                    <a:ext uri="{FF2B5EF4-FFF2-40B4-BE49-F238E27FC236}">
                      <a16:creationId xmlns:a16="http://schemas.microsoft.com/office/drawing/2014/main" id="{9F5CEF04-A00B-D746-ABBC-3F1144ADE37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87945" y="1258455"/>
                  <a:ext cx="668903" cy="517236"/>
                </a:xfrm>
                <a:custGeom>
                  <a:avLst/>
                  <a:gdLst/>
                  <a:ahLst/>
                  <a:cxnLst/>
                  <a:rect l="0" t="0" r="r" b="b"/>
                  <a:pathLst>
                    <a:path w="21600" h="21600">
                      <a:moveTo>
                        <a:pt x="6791" y="12073"/>
                      </a:moveTo>
                      <a:cubicBezTo>
                        <a:pt x="7553" y="10476"/>
                        <a:pt x="13096" y="1229"/>
                        <a:pt x="21600" y="0"/>
                      </a:cubicBezTo>
                      <a:cubicBezTo>
                        <a:pt x="16238" y="3068"/>
                        <a:pt x="9745" y="11250"/>
                        <a:pt x="6874" y="21600"/>
                      </a:cubicBezTo>
                      <a:cubicBezTo>
                        <a:pt x="5498" y="16476"/>
                        <a:pt x="1661" y="10501"/>
                        <a:pt x="0" y="8599"/>
                      </a:cubicBezTo>
                      <a:cubicBezTo>
                        <a:pt x="1452" y="8599"/>
                        <a:pt x="4097" y="9056"/>
                        <a:pt x="6791" y="12073"/>
                      </a:cubicBezTo>
                      <a:close/>
                      <a:moveTo>
                        <a:pt x="6791" y="12073"/>
                      </a:moveTo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0" tIns="0" rIns="0" bIns="0"/>
                <a:lstStyle/>
                <a:p>
                  <a:endParaRPr lang="en-US">
                    <a:solidFill>
                      <a:schemeClr val="accent1"/>
                    </a:solidFill>
                  </a:endParaRPr>
                </a:p>
              </p:txBody>
            </p:sp>
          </p:grpSp>
          <p:grpSp>
            <p:nvGrpSpPr>
              <p:cNvPr id="36" name="Group 35">
                <a:extLst>
                  <a:ext uri="{FF2B5EF4-FFF2-40B4-BE49-F238E27FC236}">
                    <a16:creationId xmlns:a16="http://schemas.microsoft.com/office/drawing/2014/main" id="{B4276078-A913-5A4D-813E-2A100A7D4E91}"/>
                  </a:ext>
                </a:extLst>
              </p:cNvPr>
              <p:cNvGrpSpPr/>
              <p:nvPr/>
            </p:nvGrpSpPr>
            <p:grpSpPr>
              <a:xfrm>
                <a:off x="1936393" y="4682839"/>
                <a:ext cx="502005" cy="417945"/>
                <a:chOff x="1657925" y="1258455"/>
                <a:chExt cx="698923" cy="581890"/>
              </a:xfrm>
            </p:grpSpPr>
            <p:sp>
              <p:nvSpPr>
                <p:cNvPr id="37" name="Rounded Rectangle 36">
                  <a:extLst>
                    <a:ext uri="{FF2B5EF4-FFF2-40B4-BE49-F238E27FC236}">
                      <a16:creationId xmlns:a16="http://schemas.microsoft.com/office/drawing/2014/main" id="{E4B040C2-EE45-F64C-A4AF-E02BAE118CA6}"/>
                    </a:ext>
                  </a:extLst>
                </p:cNvPr>
                <p:cNvSpPr/>
                <p:nvPr/>
              </p:nvSpPr>
              <p:spPr>
                <a:xfrm>
                  <a:off x="1657925" y="1306945"/>
                  <a:ext cx="533400" cy="533400"/>
                </a:xfrm>
                <a:prstGeom prst="roundRect">
                  <a:avLst/>
                </a:prstGeom>
                <a:noFill/>
                <a:ln w="19050" cmpd="sng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8" name="AutoShape 1">
                  <a:extLst>
                    <a:ext uri="{FF2B5EF4-FFF2-40B4-BE49-F238E27FC236}">
                      <a16:creationId xmlns:a16="http://schemas.microsoft.com/office/drawing/2014/main" id="{580E9799-0E70-ED4F-84EF-F0F71C8C1D4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87945" y="1258455"/>
                  <a:ext cx="668903" cy="517236"/>
                </a:xfrm>
                <a:custGeom>
                  <a:avLst/>
                  <a:gdLst/>
                  <a:ahLst/>
                  <a:cxnLst/>
                  <a:rect l="0" t="0" r="r" b="b"/>
                  <a:pathLst>
                    <a:path w="21600" h="21600">
                      <a:moveTo>
                        <a:pt x="6791" y="12073"/>
                      </a:moveTo>
                      <a:cubicBezTo>
                        <a:pt x="7553" y="10476"/>
                        <a:pt x="13096" y="1229"/>
                        <a:pt x="21600" y="0"/>
                      </a:cubicBezTo>
                      <a:cubicBezTo>
                        <a:pt x="16238" y="3068"/>
                        <a:pt x="9745" y="11250"/>
                        <a:pt x="6874" y="21600"/>
                      </a:cubicBezTo>
                      <a:cubicBezTo>
                        <a:pt x="5498" y="16476"/>
                        <a:pt x="1661" y="10501"/>
                        <a:pt x="0" y="8599"/>
                      </a:cubicBezTo>
                      <a:cubicBezTo>
                        <a:pt x="1452" y="8599"/>
                        <a:pt x="4097" y="9056"/>
                        <a:pt x="6791" y="12073"/>
                      </a:cubicBezTo>
                      <a:close/>
                      <a:moveTo>
                        <a:pt x="6791" y="12073"/>
                      </a:moveTo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0" tIns="0" rIns="0" bIns="0"/>
                <a:lstStyle/>
                <a:p>
                  <a:endParaRPr lang="en-US">
                    <a:solidFill>
                      <a:schemeClr val="accent1"/>
                    </a:solidFill>
                  </a:endParaRPr>
                </a:p>
              </p:txBody>
            </p:sp>
          </p:grpSp>
        </p:grp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B99CF7ED-98CD-F346-832B-D50583996522}"/>
                </a:ext>
              </a:extLst>
            </p:cNvPr>
            <p:cNvSpPr txBox="1"/>
            <p:nvPr/>
          </p:nvSpPr>
          <p:spPr>
            <a:xfrm rot="21414880">
              <a:off x="2343150" y="871044"/>
              <a:ext cx="32385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/>
                <a:t>Welcome!</a:t>
              </a:r>
            </a:p>
          </p:txBody>
        </p:sp>
      </p:grpSp>
      <p:pic>
        <p:nvPicPr>
          <p:cNvPr id="25" name="Picture Placeholder 5">
            <a:extLst>
              <a:ext uri="{FF2B5EF4-FFF2-40B4-BE49-F238E27FC236}">
                <a16:creationId xmlns:a16="http://schemas.microsoft.com/office/drawing/2014/main" id="{A853A716-20F2-B14C-89A5-38DF8CBD1C1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698" r="1698"/>
          <a:stretch>
            <a:fillRect/>
          </a:stretch>
        </p:blipFill>
        <p:spPr>
          <a:xfrm rot="21429662">
            <a:off x="7636493" y="727167"/>
            <a:ext cx="1910426" cy="1483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2423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3A9F8DC-AC57-D546-8DFA-D9EC0223E0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ADDIE – Systematic Approach To Training </a:t>
            </a:r>
            <a:endParaRPr lang="en-US" sz="4000" b="1" cap="none" dirty="0"/>
          </a:p>
        </p:txBody>
      </p:sp>
      <p:graphicFrame>
        <p:nvGraphicFramePr>
          <p:cNvPr id="2" name="Content Placeholder 1">
            <a:extLst>
              <a:ext uri="{FF2B5EF4-FFF2-40B4-BE49-F238E27FC236}">
                <a16:creationId xmlns:a16="http://schemas.microsoft.com/office/drawing/2014/main" id="{35CA59A7-B450-104B-AF1A-660185084E0F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581025" y="2230816"/>
          <a:ext cx="11029950" cy="36782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A004EAD3-EA09-3E44-8D25-F8D04162E7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95363" y="6423914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A98EE3D-8CD1-4C3F-BD1C-C98C9596463C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7451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63DDE3E-2E13-1741-A814-564406B369A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D9DE3AE-C75A-CF41-AA7A-A3433085939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64A31BB-4A17-B141-8D27-55C903CCD2B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B88A815-D682-1B4F-8F73-6DB6E52AEE5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2BD0AEB-AA29-1E4A-96A3-951099EDA46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9D7949B-B697-C649-BF9A-2C889FE8130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8E306ED-61C0-F341-B64E-557B3FFA35C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4C911E5-9EDC-FA4F-90CA-29C26FD4529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1F58DB7-36F9-BF42-BC95-BDEEE6712A8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CB95E79-AB68-9A4B-AB12-79D06419D2D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 uiExpand="1">
        <p:bldSub>
          <a:bldDgm bld="one"/>
        </p:bldSub>
      </p:bldGraphic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17"/>
          <p:cNvGraphicFramePr>
            <a:graphicFrameLocks/>
          </p:cNvGraphicFramePr>
          <p:nvPr/>
        </p:nvGraphicFramePr>
        <p:xfrm>
          <a:off x="694266" y="853440"/>
          <a:ext cx="6468534" cy="2610104"/>
        </p:xfrm>
        <a:graphic>
          <a:graphicData uri="http://schemas.openxmlformats.org/drawingml/2006/table">
            <a:tbl>
              <a:tblPr firstRow="1" bandRow="1">
                <a:tableStyleId>{F2DE63D5-997A-4646-A377-4702673A728D}</a:tableStyleId>
              </a:tblPr>
              <a:tblGrid>
                <a:gridCol w="323426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3426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55600">
                <a:tc>
                  <a:txBody>
                    <a:bodyPr/>
                    <a:lstStyle/>
                    <a:p>
                      <a:pPr algn="l"/>
                      <a:r>
                        <a:rPr lang="en-US" sz="1700" dirty="0"/>
                        <a:t>KNOW*</a:t>
                      </a:r>
                      <a:endParaRPr lang="en-US" sz="1700" b="1" dirty="0">
                        <a:latin typeface="Century Gothic"/>
                        <a:cs typeface="Century Gothic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700" dirty="0"/>
                        <a:t>UNDERSTAND*</a:t>
                      </a:r>
                      <a:endParaRPr lang="en-US" sz="1700" b="1" dirty="0">
                        <a:latin typeface="Century Gothic"/>
                        <a:cs typeface="Century Gothic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500" dirty="0"/>
                        <a:t>Recognize</a:t>
                      </a:r>
                      <a:endParaRPr lang="en-US" sz="1500" dirty="0">
                        <a:latin typeface="Century Gothic"/>
                        <a:cs typeface="Century Gothic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500" dirty="0"/>
                        <a:t>Describe</a:t>
                      </a:r>
                      <a:endParaRPr lang="en-US" sz="1500" dirty="0">
                        <a:latin typeface="Century Gothic"/>
                        <a:cs typeface="Century Gothic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0304">
                <a:tc>
                  <a:txBody>
                    <a:bodyPr/>
                    <a:lstStyle/>
                    <a:p>
                      <a:pPr algn="l"/>
                      <a:r>
                        <a:rPr lang="en-US" sz="1500" dirty="0"/>
                        <a:t>Define</a:t>
                      </a:r>
                      <a:endParaRPr lang="en-US" sz="1500" dirty="0">
                        <a:latin typeface="Century Gothic"/>
                        <a:cs typeface="Century Gothic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500" dirty="0"/>
                        <a:t>Identify</a:t>
                      </a:r>
                      <a:endParaRPr lang="en-US" sz="1500" dirty="0">
                        <a:latin typeface="Century Gothic"/>
                        <a:cs typeface="Century Gothic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500" dirty="0"/>
                        <a:t>Describe</a:t>
                      </a:r>
                      <a:endParaRPr lang="en-US" sz="1500" dirty="0">
                        <a:latin typeface="Century Gothic"/>
                        <a:cs typeface="Century Gothic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500" dirty="0"/>
                        <a:t>Select</a:t>
                      </a:r>
                      <a:endParaRPr lang="en-US" sz="1500" dirty="0">
                        <a:latin typeface="Century Gothic"/>
                        <a:cs typeface="Century Gothic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500" dirty="0"/>
                        <a:t>List</a:t>
                      </a:r>
                      <a:endParaRPr lang="en-US" sz="1500" dirty="0">
                        <a:latin typeface="Century Gothic"/>
                        <a:cs typeface="Century Gothic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500" dirty="0"/>
                        <a:t>Summarize</a:t>
                      </a:r>
                      <a:endParaRPr lang="en-US" sz="1500" dirty="0">
                        <a:latin typeface="Century Gothic"/>
                        <a:cs typeface="Century Gothic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500" dirty="0"/>
                        <a:t>Name</a:t>
                      </a:r>
                      <a:endParaRPr lang="en-US" sz="1500" dirty="0">
                        <a:latin typeface="Century Gothic"/>
                        <a:cs typeface="Century Gothic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500" dirty="0"/>
                        <a:t>Explain</a:t>
                      </a:r>
                      <a:endParaRPr lang="en-US" sz="1500" dirty="0">
                        <a:latin typeface="Century Gothic"/>
                        <a:cs typeface="Century Gothic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500" dirty="0"/>
                        <a:t>State</a:t>
                      </a:r>
                      <a:endParaRPr lang="en-US" sz="1500" dirty="0">
                        <a:latin typeface="Century Gothic"/>
                        <a:cs typeface="Century Gothic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500" dirty="0"/>
                        <a:t>Restate</a:t>
                      </a:r>
                      <a:endParaRPr lang="en-US" sz="1500" dirty="0">
                        <a:latin typeface="Century Gothic"/>
                        <a:cs typeface="Century Gothic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aphicFrame>
        <p:nvGraphicFramePr>
          <p:cNvPr id="5" name="Content Placeholder 17"/>
          <p:cNvGraphicFramePr>
            <a:graphicFrameLocks/>
          </p:cNvGraphicFramePr>
          <p:nvPr/>
        </p:nvGraphicFramePr>
        <p:xfrm>
          <a:off x="694269" y="3660821"/>
          <a:ext cx="11006667" cy="2580640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36015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362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66888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55600">
                <a:tc>
                  <a:txBody>
                    <a:bodyPr/>
                    <a:lstStyle/>
                    <a:p>
                      <a:pPr algn="l"/>
                      <a:r>
                        <a:rPr lang="en-US" sz="1700" dirty="0"/>
                        <a:t>ANALYZE</a:t>
                      </a:r>
                      <a:endParaRPr lang="en-US" sz="1700" b="1" dirty="0">
                        <a:latin typeface="Century Gothic"/>
                        <a:cs typeface="Century Gothic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700" dirty="0"/>
                        <a:t>EVALUATE</a:t>
                      </a:r>
                      <a:endParaRPr lang="en-US" sz="1700" b="1" dirty="0">
                        <a:latin typeface="Century Gothic"/>
                        <a:cs typeface="Century Gothic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700" dirty="0"/>
                        <a:t>CREATE</a:t>
                      </a:r>
                      <a:endParaRPr lang="en-US" sz="1700" b="1" dirty="0">
                        <a:latin typeface="Century Gothic"/>
                        <a:cs typeface="Century Gothic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500" dirty="0"/>
                        <a:t>Calculate</a:t>
                      </a:r>
                      <a:endParaRPr lang="en-US" sz="1500" dirty="0">
                        <a:latin typeface="Century Gothic"/>
                        <a:cs typeface="Century Gothic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dirty="0"/>
                        <a:t>Detect</a:t>
                      </a:r>
                      <a:endParaRPr lang="en-US" sz="1500" dirty="0">
                        <a:latin typeface="Century Gothic"/>
                        <a:cs typeface="Century Gothic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dirty="0"/>
                        <a:t>Construct</a:t>
                      </a:r>
                      <a:endParaRPr lang="en-US" sz="1500" dirty="0">
                        <a:latin typeface="Century Gothic"/>
                        <a:cs typeface="Century Gothic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500" dirty="0"/>
                        <a:t>Categorize</a:t>
                      </a:r>
                      <a:endParaRPr lang="en-US" sz="1500" dirty="0">
                        <a:latin typeface="Century Gothic"/>
                        <a:cs typeface="Century Gothic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dirty="0"/>
                        <a:t>Monitor</a:t>
                      </a:r>
                      <a:endParaRPr lang="en-US" sz="1500" dirty="0">
                        <a:latin typeface="Century Gothic"/>
                        <a:cs typeface="Century Gothic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dirty="0"/>
                        <a:t>Design</a:t>
                      </a:r>
                      <a:endParaRPr lang="en-US" sz="1500" dirty="0">
                        <a:latin typeface="Century Gothic"/>
                        <a:cs typeface="Century Gothic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500" dirty="0"/>
                        <a:t>Compare</a:t>
                      </a:r>
                      <a:endParaRPr lang="en-US" sz="1500" dirty="0">
                        <a:latin typeface="Century Gothic"/>
                        <a:cs typeface="Century Gothic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dirty="0"/>
                        <a:t>Check</a:t>
                      </a:r>
                      <a:endParaRPr lang="en-US" sz="1500" dirty="0">
                        <a:latin typeface="Century Gothic"/>
                        <a:cs typeface="Century Gothic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dirty="0"/>
                        <a:t>Generate</a:t>
                      </a:r>
                      <a:endParaRPr lang="en-US" sz="1500" dirty="0">
                        <a:latin typeface="Century Gothic"/>
                        <a:cs typeface="Century Gothic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500" dirty="0"/>
                        <a:t>Contrast</a:t>
                      </a:r>
                      <a:endParaRPr lang="en-US" sz="1500" dirty="0">
                        <a:latin typeface="Century Gothic"/>
                        <a:cs typeface="Century Gothic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dirty="0"/>
                        <a:t>Arrange</a:t>
                      </a:r>
                      <a:endParaRPr lang="en-US" sz="1500" dirty="0">
                        <a:latin typeface="Century Gothic"/>
                        <a:cs typeface="Century Gothic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dirty="0"/>
                        <a:t>Plan</a:t>
                      </a:r>
                      <a:endParaRPr lang="en-US" sz="1500" dirty="0">
                        <a:latin typeface="Century Gothic"/>
                        <a:cs typeface="Century Gothic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500" dirty="0"/>
                        <a:t>Differentiate</a:t>
                      </a:r>
                      <a:endParaRPr lang="en-US" sz="1500" dirty="0">
                        <a:latin typeface="Century Gothic"/>
                        <a:cs typeface="Century Gothic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dirty="0"/>
                        <a:t>Justify</a:t>
                      </a:r>
                      <a:endParaRPr lang="en-US" sz="1500" dirty="0">
                        <a:latin typeface="Century Gothic"/>
                        <a:cs typeface="Century Gothic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dirty="0"/>
                        <a:t>Invent</a:t>
                      </a:r>
                      <a:endParaRPr lang="en-US" sz="1500" dirty="0">
                        <a:latin typeface="Century Gothic"/>
                        <a:cs typeface="Century Gothic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500" dirty="0"/>
                        <a:t>Investigate</a:t>
                      </a:r>
                      <a:endParaRPr lang="en-US" sz="1500" dirty="0">
                        <a:latin typeface="Century Gothic"/>
                        <a:cs typeface="Century Gothic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dirty="0"/>
                        <a:t>Prioritize</a:t>
                      </a:r>
                      <a:endParaRPr lang="en-US" sz="1500" dirty="0">
                        <a:latin typeface="Century Gothic"/>
                        <a:cs typeface="Century Gothic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dirty="0"/>
                        <a:t>Predict</a:t>
                      </a:r>
                      <a:endParaRPr lang="en-US" sz="1500" dirty="0">
                        <a:latin typeface="Century Gothic"/>
                        <a:cs typeface="Century Gothic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638258" y="6468204"/>
            <a:ext cx="59238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*Do not use the words KNOW or UNDERSTAND, select from their category.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94268" y="260376"/>
            <a:ext cx="94898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Active Verbs for Tasks, Objectives, and Evaluation</a:t>
            </a:r>
          </a:p>
        </p:txBody>
      </p:sp>
      <p:graphicFrame>
        <p:nvGraphicFramePr>
          <p:cNvPr id="8" name="Content Placeholder 17"/>
          <p:cNvGraphicFramePr>
            <a:graphicFrameLocks/>
          </p:cNvGraphicFramePr>
          <p:nvPr/>
        </p:nvGraphicFramePr>
        <p:xfrm>
          <a:off x="7382933" y="853440"/>
          <a:ext cx="4318003" cy="2580640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431800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55600">
                <a:tc>
                  <a:txBody>
                    <a:bodyPr/>
                    <a:lstStyle/>
                    <a:p>
                      <a:pPr algn="l"/>
                      <a:r>
                        <a:rPr lang="en-US" sz="1700" dirty="0"/>
                        <a:t>APPLY</a:t>
                      </a:r>
                      <a:endParaRPr lang="en-US" sz="1700" b="1" dirty="0">
                        <a:latin typeface="Century Gothic"/>
                        <a:cs typeface="Century Gothic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500" dirty="0"/>
                        <a:t>Choose</a:t>
                      </a:r>
                      <a:endParaRPr lang="en-US" sz="1500" dirty="0">
                        <a:latin typeface="Century Gothic"/>
                        <a:cs typeface="Century Gothic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500" dirty="0"/>
                        <a:t>Demonstrate</a:t>
                      </a:r>
                      <a:endParaRPr lang="en-US" sz="1500" dirty="0">
                        <a:latin typeface="Century Gothic"/>
                        <a:cs typeface="Century Gothic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500" dirty="0"/>
                        <a:t>Show</a:t>
                      </a:r>
                      <a:endParaRPr lang="en-US" sz="1500" dirty="0">
                        <a:latin typeface="Century Gothic"/>
                        <a:cs typeface="Century Gothic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500" dirty="0"/>
                        <a:t>Operate</a:t>
                      </a:r>
                      <a:endParaRPr lang="en-US" sz="1500" dirty="0">
                        <a:latin typeface="Century Gothic"/>
                        <a:cs typeface="Century Gothic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500" dirty="0"/>
                        <a:t>Complete</a:t>
                      </a:r>
                      <a:endParaRPr lang="en-US" sz="1500" dirty="0">
                        <a:latin typeface="Century Gothic"/>
                        <a:cs typeface="Century Gothic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500" dirty="0"/>
                        <a:t>Classify</a:t>
                      </a:r>
                      <a:endParaRPr lang="en-US" sz="1500" dirty="0">
                        <a:latin typeface="Century Gothic"/>
                        <a:cs typeface="Century Gothic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3588495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58DBE9-F048-B748-AD40-5199D5BF99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cap="none" dirty="0">
                <a:latin typeface="Century Gothic" panose="020B0502020202020204" pitchFamily="34" charset="0"/>
              </a:rPr>
              <a:t>Knowledge</a:t>
            </a:r>
          </a:p>
        </p:txBody>
      </p:sp>
      <p:graphicFrame>
        <p:nvGraphicFramePr>
          <p:cNvPr id="8" name="Content Placeholder 17">
            <a:extLst>
              <a:ext uri="{FF2B5EF4-FFF2-40B4-BE49-F238E27FC236}">
                <a16:creationId xmlns:a16="http://schemas.microsoft.com/office/drawing/2014/main" id="{BC658C67-4168-CA4E-9D92-EEBEF755C8B6}"/>
              </a:ext>
            </a:extLst>
          </p:cNvPr>
          <p:cNvGraphicFramePr>
            <a:graphicFrameLocks noGrp="1"/>
          </p:cNvGraphicFramePr>
          <p:nvPr>
            <p:ph type="tbl" idx="1"/>
          </p:nvPr>
        </p:nvGraphicFramePr>
        <p:xfrm>
          <a:off x="609600" y="1646694"/>
          <a:ext cx="10972800" cy="4613286"/>
        </p:xfrm>
        <a:graphic>
          <a:graphicData uri="http://schemas.openxmlformats.org/drawingml/2006/table">
            <a:tbl>
              <a:tblPr firstRow="1" bandRow="1">
                <a:tableStyleId>{F2DE63D5-997A-4646-A377-4702673A728D}</a:tableStyleId>
              </a:tblPr>
              <a:tblGrid>
                <a:gridCol w="5486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86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25916">
                <a:tc>
                  <a:txBody>
                    <a:bodyPr/>
                    <a:lstStyle/>
                    <a:p>
                      <a:pPr algn="l"/>
                      <a:r>
                        <a:rPr lang="en-US" sz="3600" dirty="0"/>
                        <a:t>Remember/Know*</a:t>
                      </a:r>
                      <a:endParaRPr lang="en-US" sz="3600" b="1" dirty="0">
                        <a:latin typeface="Century Gothic"/>
                        <a:cs typeface="Century Gothic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3600" dirty="0"/>
                        <a:t>Understand*</a:t>
                      </a:r>
                      <a:endParaRPr lang="en-US" sz="3600" b="1" dirty="0">
                        <a:latin typeface="Century Gothic"/>
                        <a:cs typeface="Century Gothic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62201">
                <a:tc>
                  <a:txBody>
                    <a:bodyPr/>
                    <a:lstStyle/>
                    <a:p>
                      <a:pPr algn="l"/>
                      <a:r>
                        <a:rPr lang="en-US" sz="2400" dirty="0"/>
                        <a:t>Recognize</a:t>
                      </a:r>
                      <a:endParaRPr lang="en-US" sz="2400" dirty="0">
                        <a:latin typeface="Century Gothic"/>
                        <a:cs typeface="Century Gothic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dirty="0"/>
                        <a:t>Describe</a:t>
                      </a:r>
                      <a:endParaRPr lang="en-US" sz="2400" dirty="0">
                        <a:latin typeface="Century Gothic"/>
                        <a:cs typeface="Century Gothic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62201">
                <a:tc>
                  <a:txBody>
                    <a:bodyPr/>
                    <a:lstStyle/>
                    <a:p>
                      <a:pPr algn="l"/>
                      <a:r>
                        <a:rPr lang="en-US" sz="2400" dirty="0"/>
                        <a:t>Define</a:t>
                      </a:r>
                      <a:endParaRPr lang="en-US" sz="2400" dirty="0">
                        <a:latin typeface="Century Gothic"/>
                        <a:cs typeface="Century Gothic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dirty="0"/>
                        <a:t>Identify</a:t>
                      </a:r>
                      <a:endParaRPr lang="en-US" sz="2400" dirty="0">
                        <a:latin typeface="Century Gothic"/>
                        <a:cs typeface="Century Gothic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62201">
                <a:tc>
                  <a:txBody>
                    <a:bodyPr/>
                    <a:lstStyle/>
                    <a:p>
                      <a:pPr algn="l"/>
                      <a:r>
                        <a:rPr lang="en-US" sz="2400" dirty="0"/>
                        <a:t>Describe</a:t>
                      </a:r>
                      <a:endParaRPr lang="en-US" sz="2400" dirty="0">
                        <a:latin typeface="Century Gothic"/>
                        <a:cs typeface="Century Gothic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dirty="0"/>
                        <a:t>Select</a:t>
                      </a:r>
                      <a:endParaRPr lang="en-US" sz="2400" dirty="0">
                        <a:latin typeface="Century Gothic"/>
                        <a:cs typeface="Century Gothic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62201">
                <a:tc>
                  <a:txBody>
                    <a:bodyPr/>
                    <a:lstStyle/>
                    <a:p>
                      <a:pPr algn="l"/>
                      <a:r>
                        <a:rPr lang="en-US" sz="2400" dirty="0"/>
                        <a:t>List</a:t>
                      </a:r>
                      <a:endParaRPr lang="en-US" sz="2400" dirty="0">
                        <a:latin typeface="Century Gothic"/>
                        <a:cs typeface="Century Gothic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dirty="0"/>
                        <a:t>Summarize</a:t>
                      </a:r>
                      <a:endParaRPr lang="en-US" sz="2400" dirty="0">
                        <a:latin typeface="Century Gothic"/>
                        <a:cs typeface="Century Gothic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62201">
                <a:tc>
                  <a:txBody>
                    <a:bodyPr/>
                    <a:lstStyle/>
                    <a:p>
                      <a:pPr algn="l"/>
                      <a:r>
                        <a:rPr lang="en-US" sz="2400" dirty="0"/>
                        <a:t>Name</a:t>
                      </a:r>
                      <a:endParaRPr lang="en-US" sz="2400" dirty="0">
                        <a:latin typeface="Century Gothic"/>
                        <a:cs typeface="Century Gothic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dirty="0"/>
                        <a:t>Explain</a:t>
                      </a:r>
                      <a:endParaRPr lang="en-US" sz="2400" dirty="0">
                        <a:latin typeface="Century Gothic"/>
                        <a:cs typeface="Century Gothic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62201">
                <a:tc>
                  <a:txBody>
                    <a:bodyPr/>
                    <a:lstStyle/>
                    <a:p>
                      <a:pPr algn="l"/>
                      <a:r>
                        <a:rPr lang="en-US" sz="2400" dirty="0"/>
                        <a:t>State</a:t>
                      </a:r>
                      <a:endParaRPr lang="en-US" sz="2400" dirty="0">
                        <a:latin typeface="Century Gothic"/>
                        <a:cs typeface="Century Gothic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dirty="0"/>
                        <a:t>Restate</a:t>
                      </a:r>
                      <a:endParaRPr lang="en-US" sz="2400" dirty="0">
                        <a:latin typeface="Century Gothic"/>
                        <a:cs typeface="Century Gothic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77986963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>
                <a:latin typeface="Century Gothic" panose="020B0502020202020204" pitchFamily="34" charset="0"/>
              </a:rPr>
              <a:t>Level 2 Evaluation | Learning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838200" y="2534653"/>
          <a:ext cx="10515600" cy="28554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027046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F8B1ECF-2940-1C48-BDCD-94E4BF176A8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16A27DA-7590-0A44-B46C-DC2E6C8A1CD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C23F445-AB0A-AF42-A18B-C0F8335C45A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D0A6409-A915-D04A-8A12-83448EAEC32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F8B1ECF-2940-1C48-BDCD-94E4BF176A8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16A27DA-7590-0A44-B46C-DC2E6C8A1CD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C23F445-AB0A-AF42-A18B-C0F8335C45A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D0A6409-A915-D04A-8A12-83448EAEC32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Dgm bld="one"/>
        </p:bldSub>
      </p:bldGraphic>
      <p:bldGraphic spid="4" grpId="1">
        <p:bldSub>
          <a:bldDgm bld="one"/>
        </p:bldSub>
      </p:bldGraphic>
    </p:bld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Writing It Right</a:t>
            </a: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</p:nvPr>
        </p:nvGraphicFramePr>
        <p:xfrm>
          <a:off x="1981200" y="1246449"/>
          <a:ext cx="8229600" cy="52305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795363" y="6423914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A98EE3D-8CD1-4C3F-BD1C-C98C9596463C}" type="slidenum">
              <a:rPr lang="en-US" smtClean="0"/>
              <a:pPr/>
              <a:t>103</a:t>
            </a:fld>
            <a:endParaRPr lang="en-US">
              <a:solidFill>
                <a:srgbClr val="4C5A6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5389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6F27035E-288E-BA4B-9E25-561DC0DEF32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CD2C1E9E-7FFA-2E4D-B2DC-C046AD127FE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A40FCE22-585C-0345-9BA6-7134432D87C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4CDAD7F0-FEAB-374B-953A-F64514929E4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ECE98B75-3E58-EE4E-AA1E-61EAC05505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Sub>
          <a:bldDgm bld="one"/>
        </p:bldSub>
      </p:bldGraphic>
    </p:bld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226B666-599A-2640-BA26-9ECED77A14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9600" y="0"/>
            <a:ext cx="5816600" cy="5816600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1A69DFEE-2300-0A4D-A927-CA52DB161C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5262295"/>
            <a:ext cx="10214171" cy="1013813"/>
          </a:xfrm>
        </p:spPr>
        <p:txBody>
          <a:bodyPr>
            <a:normAutofit fontScale="90000"/>
          </a:bodyPr>
          <a:lstStyle/>
          <a:p>
            <a:r>
              <a:rPr lang="en-US" sz="4000" b="1" cap="none" dirty="0">
                <a:solidFill>
                  <a:schemeClr val="bg1"/>
                </a:solidFill>
                <a:latin typeface="Century Gothic" panose="020B0502020202020204" pitchFamily="34" charset="0"/>
              </a:rPr>
              <a:t>Level Three | Behavior (changed on the job)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3597FA0-E7A5-524E-BC5D-1F9226449F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95363" y="6423914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603CDE5-C1D8-4EDD-870F-A498BAFA520F}" type="slidenum">
              <a:rPr lang="en-US" smtClean="0"/>
              <a:pPr/>
              <a:t>104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670961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Level Three Measurements</a:t>
            </a: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</p:nvPr>
        </p:nvGraphicFramePr>
        <p:xfrm>
          <a:off x="762000" y="1899178"/>
          <a:ext cx="10515600" cy="31358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007186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6D2BD50D-D546-6040-95E6-8E1699DF485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0B995505-15F4-8741-947B-7532F481116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E5F328FE-7F68-5D44-BDD6-6AA8DE8C6D0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Sub>
          <a:bldDgm bld="one"/>
        </p:bldSub>
      </p:bldGraphic>
    </p:bld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Elements of Level 3</a:t>
            </a: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</p:nvPr>
        </p:nvGraphicFramePr>
        <p:xfrm>
          <a:off x="838200" y="1825626"/>
          <a:ext cx="10515600" cy="33221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268307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6D2BD50D-D546-6040-95E6-8E1699DF485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0B995505-15F4-8741-947B-7532F481116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E5F328FE-7F68-5D44-BDD6-6AA8DE8C6D0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Sub>
          <a:bldDgm bld="one"/>
        </p:bldSub>
      </p:bldGraphic>
    </p:bld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1A69DFEE-2300-0A4D-A927-CA52DB161C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5262295"/>
            <a:ext cx="10214171" cy="1013813"/>
          </a:xfrm>
        </p:spPr>
        <p:txBody>
          <a:bodyPr>
            <a:normAutofit/>
          </a:bodyPr>
          <a:lstStyle/>
          <a:p>
            <a:r>
              <a:rPr lang="en-US" sz="4000" b="1" cap="none" dirty="0">
                <a:solidFill>
                  <a:schemeClr val="bg1"/>
                </a:solidFill>
                <a:latin typeface="Century Gothic" panose="020B0502020202020204" pitchFamily="34" charset="0"/>
              </a:rPr>
              <a:t>Level Four | Results (in the workplace)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3597FA0-E7A5-524E-BC5D-1F9226449F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95363" y="6423914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603CDE5-C1D8-4EDD-870F-A498BAFA520F}" type="slidenum">
              <a:rPr lang="en-US" smtClean="0"/>
              <a:pPr/>
              <a:t>107</a:t>
            </a:fld>
            <a:endParaRPr lang="en-US" noProof="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0439106-E9E4-F34D-B895-21833251D3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0666" y="0"/>
            <a:ext cx="5884333" cy="5884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085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CF7C533-EBF5-FE45-8A0E-50079640A3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95363" y="6423914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603CDE5-C1D8-4EDD-870F-A498BAFA520F}" type="slidenum">
              <a:rPr lang="en-US" smtClean="0"/>
              <a:pPr/>
              <a:t>108</a:t>
            </a:fld>
            <a:endParaRPr lang="en-US" noProof="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661C49D-2E69-E246-9EFB-50625FA53A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Going Back To The CHP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74819AD4-A771-E84B-87CD-7F9B47BF9015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447816" y="601200"/>
          <a:ext cx="11292840" cy="4204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7DF9813-5013-0D46-8C9C-478E1F323B38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320357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071E00-ABE1-44FD-92BD-2769C2C9C7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1094200"/>
            <a:ext cx="3568661" cy="1740599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3600" cap="none" dirty="0">
                <a:solidFill>
                  <a:schemeClr val="accent1">
                    <a:lumMod val="75000"/>
                  </a:schemeClr>
                </a:solidFill>
              </a:rPr>
              <a:t>Go be AMAZING</a:t>
            </a:r>
            <a:br>
              <a:rPr lang="en-US" sz="3600" cap="none" dirty="0">
                <a:solidFill>
                  <a:schemeClr val="accent1">
                    <a:lumMod val="75000"/>
                  </a:schemeClr>
                </a:solidFill>
              </a:rPr>
            </a:br>
            <a:br>
              <a:rPr lang="en-US" sz="3600" cap="none" dirty="0">
                <a:solidFill>
                  <a:schemeClr val="accent1">
                    <a:lumMod val="75000"/>
                  </a:schemeClr>
                </a:solidFill>
              </a:rPr>
            </a:br>
            <a:br>
              <a:rPr lang="en-US" sz="3600" cap="none" dirty="0">
                <a:solidFill>
                  <a:schemeClr val="accent1">
                    <a:lumMod val="75000"/>
                  </a:schemeClr>
                </a:solidFill>
              </a:rPr>
            </a:br>
            <a:endParaRPr lang="en-US" sz="3600" cap="none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BF79C0FC-6A53-48FD-A2FB-DC1F7E6C6B69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3"/>
          <a:stretch>
            <a:fillRect/>
          </a:stretch>
        </p:blipFill>
        <p:spPr>
          <a:xfrm>
            <a:off x="4656010" y="605277"/>
            <a:ext cx="7534275" cy="5647445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F9F79D3-1A1F-0146-9E3B-85544104E7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109</a:t>
            </a:fld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7A63AEF-44D0-6647-8A9A-30E5A08F0C8A}"/>
              </a:ext>
            </a:extLst>
          </p:cNvPr>
          <p:cNvSpPr/>
          <p:nvPr/>
        </p:nvSpPr>
        <p:spPr>
          <a:xfrm>
            <a:off x="581192" y="2237074"/>
            <a:ext cx="3660638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Text me if you have questions or need any help</a:t>
            </a:r>
            <a:br>
              <a:rPr lang="en-US" sz="2800" dirty="0">
                <a:solidFill>
                  <a:schemeClr val="accent1">
                    <a:lumMod val="75000"/>
                  </a:schemeClr>
                </a:solidFill>
              </a:rPr>
            </a:br>
            <a:endParaRPr lang="en-US" sz="2800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(916)832-0698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3717361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267" dirty="0"/>
              <a:t>Quick Quiz Answers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lnSpc>
                <a:spcPct val="170000"/>
              </a:lnSpc>
              <a:buNone/>
            </a:pPr>
            <a:r>
              <a:rPr lang="en-US" sz="4267" dirty="0">
                <a:latin typeface="Century Gothic" charset="0"/>
                <a:ea typeface="Century Gothic" charset="0"/>
                <a:cs typeface="Century Gothic" charset="0"/>
              </a:rPr>
              <a:t>1. In general, workplace performance is more affected by </a:t>
            </a:r>
            <a:r>
              <a:rPr lang="en-US" sz="4267" b="1" dirty="0">
                <a:latin typeface="Century Gothic" charset="0"/>
                <a:ea typeface="Century Gothic" charset="0"/>
                <a:cs typeface="Century Gothic" charset="0"/>
              </a:rPr>
              <a:t>&lt;☐environmental ☐individual&gt;</a:t>
            </a:r>
            <a:r>
              <a:rPr lang="en-US" sz="4267" b="1" i="1" dirty="0">
                <a:latin typeface="Century Gothic" charset="0"/>
                <a:ea typeface="Century Gothic" charset="0"/>
                <a:cs typeface="Century Gothic" charset="0"/>
              </a:rPr>
              <a:t> </a:t>
            </a:r>
            <a:r>
              <a:rPr lang="en-US" sz="4267" dirty="0">
                <a:latin typeface="Century Gothic" charset="0"/>
                <a:ea typeface="Century Gothic" charset="0"/>
                <a:cs typeface="Century Gothic" charset="0"/>
              </a:rPr>
              <a:t>factors.</a:t>
            </a:r>
          </a:p>
          <a:p>
            <a:endParaRPr lang="en-US" sz="16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10795363" y="6423914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A98EE3D-8CD1-4C3F-BD1C-C98C9596463C}" type="slidenum">
              <a:rPr lang="en-US" smtClean="0"/>
              <a:pPr/>
              <a:t>11</a:t>
            </a:fld>
            <a:endParaRPr lang="en-US">
              <a:solidFill>
                <a:srgbClr val="4C5A6A"/>
              </a:solidFill>
            </a:endParaRPr>
          </a:p>
        </p:txBody>
      </p:sp>
      <p:pic>
        <p:nvPicPr>
          <p:cNvPr id="4" name="Picture 3" descr="7eTMrocn5.png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4254" y="3060208"/>
            <a:ext cx="1308308" cy="1208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784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4267" dirty="0">
                <a:latin typeface="Century Gothic" charset="0"/>
                <a:ea typeface="Century Gothic" charset="0"/>
                <a:cs typeface="Century Gothic" charset="0"/>
              </a:rPr>
              <a:t>2. Training is often </a:t>
            </a:r>
            <a:r>
              <a:rPr lang="en-US" sz="4267" b="1" dirty="0">
                <a:latin typeface="Century Gothic" charset="0"/>
                <a:ea typeface="Century Gothic" charset="0"/>
                <a:cs typeface="Century Gothic" charset="0"/>
              </a:rPr>
              <a:t>&lt;☐necessary ☐sufficient&gt; </a:t>
            </a:r>
            <a:r>
              <a:rPr lang="en-US" sz="4267" dirty="0">
                <a:latin typeface="Century Gothic" charset="0"/>
                <a:ea typeface="Century Gothic" charset="0"/>
                <a:cs typeface="Century Gothic" charset="0"/>
              </a:rPr>
              <a:t>but rarely </a:t>
            </a:r>
            <a:r>
              <a:rPr lang="en-US" sz="4267" b="1" dirty="0">
                <a:latin typeface="Century Gothic" charset="0"/>
                <a:ea typeface="Century Gothic" charset="0"/>
                <a:cs typeface="Century Gothic" charset="0"/>
              </a:rPr>
              <a:t>&lt;☐necessary ☐sufficient&gt; </a:t>
            </a:r>
            <a:r>
              <a:rPr lang="en-US" sz="4267" dirty="0">
                <a:latin typeface="Century Gothic" charset="0"/>
                <a:ea typeface="Century Gothic" charset="0"/>
                <a:cs typeface="Century Gothic" charset="0"/>
              </a:rPr>
              <a:t>to produce long term results.</a:t>
            </a:r>
            <a:endParaRPr lang="en-US" sz="4267" i="1" dirty="0">
              <a:latin typeface="Century Gothic" charset="0"/>
              <a:ea typeface="Century Gothic" charset="0"/>
              <a:cs typeface="Century Gothic" charset="0"/>
            </a:endParaRPr>
          </a:p>
          <a:p>
            <a:pPr marL="0" indent="0">
              <a:buNone/>
            </a:pPr>
            <a:endParaRPr lang="en-US" sz="4267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10795363" y="6423914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A98EE3D-8CD1-4C3F-BD1C-C98C9596463C}" type="slidenum">
              <a:rPr lang="en-US" smtClean="0"/>
              <a:pPr/>
              <a:t>12</a:t>
            </a:fld>
            <a:endParaRPr lang="en-US">
              <a:solidFill>
                <a:srgbClr val="4C5A6A"/>
              </a:solidFill>
            </a:endParaRPr>
          </a:p>
        </p:txBody>
      </p:sp>
      <p:pic>
        <p:nvPicPr>
          <p:cNvPr id="4" name="Picture 3" descr="7eTMrocn5.png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3911" y="1870336"/>
            <a:ext cx="1219883" cy="1126865"/>
          </a:xfrm>
          <a:prstGeom prst="rect">
            <a:avLst/>
          </a:prstGeom>
        </p:spPr>
      </p:pic>
      <p:pic>
        <p:nvPicPr>
          <p:cNvPr id="5" name="Picture 4" descr="7eTMrocn5.png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747" y="3780973"/>
            <a:ext cx="1219883" cy="1126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1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4267" dirty="0">
                <a:latin typeface="Century Gothic" charset="0"/>
                <a:ea typeface="Century Gothic" charset="0"/>
                <a:cs typeface="Century Gothic" charset="0"/>
              </a:rPr>
              <a:t>3. Training, as an intervention to improve performance, is most appropriate when staff lack</a:t>
            </a:r>
            <a:r>
              <a:rPr lang="en-US" sz="4267" b="1" dirty="0">
                <a:latin typeface="Century Gothic" charset="0"/>
                <a:ea typeface="Century Gothic" charset="0"/>
                <a:cs typeface="Century Gothic" charset="0"/>
              </a:rPr>
              <a:t> &lt;☐knowledge &amp; skills  ☐motivation&gt;.</a:t>
            </a:r>
          </a:p>
          <a:p>
            <a:pPr>
              <a:lnSpc>
                <a:spcPct val="150000"/>
              </a:lnSpc>
            </a:pPr>
            <a:endParaRPr lang="en-US" sz="4267" dirty="0"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10795363" y="6423914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A98EE3D-8CD1-4C3F-BD1C-C98C9596463C}" type="slidenum">
              <a:rPr lang="en-US" smtClean="0"/>
              <a:pPr/>
              <a:t>13</a:t>
            </a:fld>
            <a:endParaRPr lang="en-US">
              <a:solidFill>
                <a:srgbClr val="4C5A6A"/>
              </a:solidFill>
            </a:endParaRPr>
          </a:p>
        </p:txBody>
      </p:sp>
      <p:pic>
        <p:nvPicPr>
          <p:cNvPr id="4" name="Picture 3" descr="7eTMrocn5.png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4986" y="3248770"/>
            <a:ext cx="1116259" cy="1031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136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609600" y="169972"/>
            <a:ext cx="10972800" cy="5230552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4267" dirty="0">
                <a:latin typeface="Century Gothic" charset="0"/>
                <a:ea typeface="Century Gothic" charset="0"/>
                <a:cs typeface="Century Gothic" charset="0"/>
              </a:rPr>
              <a:t>4. It is cheaper and easier to fix the </a:t>
            </a:r>
            <a:r>
              <a:rPr lang="en-US" sz="4267" b="1" dirty="0">
                <a:latin typeface="Century Gothic" charset="0"/>
                <a:ea typeface="Century Gothic" charset="0"/>
                <a:cs typeface="Century Gothic" charset="0"/>
              </a:rPr>
              <a:t>&lt;☐individual ☐environment&gt;</a:t>
            </a:r>
            <a:r>
              <a:rPr lang="en-US" sz="4267" dirty="0">
                <a:latin typeface="Century Gothic" charset="0"/>
                <a:ea typeface="Century Gothic" charset="0"/>
                <a:cs typeface="Century Gothic" charset="0"/>
              </a:rPr>
              <a:t>.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10795363" y="6423914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A98EE3D-8CD1-4C3F-BD1C-C98C9596463C}" type="slidenum">
              <a:rPr lang="en-US" smtClean="0"/>
              <a:pPr/>
              <a:t>14</a:t>
            </a:fld>
            <a:endParaRPr lang="en-US">
              <a:solidFill>
                <a:srgbClr val="4C5A6A"/>
              </a:solidFill>
            </a:endParaRPr>
          </a:p>
        </p:txBody>
      </p:sp>
      <p:pic>
        <p:nvPicPr>
          <p:cNvPr id="4" name="Picture 3" descr="7eTMrocn5.png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5905" y="2548306"/>
            <a:ext cx="1305941" cy="1206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3863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4267" dirty="0">
                <a:latin typeface="Century Gothic" charset="0"/>
                <a:ea typeface="Century Gothic" charset="0"/>
                <a:cs typeface="Century Gothic" charset="0"/>
              </a:rPr>
              <a:t>5. A strong indicator that training will not produce desired performance is that workers </a:t>
            </a:r>
            <a:r>
              <a:rPr lang="en-US" sz="4267" b="1" dirty="0">
                <a:latin typeface="Century Gothic" charset="0"/>
                <a:ea typeface="Century Gothic" charset="0"/>
                <a:cs typeface="Century Gothic" charset="0"/>
              </a:rPr>
              <a:t>&lt;☐lack requisite skills and knowledge  ☐could perform correctly in the past&gt;</a:t>
            </a:r>
            <a:r>
              <a:rPr lang="en-US" sz="4267" dirty="0">
                <a:latin typeface="Century Gothic" charset="0"/>
                <a:ea typeface="Century Gothic" charset="0"/>
                <a:cs typeface="Century Gothic" charset="0"/>
              </a:rPr>
              <a:t>.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10795363" y="6423914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A98EE3D-8CD1-4C3F-BD1C-C98C9596463C}" type="slidenum">
              <a:rPr lang="en-US" smtClean="0"/>
              <a:pPr/>
              <a:t>15</a:t>
            </a:fld>
            <a:endParaRPr lang="en-US">
              <a:solidFill>
                <a:srgbClr val="4C5A6A"/>
              </a:solidFill>
            </a:endParaRPr>
          </a:p>
        </p:txBody>
      </p:sp>
      <p:pic>
        <p:nvPicPr>
          <p:cNvPr id="4" name="Picture 3" descr="7eTMrocn5.png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779" y="4837068"/>
            <a:ext cx="1106071" cy="1021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0614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4267" dirty="0">
                <a:latin typeface="Century Gothic" charset="0"/>
                <a:ea typeface="Century Gothic" charset="0"/>
                <a:cs typeface="Century Gothic" charset="0"/>
              </a:rPr>
              <a:t>6. If staff are not performing as desired after they were trained,</a:t>
            </a:r>
            <a:r>
              <a:rPr lang="en-US" sz="4267" b="1" dirty="0">
                <a:latin typeface="Century Gothic" charset="0"/>
                <a:ea typeface="Century Gothic" charset="0"/>
                <a:cs typeface="Century Gothic" charset="0"/>
              </a:rPr>
              <a:t>&lt;☐ provide refresher training ☐suspect that it is not a knowledge or skill issue&gt;</a:t>
            </a:r>
            <a:r>
              <a:rPr lang="en-US" sz="4267" dirty="0">
                <a:latin typeface="Century Gothic" charset="0"/>
                <a:ea typeface="Century Gothic" charset="0"/>
                <a:cs typeface="Century Gothic" charset="0"/>
              </a:rPr>
              <a:t>.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10795363" y="6423914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A98EE3D-8CD1-4C3F-BD1C-C98C9596463C}" type="slidenum">
              <a:rPr lang="en-US" smtClean="0"/>
              <a:pPr/>
              <a:t>16</a:t>
            </a:fld>
            <a:endParaRPr lang="en-US">
              <a:solidFill>
                <a:srgbClr val="4C5A6A"/>
              </a:solidFill>
            </a:endParaRPr>
          </a:p>
        </p:txBody>
      </p:sp>
      <p:pic>
        <p:nvPicPr>
          <p:cNvPr id="10" name="Picture 9" descr="7eTMrocn5.png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9928" y="3845320"/>
            <a:ext cx="1106071" cy="1021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965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4267" dirty="0">
                <a:latin typeface="Century Gothic" charset="0"/>
                <a:ea typeface="Century Gothic" charset="0"/>
                <a:cs typeface="Century Gothic" charset="0"/>
              </a:rPr>
              <a:t>7. Bright, capable people who have demonstrated past performance success are </a:t>
            </a:r>
            <a:r>
              <a:rPr lang="en-US" sz="4267" b="1" dirty="0">
                <a:latin typeface="Century Gothic" charset="0"/>
                <a:ea typeface="Century Gothic" charset="0"/>
                <a:cs typeface="Century Gothic" charset="0"/>
              </a:rPr>
              <a:t>&lt;☐ generally secure ☐often insecure&gt; </a:t>
            </a:r>
            <a:r>
              <a:rPr lang="en-US" sz="4267" dirty="0">
                <a:latin typeface="Century Gothic" charset="0"/>
                <a:ea typeface="Century Gothic" charset="0"/>
                <a:cs typeface="Century Gothic" charset="0"/>
              </a:rPr>
              <a:t>in a new job.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10795363" y="6423914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A98EE3D-8CD1-4C3F-BD1C-C98C9596463C}" type="slidenum">
              <a:rPr lang="en-US" smtClean="0"/>
              <a:pPr/>
              <a:t>17</a:t>
            </a:fld>
            <a:endParaRPr lang="en-US">
              <a:solidFill>
                <a:srgbClr val="4C5A6A"/>
              </a:solidFill>
            </a:endParaRPr>
          </a:p>
        </p:txBody>
      </p:sp>
      <p:pic>
        <p:nvPicPr>
          <p:cNvPr id="10" name="Picture 9" descr="7eTMrocn5.png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4128" y="3828386"/>
            <a:ext cx="1106071" cy="1021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811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4267" dirty="0">
                <a:latin typeface="Century Gothic" charset="0"/>
                <a:ea typeface="Century Gothic" charset="0"/>
                <a:cs typeface="Century Gothic" charset="0"/>
              </a:rPr>
              <a:t>8. Excellent training, well designed and delivered, that produces strong learning results </a:t>
            </a:r>
            <a:r>
              <a:rPr lang="en-US" sz="4267" b="1" dirty="0">
                <a:latin typeface="Century Gothic" charset="0"/>
                <a:ea typeface="Century Gothic" charset="0"/>
                <a:cs typeface="Century Gothic" charset="0"/>
              </a:rPr>
              <a:t>&lt;☐guarantees ☐does not guarantee&gt; </a:t>
            </a:r>
            <a:r>
              <a:rPr lang="en-US" sz="4267" dirty="0">
                <a:latin typeface="Century Gothic" charset="0"/>
                <a:ea typeface="Century Gothic" charset="0"/>
                <a:cs typeface="Century Gothic" charset="0"/>
              </a:rPr>
              <a:t>high rates of transfer to the job.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10795363" y="6423914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A98EE3D-8CD1-4C3F-BD1C-C98C9596463C}" type="slidenum">
              <a:rPr lang="en-US" smtClean="0"/>
              <a:pPr/>
              <a:t>18</a:t>
            </a:fld>
            <a:endParaRPr lang="en-US">
              <a:solidFill>
                <a:srgbClr val="4C5A6A"/>
              </a:solidFill>
            </a:endParaRPr>
          </a:p>
        </p:txBody>
      </p:sp>
      <p:pic>
        <p:nvPicPr>
          <p:cNvPr id="7" name="Picture 6" descr="7eTMrocn5.png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7678" y="3794594"/>
            <a:ext cx="1106071" cy="1021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9537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4267" dirty="0">
                <a:latin typeface="Century Gothic" charset="0"/>
                <a:ea typeface="Century Gothic" charset="0"/>
                <a:cs typeface="Century Gothic" charset="0"/>
              </a:rPr>
              <a:t>9. What supervisors do with the trainees before training has a &lt;</a:t>
            </a:r>
            <a:r>
              <a:rPr lang="en-US" sz="4267" b="1" dirty="0">
                <a:latin typeface="Century Gothic" charset="0"/>
                <a:ea typeface="Century Gothic" charset="0"/>
                <a:cs typeface="Century Gothic" charset="0"/>
              </a:rPr>
              <a:t>☐high ☐moderate ☐low&gt; </a:t>
            </a:r>
            <a:r>
              <a:rPr lang="en-US" sz="4267" dirty="0">
                <a:latin typeface="Century Gothic" charset="0"/>
                <a:ea typeface="Century Gothic" charset="0"/>
                <a:cs typeface="Century Gothic" charset="0"/>
              </a:rPr>
              <a:t>impact on post-training transfer.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10795363" y="6423914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A98EE3D-8CD1-4C3F-BD1C-C98C9596463C}" type="slidenum">
              <a:rPr lang="en-US" smtClean="0"/>
              <a:pPr/>
              <a:t>19</a:t>
            </a:fld>
            <a:endParaRPr lang="en-US">
              <a:solidFill>
                <a:srgbClr val="4C5A6A"/>
              </a:solidFill>
            </a:endParaRPr>
          </a:p>
        </p:txBody>
      </p:sp>
      <p:pic>
        <p:nvPicPr>
          <p:cNvPr id="7" name="Picture 6" descr="7eTMrocn5.png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8014" y="3327419"/>
            <a:ext cx="1106071" cy="1021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2695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ED41729-3980-0244-9ED4-D88E143A238C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algn="l"/>
            <a:r>
              <a:rPr lang="en-US" sz="2400" dirty="0"/>
              <a:t>With Katrina Kennedy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AA242D-B507-4381-A8CB-EFA3465703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4800" b="1" dirty="0"/>
              <a:t>Training for Trainers</a:t>
            </a: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E1728A7F-452B-F34D-BF71-A90BA5143387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/>
          <a:srcRect l="1698" r="169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2097119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latin typeface="Calibri" charset="0"/>
              </a:rPr>
              <a:t>I would perform better if…</a:t>
            </a:r>
          </a:p>
        </p:txBody>
      </p:sp>
      <p:sp>
        <p:nvSpPr>
          <p:cNvPr id="235523" name="Rectangle 3"/>
          <p:cNvSpPr>
            <a:spLocks noGrp="1" noChangeArrowheads="1"/>
          </p:cNvSpPr>
          <p:nvPr>
            <p:ph idx="1"/>
          </p:nvPr>
        </p:nvSpPr>
        <p:spPr>
          <a:xfrm>
            <a:off x="543092" y="1843925"/>
            <a:ext cx="11029616" cy="4659087"/>
          </a:xfrm>
        </p:spPr>
        <p:txBody>
          <a:bodyPr>
            <a:noAutofit/>
          </a:bodyPr>
          <a:lstStyle/>
          <a:p>
            <a:pPr marL="457189" indent="-457189">
              <a:spcAft>
                <a:spcPts val="1800"/>
              </a:spcAft>
              <a:buFont typeface="Wingdings" charset="0"/>
              <a:buAutoNum type="arabicPeriod"/>
            </a:pPr>
            <a:r>
              <a:rPr lang="en-US" sz="2400" dirty="0"/>
              <a:t>I knew the expectations of the job and had more specific job feedback and better access to information</a:t>
            </a:r>
          </a:p>
          <a:p>
            <a:pPr marL="457189" indent="-457189">
              <a:spcAft>
                <a:spcPts val="1800"/>
              </a:spcAft>
              <a:buFont typeface="Wingdings" charset="0"/>
              <a:buAutoNum type="arabicPeriod"/>
            </a:pPr>
            <a:r>
              <a:rPr lang="en-US" sz="2400" dirty="0"/>
              <a:t>I had better tools and resources to work with</a:t>
            </a:r>
          </a:p>
          <a:p>
            <a:pPr marL="457189" indent="-457189">
              <a:spcAft>
                <a:spcPts val="1800"/>
              </a:spcAft>
              <a:buFont typeface="Wingdings" charset="0"/>
              <a:buAutoNum type="arabicPeriod"/>
            </a:pPr>
            <a:r>
              <a:rPr lang="en-US" sz="2400" dirty="0"/>
              <a:t>I had better financial and nonfinancial incentives/consequences for doing my work</a:t>
            </a:r>
          </a:p>
          <a:p>
            <a:pPr marL="457189" indent="-457189">
              <a:spcAft>
                <a:spcPts val="1800"/>
              </a:spcAft>
              <a:buFont typeface="Wingdings" charset="0"/>
              <a:buAutoNum type="arabicPeriod"/>
            </a:pPr>
            <a:r>
              <a:rPr lang="en-US" sz="2400" dirty="0"/>
              <a:t>I received more and better training to do my job</a:t>
            </a:r>
          </a:p>
          <a:p>
            <a:pPr marL="457189" indent="-457189">
              <a:spcAft>
                <a:spcPts val="1800"/>
              </a:spcAft>
              <a:buFont typeface="Wingdings" charset="0"/>
              <a:buAutoNum type="arabicPeriod"/>
            </a:pPr>
            <a:r>
              <a:rPr lang="en-US" sz="2400" dirty="0"/>
              <a:t>My personal characteristics and capacities better matched the job</a:t>
            </a:r>
          </a:p>
          <a:p>
            <a:pPr marL="457189" indent="-457189">
              <a:spcAft>
                <a:spcPts val="1800"/>
              </a:spcAft>
              <a:buFont typeface="Wingdings" charset="0"/>
              <a:buAutoNum type="arabicPeriod"/>
            </a:pPr>
            <a:r>
              <a:rPr lang="en-US" sz="2400" dirty="0"/>
              <a:t>I cared more and really wanted to do my job better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10795363" y="6423914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A98EE3D-8CD1-4C3F-BD1C-C98C9596463C}" type="slidenum">
              <a:rPr lang="en-US" smtClean="0"/>
              <a:pPr/>
              <a:t>20</a:t>
            </a:fld>
            <a:endParaRPr lang="en-US" dirty="0">
              <a:solidFill>
                <a:srgbClr val="4C5A6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369380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 cap="none" dirty="0"/>
              <a:t>Gilbert’s Behavior Engineering Model – Page 10</a:t>
            </a:r>
          </a:p>
        </p:txBody>
      </p:sp>
      <p:graphicFrame>
        <p:nvGraphicFramePr>
          <p:cNvPr id="19" name="Group 39"/>
          <p:cNvGraphicFramePr>
            <a:graphicFrameLocks noGrp="1"/>
          </p:cNvGraphicFramePr>
          <p:nvPr>
            <p:ph type="tbl" idx="1"/>
          </p:nvPr>
        </p:nvGraphicFramePr>
        <p:xfrm>
          <a:off x="609600" y="1600200"/>
          <a:ext cx="10972801" cy="5063310"/>
        </p:xfrm>
        <a:graphic>
          <a:graphicData uri="http://schemas.openxmlformats.org/drawingml/2006/table">
            <a:tbl>
              <a:tblPr firstRow="1" firstCol="1">
                <a:tableStyleId>{5C22544A-7EE6-4342-B048-85BDC9FD1C3A}</a:tableStyleId>
              </a:tblPr>
              <a:tblGrid>
                <a:gridCol w="2336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7866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7866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87866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889588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u="none" strike="noStrike" cap="none" normalizeH="0" baseline="0" dirty="0">
                          <a:ln>
                            <a:noFill/>
                          </a:ln>
                          <a:effectLst/>
                          <a:latin typeface="Century Gothic" panose="020B0502020202020204" pitchFamily="34" charset="0"/>
                        </a:rPr>
                        <a:t>Environment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  <a:ea typeface="ＭＳ Ｐゴシック" charset="0"/>
                      </a:endParaRPr>
                    </a:p>
                  </a:txBody>
                  <a:tcPr marL="138176" marR="138176" marT="50292" marB="50292" anchor="ctr" anchorCtr="1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u="none" strike="noStrike" cap="none" normalizeH="0" baseline="0" dirty="0">
                          <a:ln>
                            <a:noFill/>
                          </a:ln>
                          <a:effectLst/>
                          <a:latin typeface="Century Gothic" panose="020B0502020202020204" pitchFamily="34" charset="0"/>
                        </a:rPr>
                        <a:t>Information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  <a:ea typeface="ＭＳ Ｐゴシック" charset="0"/>
                      </a:endParaRPr>
                    </a:p>
                  </a:txBody>
                  <a:tcPr marL="138176" marR="138176" marT="50292" marB="50292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u="none" strike="noStrike" cap="none" normalizeH="0" baseline="0" dirty="0">
                          <a:ln>
                            <a:noFill/>
                          </a:ln>
                          <a:effectLst/>
                          <a:latin typeface="Century Gothic" panose="020B0502020202020204" pitchFamily="34" charset="0"/>
                        </a:rPr>
                        <a:t>Resources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  <a:ea typeface="ＭＳ Ｐゴシック" charset="0"/>
                      </a:endParaRPr>
                    </a:p>
                  </a:txBody>
                  <a:tcPr marL="138176" marR="138176" marT="50292" marB="50292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u="none" strike="noStrike" cap="none" normalizeH="0" baseline="0" dirty="0">
                          <a:ln>
                            <a:noFill/>
                          </a:ln>
                          <a:effectLst/>
                          <a:latin typeface="Century Gothic" panose="020B0502020202020204" pitchFamily="34" charset="0"/>
                        </a:rPr>
                        <a:t>Incentives &amp;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u="none" strike="noStrike" cap="none" normalizeH="0" baseline="0" dirty="0">
                          <a:ln>
                            <a:noFill/>
                          </a:ln>
                          <a:effectLst/>
                          <a:latin typeface="Century Gothic" panose="020B0502020202020204" pitchFamily="34" charset="0"/>
                        </a:rPr>
                        <a:t>Consequences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  <a:ea typeface="ＭＳ Ｐゴシック" charset="0"/>
                      </a:endParaRPr>
                    </a:p>
                  </a:txBody>
                  <a:tcPr marL="138176" marR="138176" marT="50292" marB="50292" anchor="ctr" horzOverflow="overflow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6297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  <a:ea typeface="ＭＳ Ｐゴシック" charset="0"/>
                      </a:endParaRPr>
                    </a:p>
                  </a:txBody>
                  <a:tcPr marL="138176" marR="138176" marT="50292" marB="50292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  <a:ea typeface="ＭＳ Ｐゴシック" charset="0"/>
                      </a:endParaRPr>
                    </a:p>
                  </a:txBody>
                  <a:tcPr marL="138176" marR="138176" marT="50292" marB="50292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  <a:ea typeface="ＭＳ Ｐゴシック" charset="0"/>
                      </a:endParaRPr>
                    </a:p>
                  </a:txBody>
                  <a:tcPr marL="138176" marR="138176" marT="50292" marB="50292"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6571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u="none" strike="noStrike" cap="none" normalizeH="0" baseline="0" dirty="0">
                          <a:ln>
                            <a:noFill/>
                          </a:ln>
                          <a:effectLst/>
                          <a:latin typeface="Century Gothic" panose="020B0502020202020204" pitchFamily="34" charset="0"/>
                        </a:rPr>
                        <a:t>Individual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  <a:ea typeface="ＭＳ Ｐゴシック" charset="0"/>
                      </a:endParaRPr>
                    </a:p>
                  </a:txBody>
                  <a:tcPr marL="138176" marR="138176" marT="50292" marB="50292" anchor="ctr" anchorCtr="1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Knowledge &amp; Skill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  <a:ea typeface="ＭＳ Ｐゴシック" charset="0"/>
                      </a:endParaRPr>
                    </a:p>
                  </a:txBody>
                  <a:tcPr marL="138176" marR="138176" marT="50292" marB="50292" anchor="ctr" horzOverflow="overflow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Capacity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  <a:ea typeface="ＭＳ Ｐゴシック" charset="0"/>
                      </a:endParaRPr>
                    </a:p>
                  </a:txBody>
                  <a:tcPr marL="138176" marR="138176" marT="50292" marB="50292" anchor="ctr" horzOverflow="overflow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Motivation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  <a:ea typeface="ＭＳ Ｐゴシック" charset="0"/>
                      </a:endParaRPr>
                    </a:p>
                  </a:txBody>
                  <a:tcPr marL="138176" marR="138176" marT="50292" marB="50292" anchor="ctr" horzOverflow="overflow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66297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ＭＳ Ｐゴシック" charset="0"/>
                      </a:endParaRPr>
                    </a:p>
                  </a:txBody>
                  <a:tcPr marL="138176" marR="138176" marT="50292" marB="50292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ＭＳ Ｐゴシック" charset="0"/>
                      </a:endParaRPr>
                    </a:p>
                  </a:txBody>
                  <a:tcPr marL="138176" marR="138176" marT="50292" marB="50292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ＭＳ Ｐゴシック" charset="0"/>
                      </a:endParaRPr>
                    </a:p>
                  </a:txBody>
                  <a:tcPr marL="138176" marR="138176" marT="50292" marB="50292" horzOverflow="overflow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7C94C-58D5-2044-A0C9-E84EA1C470CD}" type="slidenum">
              <a:rPr lang="en-US" smtClean="0"/>
              <a:pPr/>
              <a:t>21</a:t>
            </a:fld>
            <a:endParaRPr lang="en-US"/>
          </a:p>
        </p:txBody>
      </p:sp>
      <p:pic>
        <p:nvPicPr>
          <p:cNvPr id="20" name="Picture 19" descr="noun_27324.png"/>
          <p:cNvPicPr>
            <a:picLocks noChangeAspect="1"/>
          </p:cNvPicPr>
          <p:nvPr/>
        </p:nvPicPr>
        <p:blipFill>
          <a:blip r:embed="rId3">
            <a:alphaModFix am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1913" y="2665379"/>
            <a:ext cx="1150099" cy="1150099"/>
          </a:xfrm>
          <a:prstGeom prst="rect">
            <a:avLst/>
          </a:prstGeom>
        </p:spPr>
      </p:pic>
      <p:pic>
        <p:nvPicPr>
          <p:cNvPr id="21" name="Picture 20" descr="noun_35979.png"/>
          <p:cNvPicPr>
            <a:picLocks noChangeAspect="1"/>
          </p:cNvPicPr>
          <p:nvPr/>
        </p:nvPicPr>
        <p:blipFill>
          <a:blip r:embed="rId4">
            <a:alphaModFix am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2889" y="2572963"/>
            <a:ext cx="1358007" cy="1358007"/>
          </a:xfrm>
          <a:prstGeom prst="rect">
            <a:avLst/>
          </a:prstGeom>
        </p:spPr>
      </p:pic>
      <p:pic>
        <p:nvPicPr>
          <p:cNvPr id="22" name="Picture 21" descr="noun_107547.png"/>
          <p:cNvPicPr>
            <a:picLocks noChangeAspect="1"/>
          </p:cNvPicPr>
          <p:nvPr/>
        </p:nvPicPr>
        <p:blipFill>
          <a:blip r:embed="rId5">
            <a:alphaModFix am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6877" y="2639806"/>
            <a:ext cx="1224323" cy="1224323"/>
          </a:xfrm>
          <a:prstGeom prst="rect">
            <a:avLst/>
          </a:prstGeom>
        </p:spPr>
      </p:pic>
      <p:pic>
        <p:nvPicPr>
          <p:cNvPr id="23" name="Picture 22" descr="noun_14183.png"/>
          <p:cNvPicPr>
            <a:picLocks noChangeAspect="1"/>
          </p:cNvPicPr>
          <p:nvPr/>
        </p:nvPicPr>
        <p:blipFill>
          <a:blip r:embed="rId6">
            <a:alphaModFix am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5407" y="5003575"/>
            <a:ext cx="1279939" cy="1279939"/>
          </a:xfrm>
          <a:prstGeom prst="rect">
            <a:avLst/>
          </a:prstGeom>
        </p:spPr>
      </p:pic>
      <p:pic>
        <p:nvPicPr>
          <p:cNvPr id="24" name="Picture 23" descr="noun_84151.png"/>
          <p:cNvPicPr>
            <a:picLocks noChangeAspect="1"/>
          </p:cNvPicPr>
          <p:nvPr/>
        </p:nvPicPr>
        <p:blipFill>
          <a:blip r:embed="rId7">
            <a:alphaModFix am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3518" y="4987635"/>
            <a:ext cx="1251732" cy="1251732"/>
          </a:xfrm>
          <a:prstGeom prst="rect">
            <a:avLst/>
          </a:prstGeom>
        </p:spPr>
      </p:pic>
      <p:pic>
        <p:nvPicPr>
          <p:cNvPr id="25" name="Picture 24" descr="noun_194993.png"/>
          <p:cNvPicPr>
            <a:picLocks noChangeAspect="1"/>
          </p:cNvPicPr>
          <p:nvPr/>
        </p:nvPicPr>
        <p:blipFill>
          <a:blip r:embed="rId8">
            <a:alphaModFix am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759848" y="5119744"/>
            <a:ext cx="1111352" cy="1111352"/>
          </a:xfrm>
          <a:prstGeom prst="rect">
            <a:avLst/>
          </a:prstGeom>
        </p:spPr>
      </p:pic>
      <p:sp>
        <p:nvSpPr>
          <p:cNvPr id="26" name="Text Box 28"/>
          <p:cNvSpPr txBox="1">
            <a:spLocks noChangeArrowheads="1"/>
          </p:cNvSpPr>
          <p:nvPr/>
        </p:nvSpPr>
        <p:spPr bwMode="auto">
          <a:xfrm>
            <a:off x="3772747" y="2936717"/>
            <a:ext cx="133062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4000" b="1" dirty="0"/>
              <a:t>35%</a:t>
            </a:r>
          </a:p>
        </p:txBody>
      </p:sp>
      <p:sp>
        <p:nvSpPr>
          <p:cNvPr id="27" name="Text Box 29"/>
          <p:cNvSpPr txBox="1">
            <a:spLocks noChangeArrowheads="1"/>
          </p:cNvSpPr>
          <p:nvPr/>
        </p:nvSpPr>
        <p:spPr bwMode="auto">
          <a:xfrm>
            <a:off x="6656578" y="2984795"/>
            <a:ext cx="133062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4000" b="1" dirty="0"/>
              <a:t>26%</a:t>
            </a:r>
          </a:p>
        </p:txBody>
      </p:sp>
      <p:sp>
        <p:nvSpPr>
          <p:cNvPr id="28" name="Text Box 30"/>
          <p:cNvSpPr txBox="1">
            <a:spLocks noChangeArrowheads="1"/>
          </p:cNvSpPr>
          <p:nvPr/>
        </p:nvSpPr>
        <p:spPr bwMode="auto">
          <a:xfrm>
            <a:off x="9539902" y="2984795"/>
            <a:ext cx="133062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4000" b="1" dirty="0"/>
              <a:t>14%</a:t>
            </a:r>
          </a:p>
        </p:txBody>
      </p:sp>
      <p:sp>
        <p:nvSpPr>
          <p:cNvPr id="29" name="Text Box 31"/>
          <p:cNvSpPr txBox="1">
            <a:spLocks noChangeArrowheads="1"/>
          </p:cNvSpPr>
          <p:nvPr/>
        </p:nvSpPr>
        <p:spPr bwMode="auto">
          <a:xfrm>
            <a:off x="9573421" y="5236011"/>
            <a:ext cx="133062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4000" b="1" dirty="0"/>
              <a:t>6%</a:t>
            </a:r>
          </a:p>
        </p:txBody>
      </p:sp>
      <p:sp>
        <p:nvSpPr>
          <p:cNvPr id="30" name="Text Box 32"/>
          <p:cNvSpPr txBox="1">
            <a:spLocks noChangeArrowheads="1"/>
          </p:cNvSpPr>
          <p:nvPr/>
        </p:nvSpPr>
        <p:spPr bwMode="auto">
          <a:xfrm>
            <a:off x="6642889" y="5321477"/>
            <a:ext cx="133062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4000" b="1" dirty="0"/>
              <a:t>8%</a:t>
            </a:r>
          </a:p>
        </p:txBody>
      </p:sp>
      <p:sp>
        <p:nvSpPr>
          <p:cNvPr id="31" name="Text Box 33"/>
          <p:cNvSpPr txBox="1">
            <a:spLocks noChangeArrowheads="1"/>
          </p:cNvSpPr>
          <p:nvPr/>
        </p:nvSpPr>
        <p:spPr bwMode="auto">
          <a:xfrm>
            <a:off x="3923767" y="5289601"/>
            <a:ext cx="133062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4000" b="1" dirty="0"/>
              <a:t>11%</a:t>
            </a:r>
          </a:p>
        </p:txBody>
      </p:sp>
    </p:spTree>
    <p:extLst>
      <p:ext uri="{BB962C8B-B14F-4D97-AF65-F5344CB8AC3E}">
        <p14:creationId xmlns:p14="http://schemas.microsoft.com/office/powerpoint/2010/main" val="1094112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  <p:bldP spid="29" grpId="0"/>
      <p:bldP spid="30" grpId="0"/>
      <p:bldP spid="3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1A69DFEE-2300-0A4D-A927-CA52DB161C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5262295"/>
            <a:ext cx="7924453" cy="1013813"/>
          </a:xfrm>
        </p:spPr>
        <p:txBody>
          <a:bodyPr>
            <a:normAutofit/>
          </a:bodyPr>
          <a:lstStyle/>
          <a:p>
            <a:r>
              <a:rPr lang="en-US" sz="4000" b="1" cap="none" dirty="0">
                <a:solidFill>
                  <a:schemeClr val="bg1"/>
                </a:solidFill>
              </a:rPr>
              <a:t>View Options/Annotate/Text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B2F5E77-A7CA-894D-A866-382E9540FB6B}"/>
              </a:ext>
            </a:extLst>
          </p:cNvPr>
          <p:cNvSpPr/>
          <p:nvPr/>
        </p:nvSpPr>
        <p:spPr>
          <a:xfrm>
            <a:off x="355101" y="533400"/>
            <a:ext cx="1003992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/>
              <a:t>What can you recall from this morning? 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D06F2848-9AA6-DF4C-8BB3-042EA75E69C9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436746" y="1652264"/>
          <a:ext cx="11293476" cy="321365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764492">
                  <a:extLst>
                    <a:ext uri="{9D8B030D-6E8A-4147-A177-3AD203B41FA5}">
                      <a16:colId xmlns:a16="http://schemas.microsoft.com/office/drawing/2014/main" val="4159959761"/>
                    </a:ext>
                  </a:extLst>
                </a:gridCol>
                <a:gridCol w="3764492">
                  <a:extLst>
                    <a:ext uri="{9D8B030D-6E8A-4147-A177-3AD203B41FA5}">
                      <a16:colId xmlns:a16="http://schemas.microsoft.com/office/drawing/2014/main" val="1850927464"/>
                    </a:ext>
                  </a:extLst>
                </a:gridCol>
                <a:gridCol w="3764492">
                  <a:extLst>
                    <a:ext uri="{9D8B030D-6E8A-4147-A177-3AD203B41FA5}">
                      <a16:colId xmlns:a16="http://schemas.microsoft.com/office/drawing/2014/main" val="1841758450"/>
                    </a:ext>
                  </a:extLst>
                </a:gridCol>
              </a:tblGrid>
              <a:tr h="1606826">
                <a:tc>
                  <a:txBody>
                    <a:bodyPr/>
                    <a:lstStyle/>
                    <a:p>
                      <a:r>
                        <a:rPr lang="en-US" sz="3200" b="1" dirty="0"/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b="1" dirty="0"/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b="1" dirty="0"/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52735797"/>
                  </a:ext>
                </a:extLst>
              </a:tr>
              <a:tr h="1606826">
                <a:tc>
                  <a:txBody>
                    <a:bodyPr/>
                    <a:lstStyle/>
                    <a:p>
                      <a:r>
                        <a:rPr lang="en-US" sz="3200" b="1" dirty="0"/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b="1" dirty="0"/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b="1" dirty="0"/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10038856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56850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1A69DFEE-2300-0A4D-A927-CA52DB161C3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4692650"/>
            <a:ext cx="11029950" cy="566738"/>
          </a:xfrm>
        </p:spPr>
        <p:txBody>
          <a:bodyPr>
            <a:normAutofit fontScale="90000"/>
          </a:bodyPr>
          <a:lstStyle/>
          <a:p>
            <a:r>
              <a:rPr lang="en-US" sz="4000" b="1" cap="none" dirty="0">
                <a:solidFill>
                  <a:schemeClr val="bg1"/>
                </a:solidFill>
              </a:rPr>
              <a:t>What do you recall?</a:t>
            </a: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1B7380F6-9DA6-9F47-9074-D87B7E3A1A7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4983870"/>
              </p:ext>
            </p:extLst>
          </p:nvPr>
        </p:nvGraphicFramePr>
        <p:xfrm>
          <a:off x="0" y="0"/>
          <a:ext cx="12192000" cy="6858000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2438400">
                  <a:extLst>
                    <a:ext uri="{9D8B030D-6E8A-4147-A177-3AD203B41FA5}">
                      <a16:colId xmlns:a16="http://schemas.microsoft.com/office/drawing/2014/main" val="406184830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3478553881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2123709231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809815539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186999637"/>
                    </a:ext>
                  </a:extLst>
                </a:gridCol>
              </a:tblGrid>
              <a:tr h="1371600">
                <a:tc>
                  <a:txBody>
                    <a:bodyPr/>
                    <a:lstStyle/>
                    <a:p>
                      <a:pPr rtl="0" fontAlgn="t"/>
                      <a:r>
                        <a:rPr lang="en-US" sz="1600" b="0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Alexis</a:t>
                      </a:r>
                    </a:p>
                  </a:txBody>
                  <a:tcPr marL="28575" marR="28575" marT="0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en-US" sz="1800" b="0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Peter</a:t>
                      </a:r>
                    </a:p>
                  </a:txBody>
                  <a:tcPr marL="28575" marR="28575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en-US" sz="1800" b="0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Cheuk</a:t>
                      </a:r>
                    </a:p>
                  </a:txBody>
                  <a:tcPr marL="28575" marR="28575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en-US" sz="1800" b="0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Rachel</a:t>
                      </a:r>
                    </a:p>
                  </a:txBody>
                  <a:tcPr marL="28575" marR="28575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en-US" sz="1800" b="0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Sierra</a:t>
                      </a:r>
                    </a:p>
                  </a:txBody>
                  <a:tcPr marL="28575" marR="28575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13153315"/>
                  </a:ext>
                </a:extLst>
              </a:tr>
              <a:tr h="1371600">
                <a:tc>
                  <a:txBody>
                    <a:bodyPr/>
                    <a:lstStyle/>
                    <a:p>
                      <a:pPr rtl="0" fontAlgn="t"/>
                      <a:r>
                        <a:rPr lang="en-US" sz="1800" b="0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Ray</a:t>
                      </a:r>
                    </a:p>
                  </a:txBody>
                  <a:tcPr marL="28575" marR="28575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en-US" sz="1800" b="0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Dawn</a:t>
                      </a:r>
                    </a:p>
                  </a:txBody>
                  <a:tcPr marL="28575" marR="28575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en-US" sz="1600" b="0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Anna</a:t>
                      </a:r>
                    </a:p>
                  </a:txBody>
                  <a:tcPr marL="28575" marR="28575" marT="0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en-US" sz="1600" b="0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Trina</a:t>
                      </a:r>
                    </a:p>
                  </a:txBody>
                  <a:tcPr marL="28575" marR="28575" marT="0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en-US" sz="1600" b="0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Trent</a:t>
                      </a:r>
                    </a:p>
                  </a:txBody>
                  <a:tcPr marL="28575" marR="28575" marT="0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02506038"/>
                  </a:ext>
                </a:extLst>
              </a:tr>
              <a:tr h="1371600">
                <a:tc>
                  <a:txBody>
                    <a:bodyPr/>
                    <a:lstStyle/>
                    <a:p>
                      <a:pPr rtl="0" fontAlgn="t"/>
                      <a:r>
                        <a:rPr lang="en-US" sz="1600" b="0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Ken</a:t>
                      </a:r>
                    </a:p>
                  </a:txBody>
                  <a:tcPr marL="28575" marR="28575" marT="0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en-US" sz="1600" b="0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Nicholas</a:t>
                      </a:r>
                    </a:p>
                  </a:txBody>
                  <a:tcPr marL="28575" marR="28575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en-US" sz="1800" b="0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Jeremy</a:t>
                      </a:r>
                    </a:p>
                  </a:txBody>
                  <a:tcPr marL="28575" marR="28575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en-US" sz="1800" b="0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James</a:t>
                      </a:r>
                    </a:p>
                  </a:txBody>
                  <a:tcPr marL="28575" marR="28575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en-US" sz="1800" b="0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Susan</a:t>
                      </a:r>
                    </a:p>
                  </a:txBody>
                  <a:tcPr marL="28575" marR="28575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3047144"/>
                  </a:ext>
                </a:extLst>
              </a:tr>
              <a:tr h="1371600">
                <a:tc>
                  <a:txBody>
                    <a:bodyPr/>
                    <a:lstStyle/>
                    <a:p>
                      <a:pPr rtl="0" fontAlgn="t"/>
                      <a:r>
                        <a:rPr lang="en-US" sz="1600" b="0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Maya</a:t>
                      </a:r>
                    </a:p>
                  </a:txBody>
                  <a:tcPr marL="28575" marR="28575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Stephanie</a:t>
                      </a:r>
                    </a:p>
                  </a:txBody>
                  <a:tcPr marL="28575" marR="28575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en-US" sz="1600" b="0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Thanh</a:t>
                      </a:r>
                    </a:p>
                  </a:txBody>
                  <a:tcPr marL="28575" marR="28575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en-US" sz="1600" b="0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Thomas</a:t>
                      </a:r>
                    </a:p>
                  </a:txBody>
                  <a:tcPr marL="28575" marR="28575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en-US" sz="1600" b="0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Kristin</a:t>
                      </a:r>
                    </a:p>
                  </a:txBody>
                  <a:tcPr marL="28575" marR="28575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34305829"/>
                  </a:ext>
                </a:extLst>
              </a:tr>
              <a:tr h="137160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17365D"/>
                          </a:solidFill>
                          <a:effectLst/>
                          <a:latin typeface="Century Gothic" panose="020B0502020202020204" pitchFamily="34" charset="0"/>
                        </a:rPr>
                        <a:t>Nicole</a:t>
                      </a:r>
                    </a:p>
                  </a:txBody>
                  <a:tcPr marL="9525" marR="9525" marT="9525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en-US" sz="1800" b="0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Dana</a:t>
                      </a:r>
                    </a:p>
                  </a:txBody>
                  <a:tcPr marL="28575" marR="28575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en-US" sz="1600" b="0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Phi</a:t>
                      </a:r>
                    </a:p>
                  </a:txBody>
                  <a:tcPr marL="28575" marR="28575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en-US" sz="1600" b="0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Julie</a:t>
                      </a:r>
                    </a:p>
                  </a:txBody>
                  <a:tcPr marL="28575" marR="28575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/>
                      <a:endParaRPr lang="en-US" sz="1600" b="0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28575" marR="28575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55098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4241795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795363" y="6423914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A98EE3D-8CD1-4C3F-BD1C-C98C9596463C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11267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Situation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C7A67BD-4617-4748-8EAD-9BCDD18482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2180496"/>
            <a:ext cx="11029615" cy="4432575"/>
          </a:xfrm>
        </p:spPr>
        <p:txBody>
          <a:bodyPr>
            <a:normAutofit fontScale="77500" lnSpcReduction="20000"/>
          </a:bodyPr>
          <a:lstStyle/>
          <a:p>
            <a:pPr marL="0" indent="0">
              <a:lnSpc>
                <a:spcPct val="160000"/>
              </a:lnSpc>
              <a:buNone/>
            </a:pPr>
            <a:r>
              <a:rPr lang="en-US" sz="4400" b="1" dirty="0">
                <a:latin typeface="Century Gothic" panose="020B0502020202020204" pitchFamily="34" charset="0"/>
              </a:rPr>
              <a:t>From 2013 to 2016, the total number of crashes involving CHP officers and employees increased by 23 percent, even as the annual number of miles driven went up by only 2 percent. The number of at-fault collisions are up by one-third.</a:t>
            </a:r>
          </a:p>
          <a:p>
            <a:pPr>
              <a:lnSpc>
                <a:spcPct val="160000"/>
              </a:lnSpc>
            </a:pP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809832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10795363" y="6423914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A98EE3D-8CD1-4C3F-BD1C-C98C9596463C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7270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do you want people to do after training?</a:t>
            </a:r>
          </a:p>
        </p:txBody>
      </p:sp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7C334566-C92F-B348-A533-4AAB407DBCFE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581025" y="2023672"/>
          <a:ext cx="11029950" cy="44002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32076131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Analyze data-4457.jpg" descr="Picture of paper with the words: Analyze data&#10;&#10;The words learn, know, and understand are crossed out."/>
          <p:cNvPicPr/>
          <p:nvPr/>
        </p:nvPicPr>
        <p:blipFill>
          <a:blip r:embed="rId2"/>
          <a:srcRect l="1150" t="4624" b="4624"/>
          <a:stretch>
            <a:fillRect/>
          </a:stretch>
        </p:blipFill>
        <p:spPr>
          <a:xfrm>
            <a:off x="0" y="-474202"/>
            <a:ext cx="12192000" cy="7464398"/>
          </a:xfrm>
          <a:prstGeom prst="rect">
            <a:avLst/>
          </a:prstGeom>
          <a:ln w="12700">
            <a:miter lim="400000"/>
          </a:ln>
        </p:spPr>
      </p:pic>
      <p:sp>
        <p:nvSpPr>
          <p:cNvPr id="157" name="Shape 157"/>
          <p:cNvSpPr/>
          <p:nvPr/>
        </p:nvSpPr>
        <p:spPr>
          <a:xfrm>
            <a:off x="7443291" y="3887835"/>
            <a:ext cx="2697850" cy="7030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7" tIns="35717" rIns="35717" bIns="35717" anchor="ctr">
            <a:spAutoFit/>
          </a:bodyPr>
          <a:lstStyle>
            <a:lvl1pPr>
              <a:defRPr sz="5900" b="1" strike="sngStrike">
                <a:solidFill>
                  <a:srgbClr val="C82506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defRPr sz="1800" b="0" strike="noStrike">
                <a:solidFill>
                  <a:srgbClr val="000000"/>
                </a:solidFill>
              </a:defRPr>
            </a:pPr>
            <a:r>
              <a:rPr sz="4100" dirty="0">
                <a:latin typeface="Arial"/>
              </a:rPr>
              <a:t>understand</a:t>
            </a:r>
          </a:p>
        </p:txBody>
      </p:sp>
      <p:sp>
        <p:nvSpPr>
          <p:cNvPr id="158" name="Shape 158"/>
          <p:cNvSpPr/>
          <p:nvPr/>
        </p:nvSpPr>
        <p:spPr>
          <a:xfrm>
            <a:off x="3858590" y="3779934"/>
            <a:ext cx="1298429" cy="7030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7" tIns="35717" rIns="35717" bIns="35717" anchor="ctr">
            <a:spAutoFit/>
          </a:bodyPr>
          <a:lstStyle>
            <a:lvl1pPr>
              <a:defRPr sz="5900" b="1" strike="sngStrike">
                <a:solidFill>
                  <a:srgbClr val="C82506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defRPr sz="1800" b="0" strike="noStrike">
                <a:solidFill>
                  <a:srgbClr val="000000"/>
                </a:solidFill>
              </a:defRPr>
            </a:pPr>
            <a:r>
              <a:rPr sz="4100" dirty="0"/>
              <a:t>know</a:t>
            </a:r>
          </a:p>
        </p:txBody>
      </p:sp>
      <p:sp>
        <p:nvSpPr>
          <p:cNvPr id="159" name="Shape 159"/>
          <p:cNvSpPr/>
          <p:nvPr/>
        </p:nvSpPr>
        <p:spPr>
          <a:xfrm>
            <a:off x="8390850" y="1296736"/>
            <a:ext cx="1239118" cy="7030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7" tIns="35717" rIns="35717" bIns="35717" anchor="ctr">
            <a:spAutoFit/>
          </a:bodyPr>
          <a:lstStyle>
            <a:lvl1pPr>
              <a:defRPr sz="5900" b="1" strike="sngStrike">
                <a:solidFill>
                  <a:srgbClr val="C82506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defRPr sz="1800" b="0" strike="noStrike">
                <a:solidFill>
                  <a:srgbClr val="000000"/>
                </a:solidFill>
              </a:defRPr>
            </a:pPr>
            <a:r>
              <a:rPr sz="4100" dirty="0"/>
              <a:t>learn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7443290" y="4307417"/>
            <a:ext cx="2703111" cy="0"/>
          </a:xfrm>
          <a:prstGeom prst="line">
            <a:avLst/>
          </a:prstGeom>
          <a:ln w="38100" cmpd="sng"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>
            <a:stCxn id="159" idx="1"/>
          </p:cNvCxnSpPr>
          <p:nvPr/>
        </p:nvCxnSpPr>
        <p:spPr>
          <a:xfrm>
            <a:off x="8390850" y="1648273"/>
            <a:ext cx="1241284" cy="45062"/>
          </a:xfrm>
          <a:prstGeom prst="line">
            <a:avLst/>
          </a:prstGeom>
          <a:ln w="38100" cmpd="sng"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3778250" y="4188273"/>
            <a:ext cx="1321623" cy="45063"/>
          </a:xfrm>
          <a:prstGeom prst="line">
            <a:avLst/>
          </a:prstGeom>
          <a:ln w="38100" cmpd="sng"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36418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7" grpId="0" build="p"/>
      <p:bldP spid="158" grpId="0" build="p"/>
      <p:bldP spid="159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58DBE9-F048-B748-AD40-5199D5BF99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cap="none" dirty="0">
                <a:latin typeface="Century Gothic" panose="020B0502020202020204" pitchFamily="34" charset="0"/>
              </a:rPr>
              <a:t>Active Verbs For Tasks (And More)</a:t>
            </a:r>
          </a:p>
        </p:txBody>
      </p:sp>
      <p:graphicFrame>
        <p:nvGraphicFramePr>
          <p:cNvPr id="8" name="Content Placeholder 17">
            <a:extLst>
              <a:ext uri="{FF2B5EF4-FFF2-40B4-BE49-F238E27FC236}">
                <a16:creationId xmlns:a16="http://schemas.microsoft.com/office/drawing/2014/main" id="{BC658C67-4168-CA4E-9D92-EEBEF755C8B6}"/>
              </a:ext>
            </a:extLst>
          </p:cNvPr>
          <p:cNvGraphicFramePr>
            <a:graphicFrameLocks noGrp="1"/>
          </p:cNvGraphicFramePr>
          <p:nvPr>
            <p:ph type="tbl" idx="1"/>
          </p:nvPr>
        </p:nvGraphicFramePr>
        <p:xfrm>
          <a:off x="609600" y="1646694"/>
          <a:ext cx="10972800" cy="4613286"/>
        </p:xfrm>
        <a:graphic>
          <a:graphicData uri="http://schemas.openxmlformats.org/drawingml/2006/table">
            <a:tbl>
              <a:tblPr firstRow="1" bandRow="1">
                <a:tableStyleId>{F2DE63D5-997A-4646-A377-4702673A728D}</a:tableStyleId>
              </a:tblPr>
              <a:tblGrid>
                <a:gridCol w="5486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86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25916">
                <a:tc>
                  <a:txBody>
                    <a:bodyPr/>
                    <a:lstStyle/>
                    <a:p>
                      <a:pPr algn="l"/>
                      <a:r>
                        <a:rPr lang="en-US" sz="3600" dirty="0"/>
                        <a:t>KNOW*</a:t>
                      </a:r>
                      <a:endParaRPr lang="en-US" sz="3600" b="1" dirty="0">
                        <a:latin typeface="Century Gothic"/>
                        <a:cs typeface="Century Gothic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3600" dirty="0"/>
                        <a:t>UNDERSTAND*</a:t>
                      </a:r>
                      <a:endParaRPr lang="en-US" sz="3600" b="1" dirty="0">
                        <a:latin typeface="Century Gothic"/>
                        <a:cs typeface="Century Gothic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62201">
                <a:tc>
                  <a:txBody>
                    <a:bodyPr/>
                    <a:lstStyle/>
                    <a:p>
                      <a:pPr algn="l"/>
                      <a:r>
                        <a:rPr lang="en-US" sz="3600" dirty="0"/>
                        <a:t>Recognize</a:t>
                      </a:r>
                      <a:endParaRPr lang="en-US" sz="3600" dirty="0">
                        <a:latin typeface="Century Gothic"/>
                        <a:cs typeface="Century Gothic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3600" dirty="0"/>
                        <a:t>Describe</a:t>
                      </a:r>
                      <a:endParaRPr lang="en-US" sz="3600" dirty="0">
                        <a:latin typeface="Century Gothic"/>
                        <a:cs typeface="Century Gothic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62201">
                <a:tc>
                  <a:txBody>
                    <a:bodyPr/>
                    <a:lstStyle/>
                    <a:p>
                      <a:pPr algn="l"/>
                      <a:r>
                        <a:rPr lang="en-US" sz="3600" dirty="0"/>
                        <a:t>Define</a:t>
                      </a:r>
                      <a:endParaRPr lang="en-US" sz="3600" dirty="0">
                        <a:latin typeface="Century Gothic"/>
                        <a:cs typeface="Century Gothic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3600" dirty="0"/>
                        <a:t>Identify</a:t>
                      </a:r>
                      <a:endParaRPr lang="en-US" sz="3600" dirty="0">
                        <a:latin typeface="Century Gothic"/>
                        <a:cs typeface="Century Gothic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62201">
                <a:tc>
                  <a:txBody>
                    <a:bodyPr/>
                    <a:lstStyle/>
                    <a:p>
                      <a:pPr algn="l"/>
                      <a:r>
                        <a:rPr lang="en-US" sz="3600" dirty="0"/>
                        <a:t>Describe</a:t>
                      </a:r>
                      <a:endParaRPr lang="en-US" sz="3600" dirty="0">
                        <a:latin typeface="Century Gothic"/>
                        <a:cs typeface="Century Gothic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3600" dirty="0"/>
                        <a:t>Select</a:t>
                      </a:r>
                      <a:endParaRPr lang="en-US" sz="3600" dirty="0">
                        <a:latin typeface="Century Gothic"/>
                        <a:cs typeface="Century Gothic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62201">
                <a:tc>
                  <a:txBody>
                    <a:bodyPr/>
                    <a:lstStyle/>
                    <a:p>
                      <a:pPr algn="l"/>
                      <a:r>
                        <a:rPr lang="en-US" sz="3600" dirty="0"/>
                        <a:t>List</a:t>
                      </a:r>
                      <a:endParaRPr lang="en-US" sz="3600" dirty="0">
                        <a:latin typeface="Century Gothic"/>
                        <a:cs typeface="Century Gothic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3600" dirty="0"/>
                        <a:t>Summarize</a:t>
                      </a:r>
                      <a:endParaRPr lang="en-US" sz="3600" dirty="0">
                        <a:latin typeface="Century Gothic"/>
                        <a:cs typeface="Century Gothic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62201">
                <a:tc>
                  <a:txBody>
                    <a:bodyPr/>
                    <a:lstStyle/>
                    <a:p>
                      <a:pPr algn="l"/>
                      <a:r>
                        <a:rPr lang="en-US" sz="3600" dirty="0"/>
                        <a:t>Name</a:t>
                      </a:r>
                      <a:endParaRPr lang="en-US" sz="3600" dirty="0">
                        <a:latin typeface="Century Gothic"/>
                        <a:cs typeface="Century Gothic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3600" dirty="0"/>
                        <a:t>Explain</a:t>
                      </a:r>
                      <a:endParaRPr lang="en-US" sz="3600" dirty="0">
                        <a:latin typeface="Century Gothic"/>
                        <a:cs typeface="Century Gothic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62201">
                <a:tc>
                  <a:txBody>
                    <a:bodyPr/>
                    <a:lstStyle/>
                    <a:p>
                      <a:pPr algn="l"/>
                      <a:r>
                        <a:rPr lang="en-US" sz="3600" dirty="0"/>
                        <a:t>State</a:t>
                      </a:r>
                      <a:endParaRPr lang="en-US" sz="3600" dirty="0">
                        <a:latin typeface="Century Gothic"/>
                        <a:cs typeface="Century Gothic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3600" dirty="0"/>
                        <a:t>Restate</a:t>
                      </a:r>
                      <a:endParaRPr lang="en-US" sz="3600" dirty="0">
                        <a:latin typeface="Century Gothic"/>
                        <a:cs typeface="Century Gothic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8108759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58DBE9-F048-B748-AD40-5199D5BF99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cap="none" dirty="0">
                <a:latin typeface="Century Gothic" panose="020B0502020202020204" pitchFamily="34" charset="0"/>
              </a:rPr>
              <a:t>Active Verbs For Tasks (And More)</a:t>
            </a:r>
          </a:p>
        </p:txBody>
      </p:sp>
      <p:graphicFrame>
        <p:nvGraphicFramePr>
          <p:cNvPr id="6" name="Content Placeholder 17">
            <a:extLst>
              <a:ext uri="{FF2B5EF4-FFF2-40B4-BE49-F238E27FC236}">
                <a16:creationId xmlns:a16="http://schemas.microsoft.com/office/drawing/2014/main" id="{3A63E668-F7EB-C840-8A91-E292390CEBEC}"/>
              </a:ext>
            </a:extLst>
          </p:cNvPr>
          <p:cNvGraphicFramePr>
            <a:graphicFrameLocks noGrp="1"/>
          </p:cNvGraphicFramePr>
          <p:nvPr>
            <p:ph type="tbl" idx="1"/>
          </p:nvPr>
        </p:nvGraphicFramePr>
        <p:xfrm>
          <a:off x="609600" y="1600200"/>
          <a:ext cx="10972800" cy="4986581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2743200">
                  <a:extLst>
                    <a:ext uri="{9D8B030D-6E8A-4147-A177-3AD203B41FA5}">
                      <a16:colId xmlns:a16="http://schemas.microsoft.com/office/drawing/2014/main" val="859355344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78647">
                <a:tc>
                  <a:txBody>
                    <a:bodyPr/>
                    <a:lstStyle/>
                    <a:p>
                      <a:pPr algn="l"/>
                      <a:r>
                        <a:rPr lang="en-US" sz="3200" dirty="0"/>
                        <a:t>APPLY</a:t>
                      </a:r>
                      <a:endParaRPr lang="en-US" sz="3200" b="1" dirty="0">
                        <a:latin typeface="Century Gothic" panose="020B0502020202020204" pitchFamily="34" charset="0"/>
                        <a:cs typeface="Century Gothic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3200" dirty="0"/>
                        <a:t>ANALYZE</a:t>
                      </a:r>
                      <a:endParaRPr lang="en-US" sz="3200" b="1" dirty="0">
                        <a:latin typeface="Century Gothic" panose="020B0502020202020204" pitchFamily="34" charset="0"/>
                        <a:cs typeface="Century Gothic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3200" dirty="0"/>
                        <a:t>EVALUATE</a:t>
                      </a:r>
                      <a:endParaRPr lang="en-US" sz="3200" b="1" dirty="0">
                        <a:latin typeface="Century Gothic" panose="020B0502020202020204" pitchFamily="34" charset="0"/>
                        <a:cs typeface="Century Gothic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3200" dirty="0"/>
                        <a:t>CREATE</a:t>
                      </a:r>
                      <a:endParaRPr lang="en-US" sz="3200" b="1" dirty="0">
                        <a:latin typeface="Century Gothic" panose="020B0502020202020204" pitchFamily="34" charset="0"/>
                        <a:cs typeface="Century Gothic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17989">
                <a:tc>
                  <a:txBody>
                    <a:bodyPr/>
                    <a:lstStyle/>
                    <a:p>
                      <a:pPr algn="l"/>
                      <a:r>
                        <a:rPr lang="en-US" sz="3200" dirty="0"/>
                        <a:t>Choose</a:t>
                      </a:r>
                      <a:endParaRPr lang="en-US" sz="3200" dirty="0">
                        <a:latin typeface="Century Gothic" panose="020B0502020202020204" pitchFamily="34" charset="0"/>
                        <a:cs typeface="Century Gothic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3200" dirty="0"/>
                        <a:t>Calculate</a:t>
                      </a:r>
                      <a:endParaRPr lang="en-US" sz="3200" dirty="0">
                        <a:latin typeface="Century Gothic" panose="020B0502020202020204" pitchFamily="34" charset="0"/>
                        <a:cs typeface="Century Gothic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/>
                        <a:t>Detect</a:t>
                      </a:r>
                      <a:endParaRPr lang="en-US" sz="3200" dirty="0">
                        <a:latin typeface="Century Gothic" panose="020B0502020202020204" pitchFamily="34" charset="0"/>
                        <a:cs typeface="Century Gothic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/>
                        <a:t>Construct</a:t>
                      </a:r>
                      <a:endParaRPr lang="en-US" sz="3200" dirty="0">
                        <a:latin typeface="Century Gothic" panose="020B0502020202020204" pitchFamily="34" charset="0"/>
                        <a:cs typeface="Century Gothic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17989">
                <a:tc>
                  <a:txBody>
                    <a:bodyPr/>
                    <a:lstStyle/>
                    <a:p>
                      <a:pPr algn="l"/>
                      <a:r>
                        <a:rPr lang="en-US" sz="3200" dirty="0"/>
                        <a:t>Demonstrate</a:t>
                      </a:r>
                      <a:endParaRPr lang="en-US" sz="3200" dirty="0">
                        <a:latin typeface="Century Gothic" panose="020B0502020202020204" pitchFamily="34" charset="0"/>
                        <a:cs typeface="Century Gothic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3200" dirty="0"/>
                        <a:t>Categorize</a:t>
                      </a:r>
                      <a:endParaRPr lang="en-US" sz="3200" dirty="0">
                        <a:latin typeface="Century Gothic" panose="020B0502020202020204" pitchFamily="34" charset="0"/>
                        <a:cs typeface="Century Gothic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/>
                        <a:t>Monitor</a:t>
                      </a:r>
                      <a:endParaRPr lang="en-US" sz="3200" dirty="0">
                        <a:latin typeface="Century Gothic" panose="020B0502020202020204" pitchFamily="34" charset="0"/>
                        <a:cs typeface="Century Gothic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/>
                        <a:t>Design</a:t>
                      </a:r>
                      <a:endParaRPr lang="en-US" sz="3200" dirty="0">
                        <a:latin typeface="Century Gothic" panose="020B0502020202020204" pitchFamily="34" charset="0"/>
                        <a:cs typeface="Century Gothic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17989">
                <a:tc>
                  <a:txBody>
                    <a:bodyPr/>
                    <a:lstStyle/>
                    <a:p>
                      <a:pPr algn="l"/>
                      <a:r>
                        <a:rPr lang="en-US" sz="3200" dirty="0"/>
                        <a:t>Show</a:t>
                      </a:r>
                      <a:endParaRPr lang="en-US" sz="3200" dirty="0">
                        <a:latin typeface="Century Gothic" panose="020B0502020202020204" pitchFamily="34" charset="0"/>
                        <a:cs typeface="Century Gothic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3200" dirty="0"/>
                        <a:t>Compare</a:t>
                      </a:r>
                      <a:endParaRPr lang="en-US" sz="3200" dirty="0">
                        <a:latin typeface="Century Gothic" panose="020B0502020202020204" pitchFamily="34" charset="0"/>
                        <a:cs typeface="Century Gothic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/>
                        <a:t>Check</a:t>
                      </a:r>
                      <a:endParaRPr lang="en-US" sz="3200" dirty="0">
                        <a:latin typeface="Century Gothic" panose="020B0502020202020204" pitchFamily="34" charset="0"/>
                        <a:cs typeface="Century Gothic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/>
                        <a:t>Generate</a:t>
                      </a:r>
                      <a:endParaRPr lang="en-US" sz="3200" dirty="0">
                        <a:latin typeface="Century Gothic" panose="020B0502020202020204" pitchFamily="34" charset="0"/>
                        <a:cs typeface="Century Gothic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17989">
                <a:tc>
                  <a:txBody>
                    <a:bodyPr/>
                    <a:lstStyle/>
                    <a:p>
                      <a:pPr algn="l"/>
                      <a:r>
                        <a:rPr lang="en-US" sz="3200" dirty="0"/>
                        <a:t>Operate</a:t>
                      </a:r>
                      <a:endParaRPr lang="en-US" sz="3200" dirty="0">
                        <a:latin typeface="Century Gothic" panose="020B0502020202020204" pitchFamily="34" charset="0"/>
                        <a:cs typeface="Century Gothic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3200" dirty="0"/>
                        <a:t>Contrast</a:t>
                      </a:r>
                      <a:endParaRPr lang="en-US" sz="3200" dirty="0">
                        <a:latin typeface="Century Gothic" panose="020B0502020202020204" pitchFamily="34" charset="0"/>
                        <a:cs typeface="Century Gothic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/>
                        <a:t>Arrange</a:t>
                      </a:r>
                      <a:endParaRPr lang="en-US" sz="3200" dirty="0">
                        <a:latin typeface="Century Gothic" panose="020B0502020202020204" pitchFamily="34" charset="0"/>
                        <a:cs typeface="Century Gothic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/>
                        <a:t>Plan</a:t>
                      </a:r>
                      <a:endParaRPr lang="en-US" sz="3200" dirty="0">
                        <a:latin typeface="Century Gothic" panose="020B0502020202020204" pitchFamily="34" charset="0"/>
                        <a:cs typeface="Century Gothic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17989">
                <a:tc>
                  <a:txBody>
                    <a:bodyPr/>
                    <a:lstStyle/>
                    <a:p>
                      <a:pPr algn="l"/>
                      <a:r>
                        <a:rPr lang="en-US" sz="3200" dirty="0"/>
                        <a:t>Complete</a:t>
                      </a:r>
                      <a:endParaRPr lang="en-US" sz="3200" dirty="0">
                        <a:latin typeface="Century Gothic" panose="020B0502020202020204" pitchFamily="34" charset="0"/>
                        <a:cs typeface="Century Gothic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3200" dirty="0"/>
                        <a:t>Differentiate</a:t>
                      </a:r>
                      <a:endParaRPr lang="en-US" sz="3200" dirty="0">
                        <a:latin typeface="Century Gothic" panose="020B0502020202020204" pitchFamily="34" charset="0"/>
                        <a:cs typeface="Century Gothic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/>
                        <a:t>Justify</a:t>
                      </a:r>
                      <a:endParaRPr lang="en-US" sz="3200" dirty="0">
                        <a:latin typeface="Century Gothic" panose="020B0502020202020204" pitchFamily="34" charset="0"/>
                        <a:cs typeface="Century Gothic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/>
                        <a:t>Invent</a:t>
                      </a:r>
                      <a:endParaRPr lang="en-US" sz="3200" dirty="0">
                        <a:latin typeface="Century Gothic" panose="020B0502020202020204" pitchFamily="34" charset="0"/>
                        <a:cs typeface="Century Gothic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17989">
                <a:tc>
                  <a:txBody>
                    <a:bodyPr/>
                    <a:lstStyle/>
                    <a:p>
                      <a:pPr algn="l"/>
                      <a:r>
                        <a:rPr lang="en-US" sz="3200" dirty="0"/>
                        <a:t>Classify</a:t>
                      </a:r>
                      <a:endParaRPr lang="en-US" sz="3200" dirty="0">
                        <a:latin typeface="Century Gothic" panose="020B0502020202020204" pitchFamily="34" charset="0"/>
                        <a:cs typeface="Century Gothic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3200" dirty="0"/>
                        <a:t>Investigate</a:t>
                      </a:r>
                      <a:endParaRPr lang="en-US" sz="3200" dirty="0">
                        <a:latin typeface="Century Gothic" panose="020B0502020202020204" pitchFamily="34" charset="0"/>
                        <a:cs typeface="Century Gothic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/>
                        <a:t>Prioritize</a:t>
                      </a:r>
                      <a:endParaRPr lang="en-US" sz="3200" dirty="0">
                        <a:latin typeface="Century Gothic" panose="020B0502020202020204" pitchFamily="34" charset="0"/>
                        <a:cs typeface="Century Gothic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/>
                        <a:t>Predict</a:t>
                      </a:r>
                      <a:endParaRPr lang="en-US" sz="3200" dirty="0">
                        <a:latin typeface="Century Gothic" panose="020B0502020202020204" pitchFamily="34" charset="0"/>
                        <a:cs typeface="Century Gothic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0112989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10795363" y="6423914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A98EE3D-8CD1-4C3F-BD1C-C98C9596463C}" type="slidenum">
              <a:rPr lang="en-US" smtClean="0"/>
              <a:pPr/>
              <a:t>29</a:t>
            </a:fld>
            <a:endParaRPr lang="en-US"/>
          </a:p>
        </p:txBody>
      </p:sp>
      <p:sp>
        <p:nvSpPr>
          <p:cNvPr id="7270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Write Tasks</a:t>
            </a:r>
            <a:endParaRPr lang="en-US" dirty="0"/>
          </a:p>
        </p:txBody>
      </p:sp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7C334566-C92F-B348-A533-4AAB407DBCFE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581025" y="2023672"/>
          <a:ext cx="11029950" cy="44002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D633625F-4952-8347-A6B3-9CF643E86541}"/>
              </a:ext>
            </a:extLst>
          </p:cNvPr>
          <p:cNvSpPr txBox="1"/>
          <p:nvPr/>
        </p:nvSpPr>
        <p:spPr>
          <a:xfrm>
            <a:off x="5986272" y="6085298"/>
            <a:ext cx="60789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Big list of verbs on Page 18</a:t>
            </a:r>
          </a:p>
        </p:txBody>
      </p:sp>
    </p:spTree>
    <p:extLst>
      <p:ext uri="{BB962C8B-B14F-4D97-AF65-F5344CB8AC3E}">
        <p14:creationId xmlns:p14="http://schemas.microsoft.com/office/powerpoint/2010/main" val="1079901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1A69DFEE-2300-0A4D-A927-CA52DB161C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Navigating Zoom! Scavenger Hunt</a:t>
            </a:r>
            <a:endParaRPr lang="en-US" dirty="0"/>
          </a:p>
        </p:txBody>
      </p:sp>
      <p:graphicFrame>
        <p:nvGraphicFramePr>
          <p:cNvPr id="3" name="Content Placeholder 2">
            <a:extLst>
              <a:ext uri="{FF2B5EF4-FFF2-40B4-BE49-F238E27FC236}">
                <a16:creationId xmlns:a16="http://schemas.microsoft.com/office/drawing/2014/main" id="{8E647014-8128-6249-B3EB-450697EC6E9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01342807"/>
              </p:ext>
            </p:extLst>
          </p:nvPr>
        </p:nvGraphicFramePr>
        <p:xfrm>
          <a:off x="581025" y="1376363"/>
          <a:ext cx="11029950" cy="53392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446473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D586F61B-0142-5D46-AABD-3252F77CDD4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graphicEl>
                                              <a:dgm id="{D586F61B-0142-5D46-AABD-3252F77CDD4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graphicEl>
                                              <a:dgm id="{D586F61B-0142-5D46-AABD-3252F77CDD4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graphicEl>
                                              <a:dgm id="{D586F61B-0142-5D46-AABD-3252F77CDD4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2C7900C2-EEC5-E745-B2D4-8AB98129CBB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graphicEl>
                                              <a:dgm id="{2C7900C2-EEC5-E745-B2D4-8AB98129CBB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graphicEl>
                                              <a:dgm id="{2C7900C2-EEC5-E745-B2D4-8AB98129CBB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graphicEl>
                                              <a:dgm id="{2C7900C2-EEC5-E745-B2D4-8AB98129CBB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F471C07A-6C57-7748-9BD0-DAD1F54BFDC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graphicEl>
                                              <a:dgm id="{F471C07A-6C57-7748-9BD0-DAD1F54BFDC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graphicEl>
                                              <a:dgm id="{F471C07A-6C57-7748-9BD0-DAD1F54BFDC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graphicEl>
                                              <a:dgm id="{F471C07A-6C57-7748-9BD0-DAD1F54BFDC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994D0A01-877C-8043-87AE-D0EEFA08CE2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graphicEl>
                                              <a:dgm id="{994D0A01-877C-8043-87AE-D0EEFA08CE2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graphicEl>
                                              <a:dgm id="{994D0A01-877C-8043-87AE-D0EEFA08CE2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graphicEl>
                                              <a:dgm id="{994D0A01-877C-8043-87AE-D0EEFA08CE2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17E0CCDC-CD89-724E-9230-912043ED8C0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>
                                            <p:graphicEl>
                                              <a:dgm id="{17E0CCDC-CD89-724E-9230-912043ED8C0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graphicEl>
                                              <a:dgm id="{17E0CCDC-CD89-724E-9230-912043ED8C0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graphicEl>
                                              <a:dgm id="{17E0CCDC-CD89-724E-9230-912043ED8C0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DEE55252-1AAD-5440-90AF-D32639D6E01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">
                                            <p:graphicEl>
                                              <a:dgm id="{DEE55252-1AAD-5440-90AF-D32639D6E01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graphicEl>
                                              <a:dgm id="{DEE55252-1AAD-5440-90AF-D32639D6E01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graphicEl>
                                              <a:dgm id="{DEE55252-1AAD-5440-90AF-D32639D6E01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5B6C51C3-F175-E64E-B907-9F66C66533C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">
                                            <p:graphicEl>
                                              <a:dgm id="{5B6C51C3-F175-E64E-B907-9F66C66533C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graphicEl>
                                              <a:dgm id="{5B6C51C3-F175-E64E-B907-9F66C66533C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graphicEl>
                                              <a:dgm id="{5B6C51C3-F175-E64E-B907-9F66C66533C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C9664C22-F754-B74B-8A9D-C59BF48F25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">
                                            <p:graphicEl>
                                              <a:dgm id="{C9664C22-F754-B74B-8A9D-C59BF48F250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>
                                            <p:graphicEl>
                                              <a:dgm id="{C9664C22-F754-B74B-8A9D-C59BF48F25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graphicEl>
                                              <a:dgm id="{C9664C22-F754-B74B-8A9D-C59BF48F25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6889631A-DCE2-5540-880E-AB70B91AA3F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3">
                                            <p:graphicEl>
                                              <a:dgm id="{6889631A-DCE2-5540-880E-AB70B91AA3F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">
                                            <p:graphicEl>
                                              <a:dgm id="{6889631A-DCE2-5540-880E-AB70B91AA3F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">
                                            <p:graphicEl>
                                              <a:dgm id="{6889631A-DCE2-5540-880E-AB70B91AA3F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53070EC9-C495-8246-8515-6AF01461D94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3">
                                            <p:graphicEl>
                                              <a:dgm id="{53070EC9-C495-8246-8515-6AF01461D94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">
                                            <p:graphicEl>
                                              <a:dgm id="{53070EC9-C495-8246-8515-6AF01461D94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">
                                            <p:graphicEl>
                                              <a:dgm id="{53070EC9-C495-8246-8515-6AF01461D94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9BA3B481-83A5-C246-8F97-F53CB3D58E1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3">
                                            <p:graphicEl>
                                              <a:dgm id="{9BA3B481-83A5-C246-8F97-F53CB3D58E1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">
                                            <p:graphicEl>
                                              <a:dgm id="{9BA3B481-83A5-C246-8F97-F53CB3D58E1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">
                                            <p:graphicEl>
                                              <a:dgm id="{9BA3B481-83A5-C246-8F97-F53CB3D58E1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C0308025-98C4-A244-8142-BC6521198AB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3">
                                            <p:graphicEl>
                                              <a:dgm id="{C0308025-98C4-A244-8142-BC6521198AB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">
                                            <p:graphicEl>
                                              <a:dgm id="{C0308025-98C4-A244-8142-BC6521198AB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">
                                            <p:graphicEl>
                                              <a:dgm id="{C0308025-98C4-A244-8142-BC6521198AB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F6E78DED-1E5C-DB4E-83EE-2B43713819B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3">
                                            <p:graphicEl>
                                              <a:dgm id="{F6E78DED-1E5C-DB4E-83EE-2B43713819B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">
                                            <p:graphicEl>
                                              <a:dgm id="{F6E78DED-1E5C-DB4E-83EE-2B43713819B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">
                                            <p:graphicEl>
                                              <a:dgm id="{F6E78DED-1E5C-DB4E-83EE-2B43713819B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1">
        <p:bldSub>
          <a:bldDgm bld="one"/>
        </p:bldSub>
      </p:bldGraphic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F07D7E5-5F64-BD47-B0F2-2C3E9E3C44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30</a:t>
            </a:fld>
            <a:endParaRPr lang="en-US" dirty="0"/>
          </a:p>
        </p:txBody>
      </p:sp>
      <p:graphicFrame>
        <p:nvGraphicFramePr>
          <p:cNvPr id="3" name="Content Placeholder 9">
            <a:extLst>
              <a:ext uri="{FF2B5EF4-FFF2-40B4-BE49-F238E27FC236}">
                <a16:creationId xmlns:a16="http://schemas.microsoft.com/office/drawing/2014/main" id="{16E47D48-04B9-9D4D-AEA7-352B22C669BD}"/>
              </a:ext>
            </a:extLst>
          </p:cNvPr>
          <p:cNvGraphicFramePr>
            <a:graphicFrameLocks/>
          </p:cNvGraphicFramePr>
          <p:nvPr/>
        </p:nvGraphicFramePr>
        <p:xfrm>
          <a:off x="419725" y="809469"/>
          <a:ext cx="11321425" cy="56144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264285">
                  <a:extLst>
                    <a:ext uri="{9D8B030D-6E8A-4147-A177-3AD203B41FA5}">
                      <a16:colId xmlns:a16="http://schemas.microsoft.com/office/drawing/2014/main" val="880286689"/>
                    </a:ext>
                  </a:extLst>
                </a:gridCol>
                <a:gridCol w="2264285">
                  <a:extLst>
                    <a:ext uri="{9D8B030D-6E8A-4147-A177-3AD203B41FA5}">
                      <a16:colId xmlns:a16="http://schemas.microsoft.com/office/drawing/2014/main" val="3272310776"/>
                    </a:ext>
                  </a:extLst>
                </a:gridCol>
                <a:gridCol w="2264285">
                  <a:extLst>
                    <a:ext uri="{9D8B030D-6E8A-4147-A177-3AD203B41FA5}">
                      <a16:colId xmlns:a16="http://schemas.microsoft.com/office/drawing/2014/main" val="85576205"/>
                    </a:ext>
                  </a:extLst>
                </a:gridCol>
                <a:gridCol w="2264285">
                  <a:extLst>
                    <a:ext uri="{9D8B030D-6E8A-4147-A177-3AD203B41FA5}">
                      <a16:colId xmlns:a16="http://schemas.microsoft.com/office/drawing/2014/main" val="1380113502"/>
                    </a:ext>
                  </a:extLst>
                </a:gridCol>
                <a:gridCol w="2264285">
                  <a:extLst>
                    <a:ext uri="{9D8B030D-6E8A-4147-A177-3AD203B41FA5}">
                      <a16:colId xmlns:a16="http://schemas.microsoft.com/office/drawing/2014/main" val="1853000618"/>
                    </a:ext>
                  </a:extLst>
                </a:gridCol>
              </a:tblGrid>
              <a:tr h="1122888"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latin typeface="Century Gothic" panose="020B0502020202020204" pitchFamily="34" charset="0"/>
                        </a:rPr>
                        <a:t>Used View Options, Annotate to stamp my arrow on Bingo card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entury Gothic" panose="020B0502020202020204" pitchFamily="34" charset="0"/>
                        </a:rPr>
                        <a:t>Planted a garden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latin typeface="Century Gothic" panose="020B0502020202020204" pitchFamily="34" charset="0"/>
                        </a:rPr>
                        <a:t>Typed 2 things I learned on day 1 into chat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latin typeface="Century Gothic" panose="020B0502020202020204" pitchFamily="34" charset="0"/>
                        </a:rPr>
                        <a:t>Ordered take out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entury Gothic" panose="020B0502020202020204" pitchFamily="34" charset="0"/>
                        </a:rPr>
                        <a:t>Read news at 2AM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76512615"/>
                  </a:ext>
                </a:extLst>
              </a:tr>
              <a:tr h="1122888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entury Gothic" panose="020B0502020202020204" pitchFamily="34" charset="0"/>
                        </a:rPr>
                        <a:t>Left dirty dishes in the sink over night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entury Gothic" panose="020B0502020202020204" pitchFamily="34" charset="0"/>
                        </a:rPr>
                        <a:t>Took a walk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entury Gothic" panose="020B0502020202020204" pitchFamily="34" charset="0"/>
                        </a:rPr>
                        <a:t>Cooked with an ingredient buried in freezer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entury Gothic" panose="020B0502020202020204" pitchFamily="34" charset="0"/>
                        </a:rPr>
                        <a:t>Finished a book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entury Gothic" panose="020B0502020202020204" pitchFamily="34" charset="0"/>
                        </a:rPr>
                        <a:t>Arrived late to a virtual meeting.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45451765"/>
                  </a:ext>
                </a:extLst>
              </a:tr>
              <a:tr h="1122888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entury Gothic" panose="020B0502020202020204" pitchFamily="34" charset="0"/>
                        </a:rPr>
                        <a:t>Zoomed with a relative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entury Gothic" panose="020B0502020202020204" pitchFamily="34" charset="0"/>
                        </a:rPr>
                        <a:t>Cooked a new dish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latin typeface="Century Gothic" panose="020B0502020202020204" pitchFamily="34" charset="0"/>
                        </a:rPr>
                        <a:t>FREE SPACE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entury Gothic" panose="020B0502020202020204" pitchFamily="34" charset="0"/>
                        </a:rPr>
                        <a:t>Did something for yourself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entury Gothic" panose="020B0502020202020204" pitchFamily="34" charset="0"/>
                        </a:rPr>
                        <a:t>Took a daytime nap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29760366"/>
                  </a:ext>
                </a:extLst>
              </a:tr>
              <a:tr h="1122888"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latin typeface="Century Gothic" panose="020B0502020202020204" pitchFamily="34" charset="0"/>
                        </a:rPr>
                        <a:t>Cried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entury Gothic" panose="020B0502020202020204" pitchFamily="34" charset="0"/>
                        </a:rPr>
                        <a:t>Met someone new in class.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entury Gothic" panose="020B0502020202020204" pitchFamily="34" charset="0"/>
                        </a:rPr>
                        <a:t>Lost internet connection during a meeting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entury Gothic" panose="020B0502020202020204" pitchFamily="34" charset="0"/>
                        </a:rPr>
                        <a:t>Missed your coworkers quirky ways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latin typeface="Century Gothic" panose="020B0502020202020204" pitchFamily="34" charset="0"/>
                        </a:rPr>
                        <a:t>Sent Private Chat while Katrina was talking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42759527"/>
                  </a:ext>
                </a:extLst>
              </a:tr>
              <a:tr h="1122888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entury Gothic" panose="020B0502020202020204" pitchFamily="34" charset="0"/>
                        </a:rPr>
                        <a:t>Voted early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latin typeface="Century Gothic" panose="020B0502020202020204" pitchFamily="34" charset="0"/>
                        </a:rPr>
                        <a:t>Realized you are stronger than you thought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latin typeface="Century Gothic" panose="020B0502020202020204" pitchFamily="34" charset="0"/>
                        </a:rPr>
                        <a:t>Ordered a case of something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entury Gothic" panose="020B0502020202020204" pitchFamily="34" charset="0"/>
                        </a:rPr>
                        <a:t>Appreciated something you never thought you would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latin typeface="Century Gothic" panose="020B0502020202020204" pitchFamily="34" charset="0"/>
                        </a:rPr>
                        <a:t>Ate something you’ve never eaten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3372164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1267744B-D842-5040-8A5E-28D7F8AF0211}"/>
              </a:ext>
            </a:extLst>
          </p:cNvPr>
          <p:cNvSpPr txBox="1"/>
          <p:nvPr/>
        </p:nvSpPr>
        <p:spPr>
          <a:xfrm>
            <a:off x="936885" y="140839"/>
            <a:ext cx="108042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Have you done any these of these in the last seven months? </a:t>
            </a:r>
          </a:p>
          <a:p>
            <a:r>
              <a:rPr lang="en-US" sz="1400" dirty="0"/>
              <a:t>If you have then, View Options/Annotate/Text to add your initials to the BINGO card. Shout BINGO if you get one!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3DB3481-43F3-1F49-9EDD-0A78FD2AC9A5}"/>
              </a:ext>
            </a:extLst>
          </p:cNvPr>
          <p:cNvCxnSpPr>
            <a:cxnSpLocks/>
          </p:cNvCxnSpPr>
          <p:nvPr/>
        </p:nvCxnSpPr>
        <p:spPr>
          <a:xfrm flipV="1">
            <a:off x="-936886" y="510171"/>
            <a:ext cx="1873771" cy="494860"/>
          </a:xfrm>
          <a:prstGeom prst="line">
            <a:avLst/>
          </a:prstGeom>
          <a:ln w="1492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8313112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ED41729-3980-0244-9ED4-D88E143A238C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algn="l"/>
            <a:r>
              <a:rPr lang="en-US" sz="3200" b="1" dirty="0"/>
              <a:t>Day 2 | Design</a:t>
            </a:r>
            <a:endParaRPr lang="en-US" sz="32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AA242D-B507-4381-A8CB-EFA3465703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4800" b="1" cap="none" dirty="0"/>
              <a:t>Training For Trainers </a:t>
            </a: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E1728A7F-452B-F34D-BF71-A90BA5143387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/>
          <a:srcRect l="1698" r="169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6986657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0BD526E-6A19-9149-A53D-9DD372304C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95363" y="6423914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A98EE3D-8CD1-4C3F-BD1C-C98C9596463C}" type="slidenum">
              <a:rPr lang="en-US" smtClean="0"/>
              <a:pPr/>
              <a:t>32</a:t>
            </a:fld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70148278-D834-A54B-9EC1-39B6342D37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Performance Goal: Manage Incoming Calls</a:t>
            </a:r>
            <a:endParaRPr lang="en-US" dirty="0"/>
          </a:p>
        </p:txBody>
      </p:sp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5514F5B6-8822-8C43-B27D-9346A3AAC301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581025" y="2181225"/>
          <a:ext cx="10972800" cy="4206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57600">
                  <a:extLst>
                    <a:ext uri="{9D8B030D-6E8A-4147-A177-3AD203B41FA5}">
                      <a16:colId xmlns:a16="http://schemas.microsoft.com/office/drawing/2014/main" val="3577349091"/>
                    </a:ext>
                  </a:extLst>
                </a:gridCol>
                <a:gridCol w="3657600">
                  <a:extLst>
                    <a:ext uri="{9D8B030D-6E8A-4147-A177-3AD203B41FA5}">
                      <a16:colId xmlns:a16="http://schemas.microsoft.com/office/drawing/2014/main" val="4285863365"/>
                    </a:ext>
                  </a:extLst>
                </a:gridCol>
                <a:gridCol w="3657600">
                  <a:extLst>
                    <a:ext uri="{9D8B030D-6E8A-4147-A177-3AD203B41FA5}">
                      <a16:colId xmlns:a16="http://schemas.microsoft.com/office/drawing/2014/main" val="3461172481"/>
                    </a:ext>
                  </a:extLst>
                </a:gridCol>
              </a:tblGrid>
              <a:tr h="369472">
                <a:tc>
                  <a:txBody>
                    <a:bodyPr/>
                    <a:lstStyle/>
                    <a:p>
                      <a:r>
                        <a:rPr lang="en-US" sz="1800" dirty="0"/>
                        <a:t>Task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Steps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Methods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000460236"/>
                  </a:ext>
                </a:extLst>
              </a:tr>
              <a:tr h="2277570">
                <a:tc>
                  <a:txBody>
                    <a:bodyPr/>
                    <a:lstStyle/>
                    <a:p>
                      <a:r>
                        <a:rPr lang="en-US" sz="1800" dirty="0"/>
                        <a:t>1. Answer telephone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800" dirty="0"/>
                        <a:t>1.1 Pick up phone</a:t>
                      </a:r>
                    </a:p>
                    <a:p>
                      <a:pPr marL="0" indent="0">
                        <a:buNone/>
                      </a:pPr>
                      <a:r>
                        <a:rPr lang="en-US" sz="1800" dirty="0"/>
                        <a:t>1.2 Greet caller with four part greeting:</a:t>
                      </a:r>
                    </a:p>
                    <a:p>
                      <a:pPr marL="342900" lvl="1" indent="0">
                        <a:buNone/>
                      </a:pPr>
                      <a:r>
                        <a:rPr lang="en-US" sz="1800" dirty="0"/>
                        <a:t>1.2.1. Good morning</a:t>
                      </a:r>
                    </a:p>
                    <a:p>
                      <a:pPr marL="342900" lvl="1" indent="0">
                        <a:buNone/>
                      </a:pPr>
                      <a:r>
                        <a:rPr lang="en-US" sz="1800" dirty="0"/>
                        <a:t>1.2.2. Department of Great Ideas</a:t>
                      </a:r>
                    </a:p>
                    <a:p>
                      <a:pPr marL="342900" lvl="1" indent="0">
                        <a:buNone/>
                      </a:pPr>
                      <a:r>
                        <a:rPr lang="en-US" sz="1800" dirty="0"/>
                        <a:t>1.2.3. This is Sue</a:t>
                      </a:r>
                    </a:p>
                    <a:p>
                      <a:pPr marL="342900" lvl="1" indent="0">
                        <a:buNone/>
                      </a:pPr>
                      <a:r>
                        <a:rPr lang="en-US" sz="1800" dirty="0"/>
                        <a:t>1.2.4. How may I transfer your call?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2864022399"/>
                  </a:ext>
                </a:extLst>
              </a:tr>
              <a:tr h="1062866">
                <a:tc>
                  <a:txBody>
                    <a:bodyPr/>
                    <a:lstStyle/>
                    <a:p>
                      <a:r>
                        <a:rPr lang="en-US" sz="1800" dirty="0"/>
                        <a:t>2. Transfer call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2.1. Identify extension caller want to reach</a:t>
                      </a:r>
                    </a:p>
                    <a:p>
                      <a:r>
                        <a:rPr lang="en-US" sz="1800" dirty="0"/>
                        <a:t>2.2. Place caller on hold</a:t>
                      </a:r>
                    </a:p>
                    <a:p>
                      <a:r>
                        <a:rPr lang="en-US" sz="1800" dirty="0"/>
                        <a:t>2.3. Dial extension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8817065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0287809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2E2CCE61-5D9B-0340-AE0B-6CA66BCDE484}"/>
              </a:ext>
            </a:extLst>
          </p:cNvPr>
          <p:cNvGraphicFramePr>
            <a:graphicFrameLocks noGrp="1"/>
          </p:cNvGraphicFramePr>
          <p:nvPr>
            <p:ph type="tbl" idx="1"/>
          </p:nvPr>
        </p:nvGraphicFramePr>
        <p:xfrm>
          <a:off x="374755" y="764498"/>
          <a:ext cx="11602386" cy="58770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7C94C-58D5-2044-A0C9-E84EA1C470CD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680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2F47527A-8DF2-A84F-893A-9D9A477897E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6F863E64-8F21-A940-B598-CB81DF426FA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E0CCF7AD-384A-8442-A230-48D25C4B34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151E6117-F2BE-B54A-BAD0-7CA14004161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58795722-76D5-AE48-8DCC-BABFE164FE4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F76DFB88-A838-B04A-8519-9CBFB14D01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9025DB77-6AA4-EE42-8E07-3DFF7C7BA93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>
        <p:bldSub>
          <a:bldDgm bld="one"/>
        </p:bldSub>
      </p:bldGraphic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3A9F8DC-AC57-D546-8DFA-D9EC0223E0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dirty="0"/>
              <a:t>Training Design Approach</a:t>
            </a:r>
            <a:endParaRPr lang="en-US" sz="4800" b="1" cap="none" dirty="0"/>
          </a:p>
        </p:txBody>
      </p:sp>
      <p:graphicFrame>
        <p:nvGraphicFramePr>
          <p:cNvPr id="2" name="Content Placeholder 1">
            <a:extLst>
              <a:ext uri="{FF2B5EF4-FFF2-40B4-BE49-F238E27FC236}">
                <a16:creationId xmlns:a16="http://schemas.microsoft.com/office/drawing/2014/main" id="{35CA59A7-B450-104B-AF1A-660185084E0F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581025" y="2181225"/>
          <a:ext cx="11029950" cy="36782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245951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5E9106D-68A8-C442-9E45-F7A2BEF1E6E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861B04C-1BC4-9F48-AA5A-E3E8493AB62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0ECED8D-E21C-AD4D-B5FF-B2AA52F658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CF572CA-E596-5244-A19F-BCA1FE06FE6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E8A3CFA-8950-4544-91A8-C50B35FE286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 uiExpand="1">
        <p:bldSub>
          <a:bldDgm bld="one"/>
        </p:bldSub>
      </p:bldGraphic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A25CBB3-18A0-9C4D-83D2-C023CD95D3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95363" y="6423914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A98EE3D-8CD1-4C3F-BD1C-C98C9596463C}" type="slidenum">
              <a:rPr lang="en-US" smtClean="0"/>
              <a:pPr/>
              <a:t>35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5472CD4-6F28-9B4F-BF36-804CFF3FF4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PAF+R</a:t>
            </a:r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4A5DC89E-AF26-6C41-9025-54D21F9F2001}"/>
              </a:ext>
            </a:extLst>
          </p:cNvPr>
          <p:cNvSpPr/>
          <p:nvPr/>
        </p:nvSpPr>
        <p:spPr>
          <a:xfrm>
            <a:off x="622476" y="2184406"/>
            <a:ext cx="3199990" cy="2388725"/>
          </a:xfrm>
          <a:custGeom>
            <a:avLst/>
            <a:gdLst>
              <a:gd name="connsiteX0" fmla="*/ 191098 w 3199990"/>
              <a:gd name="connsiteY0" fmla="*/ 0 h 2388725"/>
              <a:gd name="connsiteX1" fmla="*/ 3008892 w 3199990"/>
              <a:gd name="connsiteY1" fmla="*/ 0 h 2388725"/>
              <a:gd name="connsiteX2" fmla="*/ 3199990 w 3199990"/>
              <a:gd name="connsiteY2" fmla="*/ 191098 h 2388725"/>
              <a:gd name="connsiteX3" fmla="*/ 3199990 w 3199990"/>
              <a:gd name="connsiteY3" fmla="*/ 2388725 h 2388725"/>
              <a:gd name="connsiteX4" fmla="*/ 3199990 w 3199990"/>
              <a:gd name="connsiteY4" fmla="*/ 2388725 h 2388725"/>
              <a:gd name="connsiteX5" fmla="*/ 0 w 3199990"/>
              <a:gd name="connsiteY5" fmla="*/ 2388725 h 2388725"/>
              <a:gd name="connsiteX6" fmla="*/ 0 w 3199990"/>
              <a:gd name="connsiteY6" fmla="*/ 2388725 h 2388725"/>
              <a:gd name="connsiteX7" fmla="*/ 0 w 3199990"/>
              <a:gd name="connsiteY7" fmla="*/ 191098 h 2388725"/>
              <a:gd name="connsiteX8" fmla="*/ 191098 w 3199990"/>
              <a:gd name="connsiteY8" fmla="*/ 0 h 2388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199990" h="2388725">
                <a:moveTo>
                  <a:pt x="191098" y="0"/>
                </a:moveTo>
                <a:lnTo>
                  <a:pt x="3008892" y="0"/>
                </a:lnTo>
                <a:cubicBezTo>
                  <a:pt x="3114433" y="0"/>
                  <a:pt x="3199990" y="85557"/>
                  <a:pt x="3199990" y="191098"/>
                </a:cubicBezTo>
                <a:lnTo>
                  <a:pt x="3199990" y="2388725"/>
                </a:lnTo>
                <a:lnTo>
                  <a:pt x="3199990" y="2388725"/>
                </a:lnTo>
                <a:lnTo>
                  <a:pt x="0" y="2388725"/>
                </a:lnTo>
                <a:lnTo>
                  <a:pt x="0" y="2388725"/>
                </a:lnTo>
                <a:lnTo>
                  <a:pt x="0" y="191098"/>
                </a:lnTo>
                <a:cubicBezTo>
                  <a:pt x="0" y="85557"/>
                  <a:pt x="85557" y="0"/>
                  <a:pt x="191098" y="0"/>
                </a:cubicBezTo>
                <a:close/>
              </a:path>
            </a:pathLst>
          </a:cu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95341" tIns="174081" rIns="95341" bIns="39370" numCol="1" spcCol="1270" anchor="t" anchorCtr="0">
            <a:noAutofit/>
          </a:bodyPr>
          <a:lstStyle/>
          <a:p>
            <a:pPr marL="285750" lvl="1" indent="-285750" algn="l" defTabSz="13779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sz="2800" kern="1200" dirty="0"/>
              <a:t>Video</a:t>
            </a:r>
          </a:p>
          <a:p>
            <a:pPr marL="285750" lvl="1" indent="-285750" algn="l" defTabSz="13779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sz="2800" kern="1200" dirty="0"/>
              <a:t>Lecture</a:t>
            </a:r>
          </a:p>
          <a:p>
            <a:pPr marL="285750" lvl="1" indent="-285750" algn="l" defTabSz="13779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sz="2800" kern="1200" dirty="0"/>
              <a:t>Reading</a:t>
            </a:r>
          </a:p>
          <a:p>
            <a:pPr marL="285750" lvl="1" indent="-285750" algn="l" defTabSz="13779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sz="2800" kern="1200" dirty="0"/>
              <a:t>Demonstration</a:t>
            </a:r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3EACC9EB-063E-3C4E-9B2D-63DCD11412D3}"/>
              </a:ext>
            </a:extLst>
          </p:cNvPr>
          <p:cNvSpPr/>
          <p:nvPr/>
        </p:nvSpPr>
        <p:spPr>
          <a:xfrm>
            <a:off x="622476" y="4573131"/>
            <a:ext cx="3199990" cy="1027151"/>
          </a:xfrm>
          <a:custGeom>
            <a:avLst/>
            <a:gdLst>
              <a:gd name="connsiteX0" fmla="*/ 0 w 3199990"/>
              <a:gd name="connsiteY0" fmla="*/ 0 h 1027151"/>
              <a:gd name="connsiteX1" fmla="*/ 3199990 w 3199990"/>
              <a:gd name="connsiteY1" fmla="*/ 0 h 1027151"/>
              <a:gd name="connsiteX2" fmla="*/ 3199990 w 3199990"/>
              <a:gd name="connsiteY2" fmla="*/ 1027151 h 1027151"/>
              <a:gd name="connsiteX3" fmla="*/ 0 w 3199990"/>
              <a:gd name="connsiteY3" fmla="*/ 1027151 h 1027151"/>
              <a:gd name="connsiteX4" fmla="*/ 0 w 3199990"/>
              <a:gd name="connsiteY4" fmla="*/ 0 h 1027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99990" h="1027151">
                <a:moveTo>
                  <a:pt x="0" y="0"/>
                </a:moveTo>
                <a:lnTo>
                  <a:pt x="3199990" y="0"/>
                </a:lnTo>
                <a:lnTo>
                  <a:pt x="3199990" y="1027151"/>
                </a:lnTo>
                <a:lnTo>
                  <a:pt x="0" y="1027151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21920" tIns="0" rIns="987116" bIns="0" numCol="1" spcCol="1270" anchor="ctr" anchorCtr="0">
            <a:noAutofit/>
          </a:bodyPr>
          <a:lstStyle/>
          <a:p>
            <a:pPr marL="0" lvl="0" indent="0" algn="l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3200" kern="1200" dirty="0"/>
              <a:t>Presentation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EBD939EE-1E2B-4046-8F43-719304BBE900}"/>
              </a:ext>
            </a:extLst>
          </p:cNvPr>
          <p:cNvSpPr/>
          <p:nvPr/>
        </p:nvSpPr>
        <p:spPr>
          <a:xfrm>
            <a:off x="2966514" y="4736285"/>
            <a:ext cx="1119996" cy="1119996"/>
          </a:xfrm>
          <a:prstGeom prst="ellipse">
            <a:avLst/>
          </a:prstGeo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68E61DD0-A43E-1D4C-B8F6-AB6C8B381204}"/>
              </a:ext>
            </a:extLst>
          </p:cNvPr>
          <p:cNvSpPr/>
          <p:nvPr/>
        </p:nvSpPr>
        <p:spPr>
          <a:xfrm>
            <a:off x="4363983" y="2184406"/>
            <a:ext cx="3199990" cy="2388725"/>
          </a:xfrm>
          <a:custGeom>
            <a:avLst/>
            <a:gdLst>
              <a:gd name="connsiteX0" fmla="*/ 191098 w 3199990"/>
              <a:gd name="connsiteY0" fmla="*/ 0 h 2388725"/>
              <a:gd name="connsiteX1" fmla="*/ 3008892 w 3199990"/>
              <a:gd name="connsiteY1" fmla="*/ 0 h 2388725"/>
              <a:gd name="connsiteX2" fmla="*/ 3199990 w 3199990"/>
              <a:gd name="connsiteY2" fmla="*/ 191098 h 2388725"/>
              <a:gd name="connsiteX3" fmla="*/ 3199990 w 3199990"/>
              <a:gd name="connsiteY3" fmla="*/ 2388725 h 2388725"/>
              <a:gd name="connsiteX4" fmla="*/ 3199990 w 3199990"/>
              <a:gd name="connsiteY4" fmla="*/ 2388725 h 2388725"/>
              <a:gd name="connsiteX5" fmla="*/ 0 w 3199990"/>
              <a:gd name="connsiteY5" fmla="*/ 2388725 h 2388725"/>
              <a:gd name="connsiteX6" fmla="*/ 0 w 3199990"/>
              <a:gd name="connsiteY6" fmla="*/ 2388725 h 2388725"/>
              <a:gd name="connsiteX7" fmla="*/ 0 w 3199990"/>
              <a:gd name="connsiteY7" fmla="*/ 191098 h 2388725"/>
              <a:gd name="connsiteX8" fmla="*/ 191098 w 3199990"/>
              <a:gd name="connsiteY8" fmla="*/ 0 h 2388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199990" h="2388725">
                <a:moveTo>
                  <a:pt x="191098" y="0"/>
                </a:moveTo>
                <a:lnTo>
                  <a:pt x="3008892" y="0"/>
                </a:lnTo>
                <a:cubicBezTo>
                  <a:pt x="3114433" y="0"/>
                  <a:pt x="3199990" y="85557"/>
                  <a:pt x="3199990" y="191098"/>
                </a:cubicBezTo>
                <a:lnTo>
                  <a:pt x="3199990" y="2388725"/>
                </a:lnTo>
                <a:lnTo>
                  <a:pt x="3199990" y="2388725"/>
                </a:lnTo>
                <a:lnTo>
                  <a:pt x="0" y="2388725"/>
                </a:lnTo>
                <a:lnTo>
                  <a:pt x="0" y="2388725"/>
                </a:lnTo>
                <a:lnTo>
                  <a:pt x="0" y="191098"/>
                </a:lnTo>
                <a:cubicBezTo>
                  <a:pt x="0" y="85557"/>
                  <a:pt x="85557" y="0"/>
                  <a:pt x="191098" y="0"/>
                </a:cubicBezTo>
                <a:close/>
              </a:path>
            </a:pathLst>
          </a:cu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95341" tIns="174081" rIns="95341" bIns="39370" numCol="1" spcCol="1270" anchor="t" anchorCtr="0">
            <a:noAutofit/>
          </a:bodyPr>
          <a:lstStyle/>
          <a:p>
            <a:pPr marL="285750" lvl="1" indent="-285750" algn="l" defTabSz="13779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sz="2800" kern="1200" dirty="0"/>
              <a:t>Case study</a:t>
            </a:r>
          </a:p>
          <a:p>
            <a:pPr marL="285750" lvl="1" indent="-285750" algn="l" defTabSz="13779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sz="2800" kern="1200" dirty="0"/>
              <a:t>Drill</a:t>
            </a:r>
          </a:p>
          <a:p>
            <a:pPr marL="285750" lvl="1" indent="-285750" algn="l" defTabSz="13779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sz="2800" kern="1200" dirty="0"/>
              <a:t>Role Play</a:t>
            </a:r>
          </a:p>
          <a:p>
            <a:pPr marL="285750" lvl="1" indent="-285750" algn="l" defTabSz="13779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sz="2800" kern="1200" dirty="0"/>
              <a:t>Practice Exercise</a:t>
            </a:r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788A6601-0DFB-4C4D-BA17-089B929FBBFB}"/>
              </a:ext>
            </a:extLst>
          </p:cNvPr>
          <p:cNvSpPr/>
          <p:nvPr/>
        </p:nvSpPr>
        <p:spPr>
          <a:xfrm>
            <a:off x="4363983" y="4573131"/>
            <a:ext cx="3199990" cy="1027151"/>
          </a:xfrm>
          <a:custGeom>
            <a:avLst/>
            <a:gdLst>
              <a:gd name="connsiteX0" fmla="*/ 0 w 3199990"/>
              <a:gd name="connsiteY0" fmla="*/ 0 h 1027151"/>
              <a:gd name="connsiteX1" fmla="*/ 3199990 w 3199990"/>
              <a:gd name="connsiteY1" fmla="*/ 0 h 1027151"/>
              <a:gd name="connsiteX2" fmla="*/ 3199990 w 3199990"/>
              <a:gd name="connsiteY2" fmla="*/ 1027151 h 1027151"/>
              <a:gd name="connsiteX3" fmla="*/ 0 w 3199990"/>
              <a:gd name="connsiteY3" fmla="*/ 1027151 h 1027151"/>
              <a:gd name="connsiteX4" fmla="*/ 0 w 3199990"/>
              <a:gd name="connsiteY4" fmla="*/ 0 h 1027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99990" h="1027151">
                <a:moveTo>
                  <a:pt x="0" y="0"/>
                </a:moveTo>
                <a:lnTo>
                  <a:pt x="3199990" y="0"/>
                </a:lnTo>
                <a:lnTo>
                  <a:pt x="3199990" y="1027151"/>
                </a:lnTo>
                <a:lnTo>
                  <a:pt x="0" y="1027151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21920" tIns="0" rIns="987116" bIns="0" numCol="1" spcCol="1270" anchor="ctr" anchorCtr="0">
            <a:noAutofit/>
          </a:bodyPr>
          <a:lstStyle/>
          <a:p>
            <a:pPr marL="0" lvl="0" indent="0" algn="l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3200" kern="1200" dirty="0"/>
              <a:t>Application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53905DE4-2808-734C-9162-9E5C02CF0900}"/>
              </a:ext>
            </a:extLst>
          </p:cNvPr>
          <p:cNvSpPr/>
          <p:nvPr/>
        </p:nvSpPr>
        <p:spPr>
          <a:xfrm>
            <a:off x="6708020" y="4736285"/>
            <a:ext cx="1119996" cy="1119996"/>
          </a:xfrm>
          <a:prstGeom prst="ellipse">
            <a:avLst/>
          </a:prstGeom>
          <a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F8FC4237-8A40-CE46-A3D9-78AA77D64EBF}"/>
              </a:ext>
            </a:extLst>
          </p:cNvPr>
          <p:cNvSpPr/>
          <p:nvPr/>
        </p:nvSpPr>
        <p:spPr>
          <a:xfrm>
            <a:off x="8105489" y="2184406"/>
            <a:ext cx="3199990" cy="2388725"/>
          </a:xfrm>
          <a:custGeom>
            <a:avLst/>
            <a:gdLst>
              <a:gd name="connsiteX0" fmla="*/ 191098 w 3199990"/>
              <a:gd name="connsiteY0" fmla="*/ 0 h 2388725"/>
              <a:gd name="connsiteX1" fmla="*/ 3008892 w 3199990"/>
              <a:gd name="connsiteY1" fmla="*/ 0 h 2388725"/>
              <a:gd name="connsiteX2" fmla="*/ 3199990 w 3199990"/>
              <a:gd name="connsiteY2" fmla="*/ 191098 h 2388725"/>
              <a:gd name="connsiteX3" fmla="*/ 3199990 w 3199990"/>
              <a:gd name="connsiteY3" fmla="*/ 2388725 h 2388725"/>
              <a:gd name="connsiteX4" fmla="*/ 3199990 w 3199990"/>
              <a:gd name="connsiteY4" fmla="*/ 2388725 h 2388725"/>
              <a:gd name="connsiteX5" fmla="*/ 0 w 3199990"/>
              <a:gd name="connsiteY5" fmla="*/ 2388725 h 2388725"/>
              <a:gd name="connsiteX6" fmla="*/ 0 w 3199990"/>
              <a:gd name="connsiteY6" fmla="*/ 2388725 h 2388725"/>
              <a:gd name="connsiteX7" fmla="*/ 0 w 3199990"/>
              <a:gd name="connsiteY7" fmla="*/ 191098 h 2388725"/>
              <a:gd name="connsiteX8" fmla="*/ 191098 w 3199990"/>
              <a:gd name="connsiteY8" fmla="*/ 0 h 2388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199990" h="2388725">
                <a:moveTo>
                  <a:pt x="191098" y="0"/>
                </a:moveTo>
                <a:lnTo>
                  <a:pt x="3008892" y="0"/>
                </a:lnTo>
                <a:cubicBezTo>
                  <a:pt x="3114433" y="0"/>
                  <a:pt x="3199990" y="85557"/>
                  <a:pt x="3199990" y="191098"/>
                </a:cubicBezTo>
                <a:lnTo>
                  <a:pt x="3199990" y="2388725"/>
                </a:lnTo>
                <a:lnTo>
                  <a:pt x="3199990" y="2388725"/>
                </a:lnTo>
                <a:lnTo>
                  <a:pt x="0" y="2388725"/>
                </a:lnTo>
                <a:lnTo>
                  <a:pt x="0" y="2388725"/>
                </a:lnTo>
                <a:lnTo>
                  <a:pt x="0" y="191098"/>
                </a:lnTo>
                <a:cubicBezTo>
                  <a:pt x="0" y="85557"/>
                  <a:pt x="85557" y="0"/>
                  <a:pt x="191098" y="0"/>
                </a:cubicBezTo>
                <a:close/>
              </a:path>
            </a:pathLst>
          </a:cu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95341" tIns="174081" rIns="95341" bIns="39370" numCol="1" spcCol="1270" anchor="t" anchorCtr="0">
            <a:noAutofit/>
          </a:bodyPr>
          <a:lstStyle/>
          <a:p>
            <a:pPr marL="285750" lvl="1" indent="-285750" algn="l" defTabSz="13779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sz="2800" kern="1200" dirty="0"/>
              <a:t>Peer to Peer</a:t>
            </a:r>
          </a:p>
          <a:p>
            <a:pPr marL="285750" lvl="1" indent="-285750" algn="l" defTabSz="13779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sz="2800" kern="1200" dirty="0"/>
              <a:t>Instructor</a:t>
            </a:r>
          </a:p>
          <a:p>
            <a:pPr marL="285750" lvl="1" indent="-285750" algn="l" defTabSz="13779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sz="2800" kern="1200" dirty="0"/>
              <a:t>Answer Key</a:t>
            </a:r>
          </a:p>
          <a:p>
            <a:pPr marL="285750" lvl="1" indent="-285750" algn="l" defTabSz="13779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sz="2800" kern="1200" dirty="0"/>
              <a:t>Consequences</a:t>
            </a:r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C48A2D03-39A8-7E46-BD83-76AD897B2C71}"/>
              </a:ext>
            </a:extLst>
          </p:cNvPr>
          <p:cNvSpPr/>
          <p:nvPr/>
        </p:nvSpPr>
        <p:spPr>
          <a:xfrm>
            <a:off x="8105489" y="4573131"/>
            <a:ext cx="3199990" cy="1027151"/>
          </a:xfrm>
          <a:custGeom>
            <a:avLst/>
            <a:gdLst>
              <a:gd name="connsiteX0" fmla="*/ 0 w 3199990"/>
              <a:gd name="connsiteY0" fmla="*/ 0 h 1027151"/>
              <a:gd name="connsiteX1" fmla="*/ 3199990 w 3199990"/>
              <a:gd name="connsiteY1" fmla="*/ 0 h 1027151"/>
              <a:gd name="connsiteX2" fmla="*/ 3199990 w 3199990"/>
              <a:gd name="connsiteY2" fmla="*/ 1027151 h 1027151"/>
              <a:gd name="connsiteX3" fmla="*/ 0 w 3199990"/>
              <a:gd name="connsiteY3" fmla="*/ 1027151 h 1027151"/>
              <a:gd name="connsiteX4" fmla="*/ 0 w 3199990"/>
              <a:gd name="connsiteY4" fmla="*/ 0 h 1027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99990" h="1027151">
                <a:moveTo>
                  <a:pt x="0" y="0"/>
                </a:moveTo>
                <a:lnTo>
                  <a:pt x="3199990" y="0"/>
                </a:lnTo>
                <a:lnTo>
                  <a:pt x="3199990" y="1027151"/>
                </a:lnTo>
                <a:lnTo>
                  <a:pt x="0" y="1027151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21920" tIns="0" rIns="987116" bIns="0" numCol="1" spcCol="1270" anchor="ctr" anchorCtr="0">
            <a:noAutofit/>
          </a:bodyPr>
          <a:lstStyle/>
          <a:p>
            <a:pPr marL="0" lvl="0" indent="0" algn="l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3200" kern="1200" dirty="0"/>
              <a:t>Feedback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02DF43FD-D3F3-0F46-9162-716F8DA5183E}"/>
              </a:ext>
            </a:extLst>
          </p:cNvPr>
          <p:cNvSpPr/>
          <p:nvPr/>
        </p:nvSpPr>
        <p:spPr>
          <a:xfrm>
            <a:off x="10449526" y="4736285"/>
            <a:ext cx="1119996" cy="1119996"/>
          </a:xfrm>
          <a:prstGeom prst="ellipse">
            <a:avLst/>
          </a:prstGeom>
          <a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</p:spTree>
    <p:extLst>
      <p:ext uri="{BB962C8B-B14F-4D97-AF65-F5344CB8AC3E}">
        <p14:creationId xmlns:p14="http://schemas.microsoft.com/office/powerpoint/2010/main" val="2303898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 bldLvl="2" animBg="1"/>
      <p:bldP spid="9" grpId="0" animBg="1"/>
      <p:bldP spid="11" grpId="0" build="p" bldLvl="2" animBg="1"/>
      <p:bldP spid="12" grpId="0" animBg="1"/>
      <p:bldP spid="14" grpId="0" uiExpand="1" build="p" bldLvl="2" animBg="1"/>
      <p:bldP spid="15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0BD526E-6A19-9149-A53D-9DD372304C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95363" y="6423914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A98EE3D-8CD1-4C3F-BD1C-C98C9596463C}" type="slidenum">
              <a:rPr lang="en-US" smtClean="0"/>
              <a:pPr/>
              <a:t>36</a:t>
            </a:fld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70148278-D834-A54B-9EC1-39B6342D37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Performance Goal: Manage Incoming Calls</a:t>
            </a:r>
            <a:endParaRPr lang="en-US" dirty="0"/>
          </a:p>
        </p:txBody>
      </p:sp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5514F5B6-8822-8C43-B27D-9346A3AAC301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581025" y="2181225"/>
          <a:ext cx="10972800" cy="4206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57600">
                  <a:extLst>
                    <a:ext uri="{9D8B030D-6E8A-4147-A177-3AD203B41FA5}">
                      <a16:colId xmlns:a16="http://schemas.microsoft.com/office/drawing/2014/main" val="3577349091"/>
                    </a:ext>
                  </a:extLst>
                </a:gridCol>
                <a:gridCol w="3657600">
                  <a:extLst>
                    <a:ext uri="{9D8B030D-6E8A-4147-A177-3AD203B41FA5}">
                      <a16:colId xmlns:a16="http://schemas.microsoft.com/office/drawing/2014/main" val="4285863365"/>
                    </a:ext>
                  </a:extLst>
                </a:gridCol>
                <a:gridCol w="3657600">
                  <a:extLst>
                    <a:ext uri="{9D8B030D-6E8A-4147-A177-3AD203B41FA5}">
                      <a16:colId xmlns:a16="http://schemas.microsoft.com/office/drawing/2014/main" val="3461172481"/>
                    </a:ext>
                  </a:extLst>
                </a:gridCol>
              </a:tblGrid>
              <a:tr h="369472">
                <a:tc>
                  <a:txBody>
                    <a:bodyPr/>
                    <a:lstStyle/>
                    <a:p>
                      <a:r>
                        <a:rPr lang="en-US" sz="1800" dirty="0"/>
                        <a:t>Task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Steps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Methods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000460236"/>
                  </a:ext>
                </a:extLst>
              </a:tr>
              <a:tr h="2277570">
                <a:tc>
                  <a:txBody>
                    <a:bodyPr/>
                    <a:lstStyle/>
                    <a:p>
                      <a:r>
                        <a:rPr lang="en-US" sz="1800" dirty="0"/>
                        <a:t>1. Answer telephone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800" dirty="0"/>
                        <a:t>1.1 Pick up phone</a:t>
                      </a:r>
                    </a:p>
                    <a:p>
                      <a:pPr marL="0" indent="0">
                        <a:buNone/>
                      </a:pPr>
                      <a:r>
                        <a:rPr lang="en-US" sz="1800" dirty="0"/>
                        <a:t>1.2 Greet caller with four part greeting:</a:t>
                      </a:r>
                    </a:p>
                    <a:p>
                      <a:pPr marL="342900" lvl="1" indent="0">
                        <a:buNone/>
                      </a:pPr>
                      <a:r>
                        <a:rPr lang="en-US" sz="1800" dirty="0"/>
                        <a:t>1.2.1. Good morning</a:t>
                      </a:r>
                    </a:p>
                    <a:p>
                      <a:pPr marL="342900" lvl="1" indent="0">
                        <a:buNone/>
                      </a:pPr>
                      <a:r>
                        <a:rPr lang="en-US" sz="1800" dirty="0"/>
                        <a:t>1.2.2. Department of Great Ideas</a:t>
                      </a:r>
                    </a:p>
                    <a:p>
                      <a:pPr marL="342900" lvl="1" indent="0">
                        <a:buNone/>
                      </a:pPr>
                      <a:r>
                        <a:rPr lang="en-US" sz="1800" dirty="0"/>
                        <a:t>1.2.3. This is Sue</a:t>
                      </a:r>
                    </a:p>
                    <a:p>
                      <a:pPr marL="342900" lvl="1" indent="0">
                        <a:buNone/>
                      </a:pPr>
                      <a:r>
                        <a:rPr lang="en-US" sz="1800" dirty="0"/>
                        <a:t>1.2.4. How may I transfer your call?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P: Video Example of Call</a:t>
                      </a:r>
                    </a:p>
                    <a:p>
                      <a:r>
                        <a:rPr lang="en-US" sz="1800" dirty="0"/>
                        <a:t>A: Role play of mock call</a:t>
                      </a:r>
                    </a:p>
                    <a:p>
                      <a:r>
                        <a:rPr lang="en-US" sz="1800" dirty="0"/>
                        <a:t>F Peer review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2864022399"/>
                  </a:ext>
                </a:extLst>
              </a:tr>
              <a:tr h="1062866">
                <a:tc>
                  <a:txBody>
                    <a:bodyPr/>
                    <a:lstStyle/>
                    <a:p>
                      <a:r>
                        <a:rPr lang="en-US" sz="1800" dirty="0"/>
                        <a:t>2. Transfer call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2.1. Identify extension caller want to reach</a:t>
                      </a:r>
                    </a:p>
                    <a:p>
                      <a:r>
                        <a:rPr lang="en-US" sz="1800" dirty="0"/>
                        <a:t>2.2. Place caller on hold</a:t>
                      </a:r>
                    </a:p>
                    <a:p>
                      <a:r>
                        <a:rPr lang="en-US" sz="1800" dirty="0"/>
                        <a:t>2.3. Dial extension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P: Demonstration</a:t>
                      </a:r>
                    </a:p>
                    <a:p>
                      <a:r>
                        <a:rPr lang="en-US" sz="1800" dirty="0"/>
                        <a:t>A: Simulation – classroom phone</a:t>
                      </a:r>
                    </a:p>
                    <a:p>
                      <a:r>
                        <a:rPr lang="en-US" sz="1800" dirty="0"/>
                        <a:t>F: Instructor verbal feedback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8817065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42148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1A69DFEE-2300-0A4D-A927-CA52DB161C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5262295"/>
            <a:ext cx="7924453" cy="1013813"/>
          </a:xfrm>
        </p:spPr>
        <p:txBody>
          <a:bodyPr>
            <a:normAutofit/>
          </a:bodyPr>
          <a:lstStyle/>
          <a:p>
            <a:endParaRPr lang="en-US" sz="4000" b="1" cap="none" dirty="0">
              <a:solidFill>
                <a:schemeClr val="bg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B2F5E77-A7CA-894D-A866-382E9540FB6B}"/>
              </a:ext>
            </a:extLst>
          </p:cNvPr>
          <p:cNvSpPr/>
          <p:nvPr/>
        </p:nvSpPr>
        <p:spPr>
          <a:xfrm>
            <a:off x="355101" y="911720"/>
            <a:ext cx="514634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/>
              <a:t>What Do You Recall?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3597FA0-E7A5-524E-BC5D-1F9226449F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95363" y="6423914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603CDE5-C1D8-4EDD-870F-A498BAFA520F}" type="slidenum">
              <a:rPr lang="en-US" smtClean="0"/>
              <a:pPr/>
              <a:t>37</a:t>
            </a:fld>
            <a:endParaRPr lang="en-US" noProof="0" dirty="0"/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D06F2848-9AA6-DF4C-8BB3-042EA75E69C9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436746" y="1652264"/>
          <a:ext cx="11293476" cy="321365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764492">
                  <a:extLst>
                    <a:ext uri="{9D8B030D-6E8A-4147-A177-3AD203B41FA5}">
                      <a16:colId xmlns:a16="http://schemas.microsoft.com/office/drawing/2014/main" val="4159959761"/>
                    </a:ext>
                  </a:extLst>
                </a:gridCol>
                <a:gridCol w="3764492">
                  <a:extLst>
                    <a:ext uri="{9D8B030D-6E8A-4147-A177-3AD203B41FA5}">
                      <a16:colId xmlns:a16="http://schemas.microsoft.com/office/drawing/2014/main" val="1850927464"/>
                    </a:ext>
                  </a:extLst>
                </a:gridCol>
                <a:gridCol w="3764492">
                  <a:extLst>
                    <a:ext uri="{9D8B030D-6E8A-4147-A177-3AD203B41FA5}">
                      <a16:colId xmlns:a16="http://schemas.microsoft.com/office/drawing/2014/main" val="1841758450"/>
                    </a:ext>
                  </a:extLst>
                </a:gridCol>
              </a:tblGrid>
              <a:tr h="1606826">
                <a:tc>
                  <a:txBody>
                    <a:bodyPr/>
                    <a:lstStyle/>
                    <a:p>
                      <a:r>
                        <a:rPr lang="en-US" sz="3200" b="1" dirty="0"/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b="1" dirty="0"/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b="1" dirty="0"/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52735797"/>
                  </a:ext>
                </a:extLst>
              </a:tr>
              <a:tr h="1606826">
                <a:tc>
                  <a:txBody>
                    <a:bodyPr/>
                    <a:lstStyle/>
                    <a:p>
                      <a:r>
                        <a:rPr lang="en-US" sz="3200" b="1" dirty="0"/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b="1" dirty="0"/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b="1" dirty="0"/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10038856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00878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3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A16EA38-2CF7-2E46-9413-671DB7C10679}"/>
              </a:ext>
            </a:extLst>
          </p:cNvPr>
          <p:cNvSpPr txBox="1"/>
          <p:nvPr/>
        </p:nvSpPr>
        <p:spPr>
          <a:xfrm>
            <a:off x="1095878" y="127502"/>
            <a:ext cx="1077499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Before we get started @ 8:30 – </a:t>
            </a:r>
            <a:r>
              <a:rPr lang="en-US" b="1" dirty="0"/>
              <a:t>Add your answers! </a:t>
            </a:r>
          </a:p>
          <a:p>
            <a:r>
              <a:rPr lang="en-US" dirty="0"/>
              <a:t>View Options/Annotate/Text to add your answers </a:t>
            </a:r>
          </a:p>
          <a:p>
            <a:r>
              <a:rPr lang="en-US" sz="2000" b="1" dirty="0"/>
              <a:t>In The Last 7 Months…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AE62B58-7DEF-884A-BD6B-D02C8ABA39B8}"/>
              </a:ext>
            </a:extLst>
          </p:cNvPr>
          <p:cNvCxnSpPr>
            <a:cxnSpLocks/>
          </p:cNvCxnSpPr>
          <p:nvPr/>
        </p:nvCxnSpPr>
        <p:spPr>
          <a:xfrm>
            <a:off x="-473529" y="411458"/>
            <a:ext cx="1569407" cy="0"/>
          </a:xfrm>
          <a:prstGeom prst="line">
            <a:avLst/>
          </a:prstGeom>
          <a:ln w="1492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5632871E-7A2F-3343-BE46-5EADE274565A}"/>
              </a:ext>
            </a:extLst>
          </p:cNvPr>
          <p:cNvGraphicFramePr>
            <a:graphicFrameLocks noGrp="1"/>
          </p:cNvGraphicFramePr>
          <p:nvPr/>
        </p:nvGraphicFramePr>
        <p:xfrm>
          <a:off x="0" y="1057789"/>
          <a:ext cx="12192000" cy="580021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1010693069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3432322484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160396892"/>
                    </a:ext>
                  </a:extLst>
                </a:gridCol>
              </a:tblGrid>
              <a:tr h="2900106">
                <a:tc>
                  <a:txBody>
                    <a:bodyPr/>
                    <a:lstStyle/>
                    <a:p>
                      <a:pPr lvl="0" algn="l"/>
                      <a:r>
                        <a:rPr lang="en-US" sz="1400" b="1" dirty="0"/>
                        <a:t>Best thing that happened to you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/>
                        <a:t>Coolest thing you've learned</a:t>
                      </a:r>
                    </a:p>
                    <a:p>
                      <a:pPr algn="l"/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/>
                        <a:t>Best meal you've eaten</a:t>
                      </a:r>
                    </a:p>
                    <a:p>
                      <a:pPr algn="l"/>
                      <a:endParaRPr lang="en-US" sz="1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42686564"/>
                  </a:ext>
                </a:extLst>
              </a:tr>
              <a:tr h="2900106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/>
                        <a:t>Best TV show, Movie, or Book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/>
                        <a:t>Best activity you’ve experience in virtual meeting or training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1" dirty="0"/>
                        <a:t>One thing you recall from last week’s class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5914512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3039496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ED41729-3980-0244-9ED4-D88E143A238C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algn="l"/>
            <a:r>
              <a:rPr lang="en-US" sz="3200" b="1" dirty="0"/>
              <a:t>Day 3 | Develop</a:t>
            </a:r>
            <a:endParaRPr lang="en-US" sz="32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AA242D-B507-4381-A8CB-EFA3465703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4800" b="1" cap="none" dirty="0"/>
              <a:t>Training For Trainers </a:t>
            </a: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E1728A7F-452B-F34D-BF71-A90BA5143387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/>
          <a:srcRect l="1698" r="169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054135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CC95A76-7A57-524E-9A92-CB6BA64AC9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95363" y="6423914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A98EE3D-8CD1-4C3F-BD1C-C98C9596463C}" type="slidenum">
              <a:rPr lang="en-US" smtClean="0"/>
              <a:pPr/>
              <a:t>4</a:t>
            </a:fld>
            <a:endParaRPr lang="en-US" noProof="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35A562A-AB6C-A744-9BDE-1CCDECF488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Today’s Schedule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EA5D1767-CCF5-1C48-B27F-932538C0FA14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434715" y="1943100"/>
          <a:ext cx="11302583" cy="44808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54829157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996C043-F21D-7A40-80A3-AAF7B655B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95363" y="6423914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603CDE5-C1D8-4EDD-870F-A498BAFA520F}" type="slidenum">
              <a:rPr lang="en-US" smtClean="0"/>
              <a:pPr/>
              <a:t>40</a:t>
            </a:fld>
            <a:endParaRPr lang="en-US" noProof="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A066515-DDA7-2048-A0BC-AC6F002818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 cap="none" dirty="0"/>
              <a:t>Use View Options&gt;Annotate&gt;Stamp To Stamp Your: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8805BCB1-253F-C64B-90A9-78BE91E7B0D0}"/>
              </a:ext>
            </a:extLst>
          </p:cNvPr>
          <p:cNvGraphicFramePr>
            <a:graphicFrameLocks noGrp="1"/>
          </p:cNvGraphicFramePr>
          <p:nvPr/>
        </p:nvGraphicFramePr>
        <p:xfrm>
          <a:off x="575894" y="2090056"/>
          <a:ext cx="10739808" cy="433385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152316">
                  <a:extLst>
                    <a:ext uri="{9D8B030D-6E8A-4147-A177-3AD203B41FA5}">
                      <a16:colId xmlns:a16="http://schemas.microsoft.com/office/drawing/2014/main" val="1487104376"/>
                    </a:ext>
                  </a:extLst>
                </a:gridCol>
                <a:gridCol w="3217588">
                  <a:extLst>
                    <a:ext uri="{9D8B030D-6E8A-4147-A177-3AD203B41FA5}">
                      <a16:colId xmlns:a16="http://schemas.microsoft.com/office/drawing/2014/main" val="1077161136"/>
                    </a:ext>
                  </a:extLst>
                </a:gridCol>
                <a:gridCol w="2684952">
                  <a:extLst>
                    <a:ext uri="{9D8B030D-6E8A-4147-A177-3AD203B41FA5}">
                      <a16:colId xmlns:a16="http://schemas.microsoft.com/office/drawing/2014/main" val="1561269374"/>
                    </a:ext>
                  </a:extLst>
                </a:gridCol>
                <a:gridCol w="2684952">
                  <a:extLst>
                    <a:ext uri="{9D8B030D-6E8A-4147-A177-3AD203B41FA5}">
                      <a16:colId xmlns:a16="http://schemas.microsoft.com/office/drawing/2014/main" val="3961864600"/>
                    </a:ext>
                  </a:extLst>
                </a:gridCol>
              </a:tblGrid>
              <a:tr h="1083464">
                <a:tc>
                  <a:txBody>
                    <a:bodyPr/>
                    <a:lstStyle/>
                    <a:p>
                      <a:pPr algn="l"/>
                      <a:r>
                        <a:rPr lang="en-US" sz="4400" dirty="0"/>
                        <a:t>Energy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l"/>
                      <a:endParaRPr lang="en-US" sz="4000" dirty="0"/>
                    </a:p>
                  </a:txBody>
                  <a:tcPr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4000" dirty="0"/>
                    </a:p>
                  </a:txBody>
                  <a:tcPr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4000" dirty="0"/>
                    </a:p>
                  </a:txBody>
                  <a:tcPr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17855929"/>
                  </a:ext>
                </a:extLst>
              </a:tr>
              <a:tr h="1083464">
                <a:tc>
                  <a:txBody>
                    <a:bodyPr/>
                    <a:lstStyle/>
                    <a:p>
                      <a:pPr algn="l"/>
                      <a:r>
                        <a:rPr lang="en-US" sz="4400" dirty="0"/>
                        <a:t>Focus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4000" dirty="0"/>
                        <a:t>0</a:t>
                      </a:r>
                    </a:p>
                  </a:txBody>
                  <a:tcP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4000" dirty="0"/>
                    </a:p>
                  </a:txBody>
                  <a:tcP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4000" dirty="0"/>
                        <a:t>10</a:t>
                      </a:r>
                    </a:p>
                  </a:txBody>
                  <a:tcP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37156432"/>
                  </a:ext>
                </a:extLst>
              </a:tr>
              <a:tr h="1083464">
                <a:tc>
                  <a:txBody>
                    <a:bodyPr/>
                    <a:lstStyle/>
                    <a:p>
                      <a:pPr algn="l"/>
                      <a:r>
                        <a:rPr lang="en-US" sz="4400" dirty="0"/>
                        <a:t>Interest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4000" dirty="0"/>
                        <a:t>0</a:t>
                      </a:r>
                    </a:p>
                  </a:txBody>
                  <a:tcP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4000" dirty="0"/>
                    </a:p>
                  </a:txBody>
                  <a:tcP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4000" dirty="0"/>
                        <a:t>10</a:t>
                      </a:r>
                    </a:p>
                  </a:txBody>
                  <a:tcP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27740407"/>
                  </a:ext>
                </a:extLst>
              </a:tr>
              <a:tr h="1083464">
                <a:tc>
                  <a:txBody>
                    <a:bodyPr/>
                    <a:lstStyle/>
                    <a:p>
                      <a:pPr algn="l"/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4000" dirty="0"/>
                        <a:t>0</a:t>
                      </a:r>
                    </a:p>
                  </a:txBody>
                  <a:tcP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4000" dirty="0"/>
                    </a:p>
                  </a:txBody>
                  <a:tcP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4000" dirty="0"/>
                        <a:t>10</a:t>
                      </a:r>
                    </a:p>
                  </a:txBody>
                  <a:tcP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37136687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4835982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1A69DFEE-2300-0A4D-A927-CA52DB161C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6690" y="5262295"/>
            <a:ext cx="10329615" cy="1013813"/>
          </a:xfrm>
        </p:spPr>
        <p:txBody>
          <a:bodyPr>
            <a:normAutofit/>
          </a:bodyPr>
          <a:lstStyle/>
          <a:p>
            <a:r>
              <a:rPr lang="en-US" sz="4000" b="1" cap="none" dirty="0">
                <a:solidFill>
                  <a:schemeClr val="bg1"/>
                </a:solidFill>
              </a:rPr>
              <a:t>Write The Words:  Know The Purpose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B2F5E77-A7CA-894D-A866-382E9540FB6B}"/>
              </a:ext>
            </a:extLst>
          </p:cNvPr>
          <p:cNvSpPr/>
          <p:nvPr/>
        </p:nvSpPr>
        <p:spPr>
          <a:xfrm>
            <a:off x="596690" y="663747"/>
            <a:ext cx="451835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/>
              <a:t>Draw The Target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11FB37F-1910-5842-95E8-4152E2E30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95363" y="6423914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603CDE5-C1D8-4EDD-870F-A498BAFA520F}" type="slidenum">
              <a:rPr lang="en-US" smtClean="0"/>
              <a:pPr/>
              <a:t>41</a:t>
            </a:fld>
            <a:endParaRPr lang="en-US" noProof="0" dirty="0"/>
          </a:p>
        </p:txBody>
      </p:sp>
      <p:pic>
        <p:nvPicPr>
          <p:cNvPr id="18" name="Content Placeholder 17">
            <a:extLst>
              <a:ext uri="{FF2B5EF4-FFF2-40B4-BE49-F238E27FC236}">
                <a16:creationId xmlns:a16="http://schemas.microsoft.com/office/drawing/2014/main" id="{F2664DE5-54C5-654D-8443-38C454EB65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34871" y="-56028"/>
            <a:ext cx="5847227" cy="5847227"/>
          </a:xfrm>
        </p:spPr>
      </p:pic>
    </p:spTree>
    <p:extLst>
      <p:ext uri="{BB962C8B-B14F-4D97-AF65-F5344CB8AC3E}">
        <p14:creationId xmlns:p14="http://schemas.microsoft.com/office/powerpoint/2010/main" val="3251872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3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6B0B4D0-5DF0-2344-B0CA-4536C8F2EC4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AD5328B0-DEA8-E444-BB8C-CBCB6CFC8F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95363" y="6423914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accent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59F479D-7533-4EEF-A06F-7CD2FE3DB90D}" type="slidenum">
              <a:rPr lang="en-US" smtClean="0"/>
              <a:pPr/>
              <a:t>42</a:t>
            </a:fld>
            <a:endParaRPr lang="en-US" noProof="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A019A2A-640A-4285-BA5E-7A47E95D04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600" b="1" cap="none" dirty="0">
                <a:solidFill>
                  <a:schemeClr val="accent1"/>
                </a:solidFill>
              </a:rPr>
              <a:t>What </a:t>
            </a:r>
            <a:r>
              <a:rPr lang="en-US" sz="6600" b="1" cap="none" dirty="0">
                <a:solidFill>
                  <a:schemeClr val="tx2"/>
                </a:solidFill>
              </a:rPr>
              <a:t>message</a:t>
            </a:r>
            <a:r>
              <a:rPr lang="en-US" sz="6600" b="1" cap="none" dirty="0">
                <a:solidFill>
                  <a:schemeClr val="accent1"/>
                </a:solidFill>
              </a:rPr>
              <a:t> are you conveying?</a:t>
            </a:r>
          </a:p>
        </p:txBody>
      </p:sp>
    </p:spTree>
    <p:extLst>
      <p:ext uri="{BB962C8B-B14F-4D97-AF65-F5344CB8AC3E}">
        <p14:creationId xmlns:p14="http://schemas.microsoft.com/office/powerpoint/2010/main" val="325017187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24E3140-8003-A748-8BB7-A691FC8A331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b="1" cap="none" dirty="0">
                <a:solidFill>
                  <a:schemeClr val="accent1"/>
                </a:solidFill>
                <a:latin typeface="Century Gothic" panose="020B0502020202020204" pitchFamily="34" charset="0"/>
              </a:rPr>
              <a:t>Begin With The </a:t>
            </a:r>
            <a:r>
              <a:rPr lang="en-US" sz="6000" b="1" cap="none" dirty="0">
                <a:solidFill>
                  <a:schemeClr val="tx1"/>
                </a:solidFill>
                <a:latin typeface="Century Gothic" panose="020B0502020202020204" pitchFamily="34" charset="0"/>
              </a:rPr>
              <a:t>End In Mind</a:t>
            </a:r>
          </a:p>
        </p:txBody>
      </p:sp>
    </p:spTree>
    <p:extLst>
      <p:ext uri="{BB962C8B-B14F-4D97-AF65-F5344CB8AC3E}">
        <p14:creationId xmlns:p14="http://schemas.microsoft.com/office/powerpoint/2010/main" val="87320947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F6727CE-3C49-CE46-81C5-D0648AF9A9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95363" y="6423914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A98EE3D-8CD1-4C3F-BD1C-C98C9596463C}" type="slidenum">
              <a:rPr lang="en-US" smtClean="0"/>
              <a:pPr/>
              <a:t>44</a:t>
            </a:fld>
            <a:endParaRPr lang="en-US" noProof="0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A0B020AD-1ACC-7147-B1E5-22EC3F294C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cap="none" dirty="0"/>
              <a:t>What Are You Trying To Convey?</a:t>
            </a: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F77B4AFA-DE59-304E-8828-D15D993CAC0B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581025" y="2181224"/>
          <a:ext cx="11029950" cy="4242690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5514975">
                  <a:extLst>
                    <a:ext uri="{9D8B030D-6E8A-4147-A177-3AD203B41FA5}">
                      <a16:colId xmlns:a16="http://schemas.microsoft.com/office/drawing/2014/main" val="2644187473"/>
                    </a:ext>
                  </a:extLst>
                </a:gridCol>
                <a:gridCol w="5514975">
                  <a:extLst>
                    <a:ext uri="{9D8B030D-6E8A-4147-A177-3AD203B41FA5}">
                      <a16:colId xmlns:a16="http://schemas.microsoft.com/office/drawing/2014/main" val="2666356418"/>
                    </a:ext>
                  </a:extLst>
                </a:gridCol>
              </a:tblGrid>
              <a:tr h="2121345">
                <a:tc>
                  <a:txBody>
                    <a:bodyPr/>
                    <a:lstStyle/>
                    <a:p>
                      <a:pPr algn="ctr"/>
                      <a:r>
                        <a:rPr lang="en-US" sz="5400" dirty="0"/>
                        <a:t>How</a:t>
                      </a:r>
                      <a:endParaRPr lang="en-US" sz="54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dirty="0"/>
                        <a:t>Why</a:t>
                      </a:r>
                      <a:endParaRPr lang="en-US" sz="54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96431048"/>
                  </a:ext>
                </a:extLst>
              </a:tr>
              <a:tr h="2121345">
                <a:tc>
                  <a:txBody>
                    <a:bodyPr/>
                    <a:lstStyle/>
                    <a:p>
                      <a:pPr algn="ctr"/>
                      <a:r>
                        <a:rPr lang="en-US" sz="5400" dirty="0"/>
                        <a:t>When</a:t>
                      </a:r>
                      <a:endParaRPr lang="en-US" sz="54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dirty="0"/>
                        <a:t>Where</a:t>
                      </a:r>
                      <a:endParaRPr lang="en-US" sz="54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797355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6538521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Which Works For Your Message?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931D2517-BF94-B345-ACF9-A8518B8FE966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581192" y="2180496"/>
          <a:ext cx="11029615" cy="44901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151442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E2DC870-41FD-DA47-AB32-3E064A74A49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E15CE16-95C7-4F4C-AE2B-90183D15691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A1EF169-60C5-D742-9B99-D226B5F5A95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0067FDC-2CCB-C24F-A31C-10BEBD63F66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601A9A0-D056-7449-836E-8B5E1D18383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01754BA-6F56-1346-90C3-046443E6006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0327842-4259-BE46-8A91-7F74D92AC9A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B3475DC-39D9-9444-ACDA-2B90DAF56CA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59E17A1-A5E3-E94C-ACD5-11937F1BB0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4F069A8-F826-2A4D-A466-705FCBD9231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A63C3B2-3B4F-544F-A70E-DD6FFE8BBFF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FAF6B03-AD0C-0D45-8510-2E181C2EBDE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65FCAE5-592F-BD4A-A229-E13AD9CE5A3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3FAAD32-5894-A049-BC65-68E949BBFA5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DE91C25-3016-774C-A0D8-D34DEB346B1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6964116-E919-874E-9AC8-038ADBA613C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7D3AB34-1581-0B49-9986-23FCD32EDB4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F4E66F8-E8CC-8C4B-BCAE-8BEC47ACF11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859B6E1-C65C-3C4B-960C-3BE58A04E5D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00399B2-55F3-F943-93F1-483B605CE30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3742D37-31E5-F646-A8E6-F3F3A4616A7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3A1424B-EEF8-6741-B603-FAB75DF0A94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9B9AE9A-94AE-7645-8C76-B6EBF44C720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83EBEC5-F5A7-824D-AD59-1B28A82444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ED4EFD9-F2EA-3049-8D41-08FC613ADB2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 uiExpand="1">
        <p:bldSub>
          <a:bldDgm bld="one"/>
        </p:bldSub>
      </p:bldGraphic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1A69DFEE-2300-0A4D-A927-CA52DB161C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5262295"/>
            <a:ext cx="9238057" cy="1013813"/>
          </a:xfrm>
        </p:spPr>
        <p:txBody>
          <a:bodyPr>
            <a:normAutofit/>
          </a:bodyPr>
          <a:lstStyle/>
          <a:p>
            <a:r>
              <a:rPr lang="en-US" sz="4000" b="1" cap="none" dirty="0">
                <a:solidFill>
                  <a:schemeClr val="bg1"/>
                </a:solidFill>
              </a:rPr>
              <a:t>Write The Words:  One Idea Per Slide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B2F5E77-A7CA-894D-A866-382E9540FB6B}"/>
              </a:ext>
            </a:extLst>
          </p:cNvPr>
          <p:cNvSpPr/>
          <p:nvPr/>
        </p:nvSpPr>
        <p:spPr>
          <a:xfrm>
            <a:off x="355101" y="911720"/>
            <a:ext cx="439248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/>
              <a:t>Draw The Fingers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506AD95-0795-BE44-A73A-EC1D5B842B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95363" y="6423914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603CDE5-C1D8-4EDD-870F-A498BAFA520F}" type="slidenum">
              <a:rPr lang="en-US" smtClean="0"/>
              <a:pPr/>
              <a:t>46</a:t>
            </a:fld>
            <a:endParaRPr lang="en-US" noProof="0" dirty="0"/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BB542636-CB99-1448-92CE-3FCC09C60B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92562" y="601663"/>
            <a:ext cx="4203700" cy="4203700"/>
          </a:xfrm>
        </p:spPr>
      </p:pic>
    </p:spTree>
    <p:extLst>
      <p:ext uri="{BB962C8B-B14F-4D97-AF65-F5344CB8AC3E}">
        <p14:creationId xmlns:p14="http://schemas.microsoft.com/office/powerpoint/2010/main" val="867139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3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1972236"/>
            <a:ext cx="11029615" cy="2569182"/>
          </a:xfrm>
        </p:spPr>
        <p:txBody>
          <a:bodyPr>
            <a:normAutofit/>
          </a:bodyPr>
          <a:lstStyle/>
          <a:p>
            <a:r>
              <a:rPr lang="en-US" sz="6000" b="1" cap="none" dirty="0">
                <a:latin typeface="Century Gothic" panose="020B0502020202020204" pitchFamily="34" charset="0"/>
              </a:rPr>
              <a:t>“Your slides should be a </a:t>
            </a:r>
            <a:r>
              <a:rPr lang="en-US" sz="6000" b="1" cap="none" dirty="0">
                <a:solidFill>
                  <a:schemeClr val="tx2"/>
                </a:solidFill>
                <a:latin typeface="Century Gothic" panose="020B0502020202020204" pitchFamily="34" charset="0"/>
              </a:rPr>
              <a:t>billboard </a:t>
            </a:r>
            <a:r>
              <a:rPr lang="en-US" sz="6000" b="1" cap="none" dirty="0">
                <a:latin typeface="Century Gothic" panose="020B0502020202020204" pitchFamily="34" charset="0"/>
              </a:rPr>
              <a:t>not a document!”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2800" cap="none" dirty="0">
                <a:latin typeface="Century Gothic" panose="020B0502020202020204" pitchFamily="34" charset="0"/>
              </a:rPr>
              <a:t>Lee Jackson (Author)</a:t>
            </a:r>
          </a:p>
        </p:txBody>
      </p:sp>
    </p:spTree>
    <p:extLst>
      <p:ext uri="{BB962C8B-B14F-4D97-AF65-F5344CB8AC3E}">
        <p14:creationId xmlns:p14="http://schemas.microsoft.com/office/powerpoint/2010/main" val="395594451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Consider What Is Happening In Your Brain!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idx="1"/>
          </p:nvPr>
        </p:nvSpPr>
        <p:spPr>
          <a:xfrm>
            <a:off x="543092" y="1485900"/>
            <a:ext cx="11029615" cy="424542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latin typeface="Century Gothic" panose="020B0502020202020204" pitchFamily="34" charset="0"/>
              </a:rPr>
              <a:t>Keep your slides simple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latin typeface="Century Gothic" panose="020B0502020202020204" pitchFamily="34" charset="0"/>
              </a:rPr>
              <a:t>Use more slides with less on them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latin typeface="Century Gothic" panose="020B0502020202020204" pitchFamily="34" charset="0"/>
              </a:rPr>
              <a:t>If you are reading out loud, they’ve already passed you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latin typeface="Century Gothic" panose="020B0502020202020204" pitchFamily="34" charset="0"/>
              </a:rPr>
              <a:t>Consider -- Where is the learner looking?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5BB53FF-4E39-0E49-95B4-043F626C65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97529" y="4049484"/>
            <a:ext cx="2794471" cy="2794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9647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b="1" cap="none" dirty="0">
                <a:latin typeface="Century Gothic" panose="020B0502020202020204" pitchFamily="34" charset="0"/>
              </a:rPr>
              <a:t>Keep Your Slides Simple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09D42B7-344A-0548-80C4-E7BC90C78D9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35719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SmartArt Placeholder 3">
            <a:extLst>
              <a:ext uri="{FF2B5EF4-FFF2-40B4-BE49-F238E27FC236}">
                <a16:creationId xmlns:a16="http://schemas.microsoft.com/office/drawing/2014/main" id="{85A69BA9-5D57-A040-BB11-42E5B0518DEC}"/>
              </a:ext>
            </a:extLst>
          </p:cNvPr>
          <p:cNvGraphicFramePr>
            <a:graphicFrameLocks noGrp="1"/>
          </p:cNvGraphicFramePr>
          <p:nvPr>
            <p:ph type="dgm" sz="quarter" idx="13"/>
            <p:extLst>
              <p:ext uri="{D42A27DB-BD31-4B8C-83A1-F6EECF244321}">
                <p14:modId xmlns:p14="http://schemas.microsoft.com/office/powerpoint/2010/main" val="1375356185"/>
              </p:ext>
            </p:extLst>
          </p:nvPr>
        </p:nvGraphicFramePr>
        <p:xfrm>
          <a:off x="355600" y="696913"/>
          <a:ext cx="11491913" cy="42005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itle 2">
            <a:extLst>
              <a:ext uri="{FF2B5EF4-FFF2-40B4-BE49-F238E27FC236}">
                <a16:creationId xmlns:a16="http://schemas.microsoft.com/office/drawing/2014/main" id="{69B219F1-A206-C945-8FFB-CD5EF799916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86748" y="5078889"/>
            <a:ext cx="11029616" cy="1189554"/>
          </a:xfrm>
        </p:spPr>
        <p:txBody>
          <a:bodyPr>
            <a:norm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Objectives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0F771C9-7D27-6747-BB18-496DAD4F6FBB}"/>
              </a:ext>
            </a:extLst>
          </p:cNvPr>
          <p:cNvSpPr txBox="1"/>
          <p:nvPr/>
        </p:nvSpPr>
        <p:spPr>
          <a:xfrm>
            <a:off x="9129680" y="5078889"/>
            <a:ext cx="2481128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View Options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Annotate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Select Stamp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3EF6720-289F-E943-9B3E-4152DF42D6E9}"/>
              </a:ext>
            </a:extLst>
          </p:cNvPr>
          <p:cNvCxnSpPr/>
          <p:nvPr/>
        </p:nvCxnSpPr>
        <p:spPr>
          <a:xfrm>
            <a:off x="6093247" y="5743742"/>
            <a:ext cx="2822153" cy="27644"/>
          </a:xfrm>
          <a:prstGeom prst="line">
            <a:avLst/>
          </a:prstGeom>
          <a:ln w="203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45737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b="1" cap="none" dirty="0">
                <a:solidFill>
                  <a:schemeClr val="accent1"/>
                </a:solidFill>
                <a:latin typeface="Century Gothic" panose="020B0502020202020204" pitchFamily="34" charset="0"/>
              </a:rPr>
              <a:t>More slides with </a:t>
            </a:r>
            <a:r>
              <a:rPr lang="en-US" sz="5400" b="1" cap="none" dirty="0">
                <a:solidFill>
                  <a:schemeClr val="tx2"/>
                </a:solidFill>
                <a:latin typeface="Century Gothic" panose="020B0502020202020204" pitchFamily="34" charset="0"/>
              </a:rPr>
              <a:t>less on them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09D42B7-344A-0548-80C4-E7BC90C78D9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619483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b="1" cap="none" dirty="0">
                <a:latin typeface="Century Gothic" panose="020B0502020202020204" pitchFamily="34" charset="0"/>
              </a:rPr>
              <a:t>Where are you looking now?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09D42B7-344A-0548-80C4-E7BC90C78D9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05451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6B0B4D0-5DF0-2344-B0CA-4536C8F2EC4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AD5328B0-DEA8-E444-BB8C-CBCB6CFC8F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95363" y="6423914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accent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59F479D-7533-4EEF-A06F-7CD2FE3DB90D}" type="slidenum">
              <a:rPr lang="en-US" smtClean="0"/>
              <a:pPr/>
              <a:t>52</a:t>
            </a:fld>
            <a:endParaRPr lang="en-US" noProof="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A019A2A-640A-4285-BA5E-7A47E95D04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600" b="1" cap="none" dirty="0">
                <a:solidFill>
                  <a:schemeClr val="tx2"/>
                </a:solidFill>
              </a:rPr>
              <a:t>Does </a:t>
            </a:r>
            <a:r>
              <a:rPr lang="en-US" sz="6600" b="1" cap="none" dirty="0">
                <a:solidFill>
                  <a:schemeClr val="accent1"/>
                </a:solidFill>
              </a:rPr>
              <a:t>size</a:t>
            </a:r>
            <a:r>
              <a:rPr lang="en-US" sz="6600" b="1" cap="none" dirty="0">
                <a:solidFill>
                  <a:schemeClr val="tx2"/>
                </a:solidFill>
              </a:rPr>
              <a:t> matter?</a:t>
            </a:r>
            <a:endParaRPr lang="en-US" sz="6600" b="1" cap="none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084852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Content Placeholder 4">
            <a:extLst>
              <a:ext uri="{FF2B5EF4-FFF2-40B4-BE49-F238E27FC236}">
                <a16:creationId xmlns:a16="http://schemas.microsoft.com/office/drawing/2014/main" id="{FF556395-F2C9-D741-854A-9B99231EB37A}"/>
              </a:ext>
            </a:extLst>
          </p:cNvPr>
          <p:cNvSpPr txBox="1">
            <a:spLocks/>
          </p:cNvSpPr>
          <p:nvPr/>
        </p:nvSpPr>
        <p:spPr>
          <a:xfrm>
            <a:off x="581025" y="195943"/>
            <a:ext cx="11029950" cy="63518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06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Wingdings 2" panose="05020102010507070707" pitchFamily="18" charset="2"/>
              <a:buNone/>
            </a:pPr>
            <a:r>
              <a:rPr lang="en-US" sz="6600" b="1" dirty="0">
                <a:latin typeface="Century Gothic" panose="020B0502020202020204" pitchFamily="34" charset="0"/>
              </a:rPr>
              <a:t>Which line do you prefer?</a:t>
            </a:r>
          </a:p>
          <a:p>
            <a:pPr marL="0" indent="0">
              <a:lnSpc>
                <a:spcPct val="150000"/>
              </a:lnSpc>
              <a:buFont typeface="Wingdings 2" panose="05020102010507070707" pitchFamily="18" charset="2"/>
              <a:buNone/>
            </a:pPr>
            <a:r>
              <a:rPr lang="en-US" sz="6600" dirty="0">
                <a:latin typeface="Century Gothic" panose="020B0502020202020204" pitchFamily="34" charset="0"/>
              </a:rPr>
              <a:t>Which line do you prefer?</a:t>
            </a:r>
          </a:p>
          <a:p>
            <a:pPr marL="0" indent="0">
              <a:lnSpc>
                <a:spcPct val="150000"/>
              </a:lnSpc>
              <a:buFont typeface="Wingdings 2" panose="05020102010507070707" pitchFamily="18" charset="2"/>
              <a:buNone/>
            </a:pPr>
            <a:r>
              <a:rPr lang="en-US" sz="4000" b="1" dirty="0">
                <a:latin typeface="Century Gothic" panose="020B0502020202020204" pitchFamily="34" charset="0"/>
              </a:rPr>
              <a:t>Which line do you prefer?</a:t>
            </a:r>
            <a:endParaRPr lang="en-US" sz="6600" b="1" dirty="0">
              <a:latin typeface="Century Gothic" panose="020B0502020202020204" pitchFamily="34" charset="0"/>
            </a:endParaRPr>
          </a:p>
          <a:p>
            <a:pPr marL="0" indent="0">
              <a:lnSpc>
                <a:spcPct val="150000"/>
              </a:lnSpc>
              <a:buFont typeface="Wingdings 2" panose="05020102010507070707" pitchFamily="18" charset="2"/>
              <a:buNone/>
            </a:pPr>
            <a:r>
              <a:rPr lang="en-US" sz="4000" dirty="0">
                <a:latin typeface="Century Gothic" panose="020B0502020202020204" pitchFamily="34" charset="0"/>
              </a:rPr>
              <a:t>Which line do you prefer?</a:t>
            </a:r>
            <a:endParaRPr lang="en-US" sz="6600" b="1" dirty="0">
              <a:latin typeface="Century Gothic" panose="020B0502020202020204" pitchFamily="34" charset="0"/>
            </a:endParaRPr>
          </a:p>
          <a:p>
            <a:pPr marL="0" indent="0">
              <a:lnSpc>
                <a:spcPct val="150000"/>
              </a:lnSpc>
              <a:buFont typeface="Wingdings 2" panose="05020102010507070707" pitchFamily="18" charset="2"/>
              <a:buNone/>
            </a:pPr>
            <a:r>
              <a:rPr lang="en-US" sz="2400" b="1" dirty="0">
                <a:latin typeface="Century Gothic" panose="020B0502020202020204" pitchFamily="34" charset="0"/>
              </a:rPr>
              <a:t>Which line do you prefer?</a:t>
            </a:r>
            <a:endParaRPr lang="en-US" sz="6600" dirty="0">
              <a:latin typeface="Century Gothic" panose="020B0502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C3347A-7D9D-3342-8C39-7357171952A5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159F479D-7533-4EEF-A06F-7CD2FE3DB90D}" type="slidenum">
              <a:rPr lang="en-US" noProof="0" smtClean="0"/>
              <a:t>53</a:t>
            </a:fld>
            <a:endParaRPr lang="en-US" noProof="0" dirty="0"/>
          </a:p>
        </p:txBody>
      </p:sp>
      <p:sp>
        <p:nvSpPr>
          <p:cNvPr id="16" name="Right Arrow 15">
            <a:extLst>
              <a:ext uri="{FF2B5EF4-FFF2-40B4-BE49-F238E27FC236}">
                <a16:creationId xmlns:a16="http://schemas.microsoft.com/office/drawing/2014/main" id="{892220AC-8FEA-484D-BC06-04DB5085620E}"/>
              </a:ext>
            </a:extLst>
          </p:cNvPr>
          <p:cNvSpPr/>
          <p:nvPr/>
        </p:nvSpPr>
        <p:spPr>
          <a:xfrm flipH="1">
            <a:off x="7053943" y="3581403"/>
            <a:ext cx="4134732" cy="119198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40 point -- Title</a:t>
            </a:r>
          </a:p>
        </p:txBody>
      </p:sp>
      <p:sp>
        <p:nvSpPr>
          <p:cNvPr id="17" name="Right Arrow 16">
            <a:extLst>
              <a:ext uri="{FF2B5EF4-FFF2-40B4-BE49-F238E27FC236}">
                <a16:creationId xmlns:a16="http://schemas.microsoft.com/office/drawing/2014/main" id="{76ECABEA-BB89-4940-873A-C5BD8BDF0C9C}"/>
              </a:ext>
            </a:extLst>
          </p:cNvPr>
          <p:cNvSpPr/>
          <p:nvPr/>
        </p:nvSpPr>
        <p:spPr>
          <a:xfrm flipH="1">
            <a:off x="4800598" y="5696750"/>
            <a:ext cx="4134732" cy="119198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24 point -- Body</a:t>
            </a:r>
          </a:p>
        </p:txBody>
      </p:sp>
    </p:spTree>
    <p:extLst>
      <p:ext uri="{BB962C8B-B14F-4D97-AF65-F5344CB8AC3E}">
        <p14:creationId xmlns:p14="http://schemas.microsoft.com/office/powerpoint/2010/main" val="3134707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1972236"/>
            <a:ext cx="11029615" cy="2569182"/>
          </a:xfrm>
        </p:spPr>
        <p:txBody>
          <a:bodyPr>
            <a:normAutofit/>
          </a:bodyPr>
          <a:lstStyle/>
          <a:p>
            <a:r>
              <a:rPr lang="en-US" sz="6000" b="1" cap="none" dirty="0">
                <a:solidFill>
                  <a:schemeClr val="tx2"/>
                </a:solidFill>
                <a:latin typeface="Century Gothic" panose="020B0502020202020204" pitchFamily="34" charset="0"/>
              </a:rPr>
              <a:t>Use your style guide! </a:t>
            </a:r>
            <a:r>
              <a:rPr lang="en-US" sz="6000" b="1" cap="none" dirty="0">
                <a:latin typeface="Century Gothic" panose="020B0502020202020204" pitchFamily="34" charset="0"/>
              </a:rPr>
              <a:t>Page 38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sz="2800" cap="none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897518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1A69DFEE-2300-0A4D-A927-CA52DB161C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5262295"/>
            <a:ext cx="10214171" cy="1013813"/>
          </a:xfrm>
        </p:spPr>
        <p:txBody>
          <a:bodyPr>
            <a:normAutofit/>
          </a:bodyPr>
          <a:lstStyle/>
          <a:p>
            <a:r>
              <a:rPr lang="en-US" sz="4000" b="1" cap="none" dirty="0">
                <a:solidFill>
                  <a:schemeClr val="bg1"/>
                </a:solidFill>
              </a:rPr>
              <a:t>Write The Word:  </a:t>
            </a:r>
            <a:r>
              <a:rPr lang="en-US" sz="4000" dirty="0"/>
              <a:t>Use The Principles</a:t>
            </a:r>
            <a:endParaRPr lang="en-US" sz="4000" b="1" cap="none" dirty="0">
              <a:solidFill>
                <a:schemeClr val="bg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B2F5E77-A7CA-894D-A866-382E9540FB6B}"/>
              </a:ext>
            </a:extLst>
          </p:cNvPr>
          <p:cNvSpPr/>
          <p:nvPr/>
        </p:nvSpPr>
        <p:spPr>
          <a:xfrm>
            <a:off x="355101" y="911720"/>
            <a:ext cx="372057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/>
              <a:t>Draw The Bars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3597FA0-E7A5-524E-BC5D-1F9226449F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95363" y="6423914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603CDE5-C1D8-4EDD-870F-A498BAFA520F}" type="slidenum">
              <a:rPr lang="en-US" smtClean="0"/>
              <a:pPr/>
              <a:t>55</a:t>
            </a:fld>
            <a:endParaRPr lang="en-US" noProof="0" dirty="0"/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2EA5A03F-7375-0244-A230-AFF3EB5E91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92562" y="601663"/>
            <a:ext cx="4203700" cy="4203700"/>
          </a:xfrm>
        </p:spPr>
      </p:pic>
    </p:spTree>
    <p:extLst>
      <p:ext uri="{BB962C8B-B14F-4D97-AF65-F5344CB8AC3E}">
        <p14:creationId xmlns:p14="http://schemas.microsoft.com/office/powerpoint/2010/main" val="80062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3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Nine Design Principles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581025" y="2181225"/>
          <a:ext cx="11029950" cy="36782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463918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E662DC6-1A00-45D2-917B-1E569A1A879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183CC23-336E-4F95-B825-88CC464B7C1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B66D381-DCF7-4718-BB90-6ED60039F3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AF604DA-8C30-4AE1-9A5B-C71BE4AEE03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D304059-CC6F-44FD-8A6F-D623ED9485E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F24865B-D394-4C0B-9600-06C1BDF5233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772D50A-E3B1-405B-AAF1-ABEAEEEBAA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79D9D80-4AE3-40BF-80BC-BF3D5F5124E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4FAB642-407E-4E46-9ED7-9A58226C585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Dgm bld="one"/>
        </p:bldSub>
      </p:bldGraphic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2936454-96E7-5E48-A078-50321CB021F8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algn="l"/>
            <a:endParaRPr lang="en-US" sz="2800" b="1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0691E2C-0946-504C-B1F7-AEF93104EA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4000" b="1" cap="none" dirty="0"/>
              <a:t>Quick Quiz Before We Begin</a:t>
            </a:r>
            <a:endParaRPr lang="en-US" sz="4000" b="1" dirty="0"/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8113043C-5C84-8D4E-BC70-5523412A678E}"/>
              </a:ext>
            </a:extLst>
          </p:cNvPr>
          <p:cNvGraphicFramePr/>
          <p:nvPr/>
        </p:nvGraphicFramePr>
        <p:xfrm>
          <a:off x="424543" y="453641"/>
          <a:ext cx="7543800" cy="59032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EA16EA38-2CF7-2E46-9413-671DB7C10679}"/>
              </a:ext>
            </a:extLst>
          </p:cNvPr>
          <p:cNvSpPr txBox="1"/>
          <p:nvPr/>
        </p:nvSpPr>
        <p:spPr>
          <a:xfrm>
            <a:off x="1087563" y="308025"/>
            <a:ext cx="70344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Agree ✓or Disagree X </a:t>
            </a:r>
            <a:br>
              <a:rPr lang="en-US" sz="2000" dirty="0"/>
            </a:br>
            <a:r>
              <a:rPr lang="en-US" sz="2000" dirty="0"/>
              <a:t>Use View Options/Annotate/Stamp to add your answer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AE62B58-7DEF-884A-BD6B-D02C8ABA39B8}"/>
              </a:ext>
            </a:extLst>
          </p:cNvPr>
          <p:cNvCxnSpPr>
            <a:cxnSpLocks/>
          </p:cNvCxnSpPr>
          <p:nvPr/>
        </p:nvCxnSpPr>
        <p:spPr>
          <a:xfrm>
            <a:off x="-225381" y="-704519"/>
            <a:ext cx="1344314" cy="1325841"/>
          </a:xfrm>
          <a:prstGeom prst="line">
            <a:avLst/>
          </a:prstGeom>
          <a:ln w="1492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C25BABF-AAB5-0D4F-B9E9-B2DDEE016F8F}"/>
              </a:ext>
            </a:extLst>
          </p:cNvPr>
          <p:cNvCxnSpPr/>
          <p:nvPr/>
        </p:nvCxnSpPr>
        <p:spPr>
          <a:xfrm>
            <a:off x="2977709" y="4399472"/>
            <a:ext cx="2277374" cy="1311215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42FC0AA-FFA2-5346-9CEF-4F54C02B7D18}"/>
              </a:ext>
            </a:extLst>
          </p:cNvPr>
          <p:cNvCxnSpPr/>
          <p:nvPr/>
        </p:nvCxnSpPr>
        <p:spPr>
          <a:xfrm>
            <a:off x="3057756" y="2749636"/>
            <a:ext cx="2277374" cy="1311215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1603DD9-98A6-FB43-8388-5FFC05E68229}"/>
              </a:ext>
            </a:extLst>
          </p:cNvPr>
          <p:cNvCxnSpPr>
            <a:cxnSpLocks/>
          </p:cNvCxnSpPr>
          <p:nvPr/>
        </p:nvCxnSpPr>
        <p:spPr>
          <a:xfrm flipH="1">
            <a:off x="3044510" y="2749636"/>
            <a:ext cx="2290620" cy="137242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EDFC777-876B-A048-A4D2-61ED3F43947D}"/>
              </a:ext>
            </a:extLst>
          </p:cNvPr>
          <p:cNvCxnSpPr>
            <a:cxnSpLocks/>
          </p:cNvCxnSpPr>
          <p:nvPr/>
        </p:nvCxnSpPr>
        <p:spPr>
          <a:xfrm flipH="1">
            <a:off x="3044510" y="4388655"/>
            <a:ext cx="2290620" cy="137242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76527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1A69DFEE-2300-0A4D-A927-CA52DB161C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5262295"/>
            <a:ext cx="9411783" cy="1013813"/>
          </a:xfrm>
        </p:spPr>
        <p:txBody>
          <a:bodyPr>
            <a:normAutofit/>
          </a:bodyPr>
          <a:lstStyle/>
          <a:p>
            <a:r>
              <a:rPr lang="en-US" sz="4000" b="1" cap="none" dirty="0">
                <a:solidFill>
                  <a:schemeClr val="bg1"/>
                </a:solidFill>
              </a:rPr>
              <a:t>Write The Words:  Avoid Boring Bullets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B2F5E77-A7CA-894D-A866-382E9540FB6B}"/>
              </a:ext>
            </a:extLst>
          </p:cNvPr>
          <p:cNvSpPr/>
          <p:nvPr/>
        </p:nvSpPr>
        <p:spPr>
          <a:xfrm>
            <a:off x="355101" y="911720"/>
            <a:ext cx="568251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/>
              <a:t>Draw The Bullet Points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2F22C4B-9868-3944-9593-922DB247FB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95363" y="6423914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603CDE5-C1D8-4EDD-870F-A498BAFA520F}" type="slidenum">
              <a:rPr lang="en-US" smtClean="0"/>
              <a:pPr/>
              <a:t>58</a:t>
            </a:fld>
            <a:endParaRPr lang="en-US" noProof="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D135B22-BBFE-C34B-9D85-7E5230EAA0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7555" y="-347420"/>
            <a:ext cx="7205420" cy="7205420"/>
          </a:xfrm>
          <a:prstGeom prst="rect">
            <a:avLst/>
          </a:prstGeom>
        </p:spPr>
      </p:pic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85F2A6A4-00C8-3545-B312-E79AA5FCE20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584270" y="1317355"/>
            <a:ext cx="3611991" cy="3611991"/>
          </a:xfrm>
        </p:spPr>
      </p:pic>
    </p:spTree>
    <p:extLst>
      <p:ext uri="{BB962C8B-B14F-4D97-AF65-F5344CB8AC3E}">
        <p14:creationId xmlns:p14="http://schemas.microsoft.com/office/powerpoint/2010/main" val="1239120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3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No Boring Bullets</a:t>
            </a:r>
            <a:endParaRPr lang="en-US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</p:nvPr>
        </p:nvGraphicFramePr>
        <p:xfrm>
          <a:off x="581025" y="2181225"/>
          <a:ext cx="11029950" cy="36782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063380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5E80F968-B2D9-B548-8D53-966B3C29266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0DCC1A5D-DFEE-C943-A480-C08B1A1AA75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353080A3-A8C3-E74F-8805-92C591541C2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3A224A53-3935-F641-A3DF-B2D63A0C25D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2C8F1005-8A38-DD40-848A-C7B7C3FBA31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18B7627E-9804-DB43-A17D-19EB278E56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6218563D-69CC-7845-9F02-435FF51FDF8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0CE71353-409E-4042-8FF0-FD74BD9369E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C7FAC97F-C873-EA4B-A69A-D1D766A0BD4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 uiExpand="1">
        <p:bldSub>
          <a:bldDgm bld="one"/>
        </p:bldSub>
      </p:bldGraphic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F8AF05C-A209-3445-A16C-75F9857E00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95363" y="6423914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A98EE3D-8CD1-4C3F-BD1C-C98C9596463C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7206DBD-5677-3547-B05D-6392E2E056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Learners Need To Connect To Three Things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EE0C55E2-7EF6-BE4F-85DF-6AB9C4D41229}"/>
              </a:ext>
            </a:extLst>
          </p:cNvPr>
          <p:cNvGrpSpPr/>
          <p:nvPr/>
        </p:nvGrpSpPr>
        <p:grpSpPr>
          <a:xfrm>
            <a:off x="4471476" y="2428781"/>
            <a:ext cx="3249045" cy="3181732"/>
            <a:chOff x="4471476" y="2428781"/>
            <a:chExt cx="3249045" cy="3181732"/>
          </a:xfrm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9BF6B2BF-70BC-CD4C-9488-5483157EC82A}"/>
                </a:ext>
              </a:extLst>
            </p:cNvPr>
            <p:cNvSpPr/>
            <p:nvPr/>
          </p:nvSpPr>
          <p:spPr>
            <a:xfrm>
              <a:off x="4630747" y="2428781"/>
              <a:ext cx="3089774" cy="3089774"/>
            </a:xfrm>
            <a:custGeom>
              <a:avLst/>
              <a:gdLst>
                <a:gd name="connsiteX0" fmla="*/ 1544887 w 3089774"/>
                <a:gd name="connsiteY0" fmla="*/ 0 h 3089774"/>
                <a:gd name="connsiteX1" fmla="*/ 2882798 w 3089774"/>
                <a:gd name="connsiteY1" fmla="*/ 772443 h 3089774"/>
                <a:gd name="connsiteX2" fmla="*/ 2882798 w 3089774"/>
                <a:gd name="connsiteY2" fmla="*/ 2317330 h 3089774"/>
                <a:gd name="connsiteX3" fmla="*/ 1544887 w 3089774"/>
                <a:gd name="connsiteY3" fmla="*/ 1544887 h 3089774"/>
                <a:gd name="connsiteX4" fmla="*/ 1544887 w 3089774"/>
                <a:gd name="connsiteY4" fmla="*/ 0 h 30897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89774" h="3089774">
                  <a:moveTo>
                    <a:pt x="1544887" y="0"/>
                  </a:moveTo>
                  <a:cubicBezTo>
                    <a:pt x="2096822" y="0"/>
                    <a:pt x="2606831" y="294454"/>
                    <a:pt x="2882798" y="772443"/>
                  </a:cubicBezTo>
                  <a:cubicBezTo>
                    <a:pt x="3158765" y="1250433"/>
                    <a:pt x="3158765" y="1839340"/>
                    <a:pt x="2882798" y="2317330"/>
                  </a:cubicBezTo>
                  <a:lnTo>
                    <a:pt x="1544887" y="1544887"/>
                  </a:lnTo>
                  <a:lnTo>
                    <a:pt x="1544887" y="0"/>
                  </a:lnTo>
                  <a:close/>
                </a:path>
              </a:pathLst>
            </a:custGeom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707821" tIns="598077" rIns="389517" bIns="1517653" numCol="1" spcCol="1270" anchor="ctr" anchorCtr="0">
              <a:noAutofit/>
            </a:bodyPr>
            <a:lstStyle/>
            <a:p>
              <a:pPr marL="0" lvl="0" indent="0"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kern="1200" dirty="0"/>
                <a:t>Each other</a:t>
              </a:r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023381BE-9F35-684E-B68E-9CA46B4F26C6}"/>
                </a:ext>
              </a:extLst>
            </p:cNvPr>
            <p:cNvSpPr/>
            <p:nvPr/>
          </p:nvSpPr>
          <p:spPr>
            <a:xfrm>
              <a:off x="4471476" y="2520739"/>
              <a:ext cx="3089774" cy="3089774"/>
            </a:xfrm>
            <a:custGeom>
              <a:avLst/>
              <a:gdLst>
                <a:gd name="connsiteX0" fmla="*/ 2882798 w 3089774"/>
                <a:gd name="connsiteY0" fmla="*/ 2317331 h 3089774"/>
                <a:gd name="connsiteX1" fmla="*/ 1544887 w 3089774"/>
                <a:gd name="connsiteY1" fmla="*/ 3089775 h 3089774"/>
                <a:gd name="connsiteX2" fmla="*/ 206976 w 3089774"/>
                <a:gd name="connsiteY2" fmla="*/ 2317332 h 3089774"/>
                <a:gd name="connsiteX3" fmla="*/ 1544887 w 3089774"/>
                <a:gd name="connsiteY3" fmla="*/ 1544887 h 3089774"/>
                <a:gd name="connsiteX4" fmla="*/ 2882798 w 3089774"/>
                <a:gd name="connsiteY4" fmla="*/ 2317331 h 30897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89774" h="3089774">
                  <a:moveTo>
                    <a:pt x="2882798" y="2317331"/>
                  </a:moveTo>
                  <a:cubicBezTo>
                    <a:pt x="2606831" y="2795321"/>
                    <a:pt x="2096822" y="3089775"/>
                    <a:pt x="1544887" y="3089775"/>
                  </a:cubicBezTo>
                  <a:cubicBezTo>
                    <a:pt x="992952" y="3089775"/>
                    <a:pt x="482943" y="2795321"/>
                    <a:pt x="206976" y="2317332"/>
                  </a:cubicBezTo>
                  <a:lnTo>
                    <a:pt x="1544887" y="1544887"/>
                  </a:lnTo>
                  <a:lnTo>
                    <a:pt x="2882798" y="2317331"/>
                  </a:lnTo>
                  <a:close/>
                </a:path>
              </a:pathLst>
            </a:custGeom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873950" tIns="1977440" rIns="873949" bIns="211856" numCol="1" spcCol="1270" anchor="ctr" anchorCtr="0">
              <a:noAutofit/>
            </a:bodyPr>
            <a:lstStyle/>
            <a:p>
              <a:pPr marL="0" lvl="0" indent="0"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dirty="0"/>
                <a:t>Facilitator</a:t>
              </a:r>
              <a:endParaRPr lang="en-US" kern="1200" dirty="0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781FADAB-4CC5-D04F-A3B3-01C9C02D3847}"/>
                </a:ext>
              </a:extLst>
            </p:cNvPr>
            <p:cNvSpPr/>
            <p:nvPr/>
          </p:nvSpPr>
          <p:spPr>
            <a:xfrm>
              <a:off x="4471476" y="2520739"/>
              <a:ext cx="3089774" cy="3089774"/>
            </a:xfrm>
            <a:custGeom>
              <a:avLst/>
              <a:gdLst>
                <a:gd name="connsiteX0" fmla="*/ 206976 w 3089774"/>
                <a:gd name="connsiteY0" fmla="*/ 2317331 h 3089774"/>
                <a:gd name="connsiteX1" fmla="*/ 206976 w 3089774"/>
                <a:gd name="connsiteY1" fmla="*/ 772444 h 3089774"/>
                <a:gd name="connsiteX2" fmla="*/ 1544887 w 3089774"/>
                <a:gd name="connsiteY2" fmla="*/ 0 h 3089774"/>
                <a:gd name="connsiteX3" fmla="*/ 1544887 w 3089774"/>
                <a:gd name="connsiteY3" fmla="*/ 1544887 h 3089774"/>
                <a:gd name="connsiteX4" fmla="*/ 206976 w 3089774"/>
                <a:gd name="connsiteY4" fmla="*/ 2317331 h 30897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89774" h="3089774">
                  <a:moveTo>
                    <a:pt x="206976" y="2317331"/>
                  </a:moveTo>
                  <a:cubicBezTo>
                    <a:pt x="-68991" y="1839341"/>
                    <a:pt x="-68991" y="1250434"/>
                    <a:pt x="206976" y="772444"/>
                  </a:cubicBezTo>
                  <a:cubicBezTo>
                    <a:pt x="482943" y="294454"/>
                    <a:pt x="992952" y="0"/>
                    <a:pt x="1544887" y="0"/>
                  </a:cubicBezTo>
                  <a:lnTo>
                    <a:pt x="1544887" y="1544887"/>
                  </a:lnTo>
                  <a:lnTo>
                    <a:pt x="206976" y="2317331"/>
                  </a:lnTo>
                  <a:close/>
                </a:path>
              </a:pathLst>
            </a:custGeom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58988" tIns="634860" rIns="1738350" bIns="1480870" numCol="1" spcCol="1270" anchor="ctr" anchorCtr="0">
              <a:noAutofit/>
            </a:bodyPr>
            <a:lstStyle/>
            <a:p>
              <a:pPr marL="0" lvl="0" indent="0"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kern="1200" dirty="0"/>
                <a:t>Content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8593528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Change Bullets To SmartArt</a:t>
            </a:r>
            <a:endParaRPr lang="en-US" dirty="0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FE9BE42F-1095-1549-A95D-6A9CE5809507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581192" y="2180496"/>
          <a:ext cx="11029615" cy="36783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018378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7092CAB-BBC9-8C40-A7FC-D4CDCD4EEA1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33D67EB-6CCE-C94A-95B5-D7DAB0BB24A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45F080D-49E1-A448-8616-00EAD278DE4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0C727D3-A370-704F-AB58-1F9789E4F93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B1CC6FB-5870-594E-B969-90314C4A395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F4049D7-1258-9941-863F-BBA13F6A4E4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5255DF4-85DC-4348-B7D9-244A894637B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Dgm bld="one"/>
        </p:bldSub>
      </p:bldGraphic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6B0B4D0-5DF0-2344-B0CA-4536C8F2EC4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AD5328B0-DEA8-E444-BB8C-CBCB6CFC8F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95363" y="6423914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accent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59F479D-7533-4EEF-A06F-7CD2FE3DB90D}" type="slidenum">
              <a:rPr lang="en-US" smtClean="0"/>
              <a:pPr/>
              <a:t>61</a:t>
            </a:fld>
            <a:endParaRPr lang="en-US" noProof="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A019A2A-640A-4285-BA5E-7A47E95D04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600" b="1" cap="none" dirty="0">
                <a:solidFill>
                  <a:schemeClr val="accent1"/>
                </a:solidFill>
              </a:rPr>
              <a:t>Where is </a:t>
            </a:r>
            <a:r>
              <a:rPr lang="en-US" sz="6600" b="1" cap="none" dirty="0">
                <a:solidFill>
                  <a:schemeClr val="tx2"/>
                </a:solidFill>
              </a:rPr>
              <a:t>the learner </a:t>
            </a:r>
            <a:r>
              <a:rPr lang="en-US" sz="6600" b="1" cap="none" dirty="0">
                <a:solidFill>
                  <a:schemeClr val="accent1"/>
                </a:solidFill>
              </a:rPr>
              <a:t>looking?</a:t>
            </a:r>
          </a:p>
        </p:txBody>
      </p:sp>
    </p:spTree>
    <p:extLst>
      <p:ext uri="{BB962C8B-B14F-4D97-AF65-F5344CB8AC3E}">
        <p14:creationId xmlns:p14="http://schemas.microsoft.com/office/powerpoint/2010/main" val="403172896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1A69DFEE-2300-0A4D-A927-CA52DB161C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5262295"/>
            <a:ext cx="11159464" cy="1013813"/>
          </a:xfrm>
        </p:spPr>
        <p:txBody>
          <a:bodyPr>
            <a:noAutofit/>
          </a:bodyPr>
          <a:lstStyle/>
          <a:p>
            <a:r>
              <a:rPr lang="en-US" sz="4000" b="1" cap="none" dirty="0">
                <a:solidFill>
                  <a:schemeClr val="bg1"/>
                </a:solidFill>
              </a:rPr>
              <a:t>Write The Words:  </a:t>
            </a:r>
            <a:r>
              <a:rPr lang="en-US" sz="4000" dirty="0"/>
              <a:t>Make It Related</a:t>
            </a:r>
            <a:endParaRPr lang="en-US" sz="4000" b="1" cap="none" dirty="0">
              <a:solidFill>
                <a:schemeClr val="bg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B2F5E77-A7CA-894D-A866-382E9540FB6B}"/>
              </a:ext>
            </a:extLst>
          </p:cNvPr>
          <p:cNvSpPr/>
          <p:nvPr/>
        </p:nvSpPr>
        <p:spPr>
          <a:xfrm>
            <a:off x="355101" y="911720"/>
            <a:ext cx="424071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/>
              <a:t>Draw The Family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F12E821-4C53-9147-AA5A-151A2B5744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95363" y="6423914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603CDE5-C1D8-4EDD-870F-A498BAFA520F}" type="slidenum">
              <a:rPr lang="en-US" smtClean="0"/>
              <a:pPr/>
              <a:t>62</a:t>
            </a:fld>
            <a:endParaRPr lang="en-US" noProof="0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9AC071A-BF22-C440-8F92-AE241CEF04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92562" y="601663"/>
            <a:ext cx="4203700" cy="4203700"/>
          </a:xfrm>
        </p:spPr>
      </p:pic>
    </p:spTree>
    <p:extLst>
      <p:ext uri="{BB962C8B-B14F-4D97-AF65-F5344CB8AC3E}">
        <p14:creationId xmlns:p14="http://schemas.microsoft.com/office/powerpoint/2010/main" val="2568685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3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Make It Related</a:t>
            </a:r>
          </a:p>
        </p:txBody>
      </p:sp>
      <p:sp>
        <p:nvSpPr>
          <p:cNvPr id="20" name="Content Placeholder 19"/>
          <p:cNvSpPr>
            <a:spLocks noGrp="1"/>
          </p:cNvSpPr>
          <p:nvPr>
            <p:ph idx="1"/>
          </p:nvPr>
        </p:nvSpPr>
        <p:spPr>
          <a:xfrm>
            <a:off x="581192" y="2180496"/>
            <a:ext cx="11029615" cy="4309951"/>
          </a:xfrm>
        </p:spPr>
        <p:txBody>
          <a:bodyPr>
            <a:normAutofit/>
          </a:bodyPr>
          <a:lstStyle/>
          <a:p>
            <a:pPr lvl="0">
              <a:lnSpc>
                <a:spcPct val="150000"/>
              </a:lnSpc>
            </a:pPr>
            <a:r>
              <a:rPr lang="en-US" sz="2800" dirty="0">
                <a:latin typeface="Century Gothic" panose="020B0502020202020204" pitchFamily="34" charset="0"/>
              </a:rPr>
              <a:t>Use images that support your purpose</a:t>
            </a:r>
          </a:p>
          <a:p>
            <a:pPr lvl="0">
              <a:lnSpc>
                <a:spcPct val="150000"/>
              </a:lnSpc>
            </a:pPr>
            <a:r>
              <a:rPr lang="en-US" sz="2800" dirty="0">
                <a:latin typeface="Century Gothic" panose="020B0502020202020204" pitchFamily="34" charset="0"/>
              </a:rPr>
              <a:t>Avoid images just to fill space</a:t>
            </a:r>
          </a:p>
          <a:p>
            <a:pPr lvl="0">
              <a:lnSpc>
                <a:spcPct val="150000"/>
              </a:lnSpc>
            </a:pPr>
            <a:r>
              <a:rPr lang="en-US" sz="2800" dirty="0">
                <a:latin typeface="Century Gothic" panose="020B0502020202020204" pitchFamily="34" charset="0"/>
              </a:rPr>
              <a:t>Balance images with text</a:t>
            </a:r>
          </a:p>
          <a:p>
            <a:pPr lvl="0">
              <a:lnSpc>
                <a:spcPct val="150000"/>
              </a:lnSpc>
            </a:pPr>
            <a:r>
              <a:rPr lang="en-US" sz="2800" dirty="0">
                <a:latin typeface="Century Gothic" panose="020B0502020202020204" pitchFamily="34" charset="0"/>
              </a:rPr>
              <a:t>It’s okay to leave some white space</a:t>
            </a:r>
          </a:p>
          <a:p>
            <a:pPr lvl="0">
              <a:lnSpc>
                <a:spcPct val="150000"/>
              </a:lnSpc>
            </a:pPr>
            <a:r>
              <a:rPr lang="en-US" sz="2800" dirty="0">
                <a:latin typeface="Century Gothic" panose="020B0502020202020204" pitchFamily="34" charset="0"/>
              </a:rPr>
              <a:t>Learners will appreciate it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87C1D35-B9F7-8148-BF4F-53D71AC333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44552" y="1560894"/>
            <a:ext cx="5549153" cy="5549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87901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1A69DFEE-2300-0A4D-A927-CA52DB161C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5262295"/>
            <a:ext cx="11159464" cy="1013813"/>
          </a:xfrm>
        </p:spPr>
        <p:txBody>
          <a:bodyPr>
            <a:noAutofit/>
          </a:bodyPr>
          <a:lstStyle/>
          <a:p>
            <a:r>
              <a:rPr lang="en-US" sz="4000" b="1" cap="none" dirty="0">
                <a:solidFill>
                  <a:schemeClr val="bg1"/>
                </a:solidFill>
              </a:rPr>
              <a:t>Write The Words:  Think in Threes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B2F5E77-A7CA-894D-A866-382E9540FB6B}"/>
              </a:ext>
            </a:extLst>
          </p:cNvPr>
          <p:cNvSpPr/>
          <p:nvPr/>
        </p:nvSpPr>
        <p:spPr>
          <a:xfrm>
            <a:off x="355101" y="911720"/>
            <a:ext cx="328128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/>
              <a:t>Draw the die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F12E821-4C53-9147-AA5A-151A2B5744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95363" y="6423914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603CDE5-C1D8-4EDD-870F-A498BAFA520F}" type="slidenum">
              <a:rPr lang="en-US" smtClean="0"/>
              <a:pPr/>
              <a:t>64</a:t>
            </a:fld>
            <a:endParaRPr lang="en-US" noProof="0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7362015-D01A-0F4D-A722-4E89008452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92562" y="601663"/>
            <a:ext cx="4203700" cy="4203700"/>
          </a:xfrm>
        </p:spPr>
      </p:pic>
    </p:spTree>
    <p:extLst>
      <p:ext uri="{BB962C8B-B14F-4D97-AF65-F5344CB8AC3E}">
        <p14:creationId xmlns:p14="http://schemas.microsoft.com/office/powerpoint/2010/main" val="4088111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3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19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4312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>
            <a:fillRect/>
          </a:stretch>
        </p:blipFill>
        <p:spPr/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67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49216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1A69DFEE-2300-0A4D-A927-CA52DB161C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5262295"/>
            <a:ext cx="11159464" cy="1013813"/>
          </a:xfrm>
        </p:spPr>
        <p:txBody>
          <a:bodyPr>
            <a:noAutofit/>
          </a:bodyPr>
          <a:lstStyle/>
          <a:p>
            <a:r>
              <a:rPr lang="en-US" sz="4000" b="1" cap="none" dirty="0">
                <a:solidFill>
                  <a:schemeClr val="bg1"/>
                </a:solidFill>
              </a:rPr>
              <a:t>Write The Words:  Don’t Drown in Detail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B2F5E77-A7CA-894D-A866-382E9540FB6B}"/>
              </a:ext>
            </a:extLst>
          </p:cNvPr>
          <p:cNvSpPr/>
          <p:nvPr/>
        </p:nvSpPr>
        <p:spPr>
          <a:xfrm>
            <a:off x="355101" y="911720"/>
            <a:ext cx="481035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/>
              <a:t>Draw the swimmer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F12E821-4C53-9147-AA5A-151A2B5744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95363" y="6423914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603CDE5-C1D8-4EDD-870F-A498BAFA520F}" type="slidenum">
              <a:rPr lang="en-US" smtClean="0"/>
              <a:pPr/>
              <a:t>67</a:t>
            </a:fld>
            <a:endParaRPr lang="en-US" noProof="0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B2E8D8A9-9CE5-FD42-8FC7-491D10D7BD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81867" y="263524"/>
            <a:ext cx="5452533" cy="5452533"/>
          </a:xfrm>
        </p:spPr>
      </p:pic>
    </p:spTree>
    <p:extLst>
      <p:ext uri="{BB962C8B-B14F-4D97-AF65-F5344CB8AC3E}">
        <p14:creationId xmlns:p14="http://schemas.microsoft.com/office/powerpoint/2010/main" val="3800202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3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6134431-53CF-4A45-9D81-BFBEA8A6E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3CDE5-C1D8-4EDD-870F-A498BAFA520F}" type="slidenum">
              <a:rPr lang="en-US" noProof="0" smtClean="0"/>
              <a:t>68</a:t>
            </a:fld>
            <a:endParaRPr lang="en-US" noProof="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515918E-688E-FE41-BAD7-308E5B122830}"/>
              </a:ext>
            </a:extLst>
          </p:cNvPr>
          <p:cNvSpPr txBox="1"/>
          <p:nvPr/>
        </p:nvSpPr>
        <p:spPr>
          <a:xfrm>
            <a:off x="0" y="74950"/>
            <a:ext cx="95269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Century Gothic" panose="020B0502020202020204" pitchFamily="34" charset="0"/>
              </a:rPr>
              <a:t>What is one thing you recall from our last three days together? 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E6ABBAC0-622D-D040-A767-E1480AB8FCAA}"/>
              </a:ext>
            </a:extLst>
          </p:cNvPr>
          <p:cNvGraphicFramePr>
            <a:graphicFrameLocks noGrp="1"/>
          </p:cNvGraphicFramePr>
          <p:nvPr/>
        </p:nvGraphicFramePr>
        <p:xfrm>
          <a:off x="0" y="641546"/>
          <a:ext cx="12192000" cy="6216455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2438400">
                  <a:extLst>
                    <a:ext uri="{9D8B030D-6E8A-4147-A177-3AD203B41FA5}">
                      <a16:colId xmlns:a16="http://schemas.microsoft.com/office/drawing/2014/main" val="406184830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3478553881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2123709231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809815539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186999637"/>
                    </a:ext>
                  </a:extLst>
                </a:gridCol>
              </a:tblGrid>
              <a:tr h="1243291">
                <a:tc>
                  <a:txBody>
                    <a:bodyPr/>
                    <a:lstStyle/>
                    <a:p>
                      <a:pPr rtl="0" fontAlgn="t"/>
                      <a:r>
                        <a:rPr lang="en-US" sz="1600" b="0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Alexis</a:t>
                      </a:r>
                    </a:p>
                    <a:p>
                      <a:pPr rtl="0" fontAlgn="t"/>
                      <a:endParaRPr lang="en-US" sz="1600" b="0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28575" marR="28575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en-US" sz="1600" b="0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Peter</a:t>
                      </a:r>
                    </a:p>
                    <a:p>
                      <a:pPr rtl="0" fontAlgn="t"/>
                      <a:endParaRPr lang="en-US" sz="1600" b="0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28575" marR="28575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en-US" sz="1600" b="0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Danny</a:t>
                      </a:r>
                    </a:p>
                    <a:p>
                      <a:pPr rtl="0" fontAlgn="t"/>
                      <a:endParaRPr lang="en-US" sz="1600" b="0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28575" marR="28575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en-US" sz="1600" b="0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Rachel</a:t>
                      </a:r>
                    </a:p>
                    <a:p>
                      <a:pPr rtl="0" fontAlgn="t"/>
                      <a:endParaRPr lang="en-US" sz="1600" b="0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28575" marR="28575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en-US" sz="1600" b="0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Sierra</a:t>
                      </a:r>
                    </a:p>
                    <a:p>
                      <a:pPr rtl="0" fontAlgn="t"/>
                      <a:endParaRPr lang="en-US" sz="1600" b="0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28575" marR="28575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13153315"/>
                  </a:ext>
                </a:extLst>
              </a:tr>
              <a:tr h="1243291">
                <a:tc>
                  <a:txBody>
                    <a:bodyPr/>
                    <a:lstStyle/>
                    <a:p>
                      <a:pPr rtl="0" fontAlgn="t"/>
                      <a:r>
                        <a:rPr lang="en-US" sz="1600" b="0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Ray</a:t>
                      </a:r>
                    </a:p>
                    <a:p>
                      <a:pPr rtl="0" fontAlgn="t"/>
                      <a:endParaRPr lang="en-US" sz="1600" b="0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  <a:p>
                      <a:pPr rtl="0" fontAlgn="t"/>
                      <a:endParaRPr lang="en-US" sz="1600" b="0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  <a:p>
                      <a:pPr rtl="0" fontAlgn="t"/>
                      <a:endParaRPr lang="en-US" sz="1600" b="0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28575" marR="28575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en-US" sz="1600" b="0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Dawn</a:t>
                      </a:r>
                    </a:p>
                  </a:txBody>
                  <a:tcPr marL="28575" marR="28575" marT="0" marB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en-US" sz="1600" b="0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Anna</a:t>
                      </a:r>
                    </a:p>
                  </a:txBody>
                  <a:tcPr marL="28575" marR="28575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en-US" sz="1600" b="0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Trina</a:t>
                      </a:r>
                    </a:p>
                  </a:txBody>
                  <a:tcPr marL="28575" marR="28575" marT="0" marB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en-US" sz="1600" b="0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Trent</a:t>
                      </a:r>
                    </a:p>
                  </a:txBody>
                  <a:tcPr marL="28575" marR="28575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02506038"/>
                  </a:ext>
                </a:extLst>
              </a:tr>
              <a:tr h="1243291">
                <a:tc>
                  <a:txBody>
                    <a:bodyPr/>
                    <a:lstStyle/>
                    <a:p>
                      <a:pPr rtl="0" fontAlgn="t"/>
                      <a:r>
                        <a:rPr lang="en-US" sz="1600" b="0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Ken</a:t>
                      </a:r>
                    </a:p>
                  </a:txBody>
                  <a:tcPr marL="28575" marR="28575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en-US" sz="1600" b="0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Stephanie</a:t>
                      </a:r>
                    </a:p>
                  </a:txBody>
                  <a:tcPr marL="28575" marR="28575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en-US" sz="1600" b="0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Jeremy</a:t>
                      </a:r>
                    </a:p>
                  </a:txBody>
                  <a:tcPr marL="28575" marR="28575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en-US" sz="1600" b="0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James</a:t>
                      </a:r>
                    </a:p>
                  </a:txBody>
                  <a:tcPr marL="28575" marR="28575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en-US" sz="1600" b="0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Susan</a:t>
                      </a:r>
                    </a:p>
                  </a:txBody>
                  <a:tcPr marL="28575" marR="28575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3047144"/>
                  </a:ext>
                </a:extLst>
              </a:tr>
              <a:tr h="1243291">
                <a:tc>
                  <a:txBody>
                    <a:bodyPr/>
                    <a:lstStyle/>
                    <a:p>
                      <a:pPr rtl="0" fontAlgn="t"/>
                      <a:r>
                        <a:rPr lang="en-US" sz="1600" b="0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Maya</a:t>
                      </a:r>
                    </a:p>
                  </a:txBody>
                  <a:tcPr marL="28575" marR="28575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Dana</a:t>
                      </a:r>
                    </a:p>
                  </a:txBody>
                  <a:tcPr marL="28575" marR="28575" marT="0" marB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en-US" sz="1600" b="0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Thanh</a:t>
                      </a:r>
                    </a:p>
                  </a:txBody>
                  <a:tcPr marL="28575" marR="28575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en-US" sz="1600" b="0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Thomas</a:t>
                      </a:r>
                    </a:p>
                  </a:txBody>
                  <a:tcPr marL="28575" marR="28575" marT="0" marB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en-US" sz="1600" b="0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Kristin</a:t>
                      </a:r>
                    </a:p>
                  </a:txBody>
                  <a:tcPr marL="28575" marR="28575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34305829"/>
                  </a:ext>
                </a:extLst>
              </a:tr>
              <a:tr h="1243291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17365D"/>
                          </a:solidFill>
                          <a:effectLst/>
                          <a:latin typeface="Century Gothic" panose="020B0502020202020204" pitchFamily="34" charset="0"/>
                        </a:rPr>
                        <a:t>Nicole</a:t>
                      </a:r>
                    </a:p>
                  </a:txBody>
                  <a:tcPr marL="9525" marR="9525" marT="9525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/>
                      <a:endParaRPr lang="en-US" sz="1600" b="0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28575" marR="28575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en-US" sz="1600" b="0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Phi</a:t>
                      </a:r>
                    </a:p>
                  </a:txBody>
                  <a:tcPr marL="28575" marR="28575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en-US" sz="1600" b="0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Julie</a:t>
                      </a:r>
                    </a:p>
                  </a:txBody>
                  <a:tcPr marL="28575" marR="28575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/>
                      <a:endParaRPr lang="en-US" sz="1600" b="0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28575" marR="28575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55098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1158572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ED41729-3980-0244-9ED4-D88E143A238C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algn="l"/>
            <a:r>
              <a:rPr lang="en-US" sz="2800" b="1" dirty="0"/>
              <a:t>Day 4 | Implement</a:t>
            </a:r>
            <a:endParaRPr lang="en-US" sz="28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AA242D-B507-4381-A8CB-EFA3465703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4800" b="1" cap="none" dirty="0"/>
              <a:t>Training For Trainers </a:t>
            </a: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E1728A7F-452B-F34D-BF71-A90BA5143387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/>
          <a:srcRect l="1698" r="169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0059829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>
            <a:extLst>
              <a:ext uri="{FF2B5EF4-FFF2-40B4-BE49-F238E27FC236}">
                <a16:creationId xmlns:a16="http://schemas.microsoft.com/office/drawing/2014/main" id="{AAF20BCB-8E98-8040-9BA3-9E5A54A48FE3}"/>
              </a:ext>
            </a:extLst>
          </p:cNvPr>
          <p:cNvGrpSpPr/>
          <p:nvPr/>
        </p:nvGrpSpPr>
        <p:grpSpPr>
          <a:xfrm rot="21588733">
            <a:off x="1368266" y="490929"/>
            <a:ext cx="8881249" cy="6174237"/>
            <a:chOff x="914406" y="609601"/>
            <a:chExt cx="7747534" cy="5486399"/>
          </a:xfrm>
        </p:grpSpPr>
        <p:sp>
          <p:nvSpPr>
            <p:cNvPr id="49" name="Rectangle 95">
              <a:extLst>
                <a:ext uri="{FF2B5EF4-FFF2-40B4-BE49-F238E27FC236}">
                  <a16:creationId xmlns:a16="http://schemas.microsoft.com/office/drawing/2014/main" id="{D325C9C1-A147-754B-A50A-31CA2C01A332}"/>
                </a:ext>
              </a:extLst>
            </p:cNvPr>
            <p:cNvSpPr/>
            <p:nvPr/>
          </p:nvSpPr>
          <p:spPr>
            <a:xfrm>
              <a:off x="914406" y="609601"/>
              <a:ext cx="7747534" cy="5486399"/>
            </a:xfrm>
            <a:custGeom>
              <a:avLst/>
              <a:gdLst>
                <a:gd name="connsiteX0" fmla="*/ 0 w 2487863"/>
                <a:gd name="connsiteY0" fmla="*/ 0 h 2487863"/>
                <a:gd name="connsiteX1" fmla="*/ 2487863 w 2487863"/>
                <a:gd name="connsiteY1" fmla="*/ 0 h 2487863"/>
                <a:gd name="connsiteX2" fmla="*/ 2487863 w 2487863"/>
                <a:gd name="connsiteY2" fmla="*/ 2487863 h 2487863"/>
                <a:gd name="connsiteX3" fmla="*/ 0 w 2487863"/>
                <a:gd name="connsiteY3" fmla="*/ 2487863 h 2487863"/>
                <a:gd name="connsiteX4" fmla="*/ 0 w 2487863"/>
                <a:gd name="connsiteY4" fmla="*/ 0 h 2487863"/>
                <a:gd name="connsiteX0" fmla="*/ 0 w 2487863"/>
                <a:gd name="connsiteY0" fmla="*/ 0 h 2487863"/>
                <a:gd name="connsiteX1" fmla="*/ 2487863 w 2487863"/>
                <a:gd name="connsiteY1" fmla="*/ 0 h 2487863"/>
                <a:gd name="connsiteX2" fmla="*/ 2487863 w 2487863"/>
                <a:gd name="connsiteY2" fmla="*/ 2487863 h 2487863"/>
                <a:gd name="connsiteX3" fmla="*/ 0 w 2487863"/>
                <a:gd name="connsiteY3" fmla="*/ 2487863 h 2487863"/>
                <a:gd name="connsiteX4" fmla="*/ 0 w 2487863"/>
                <a:gd name="connsiteY4" fmla="*/ 0 h 2487863"/>
                <a:gd name="connsiteX0" fmla="*/ 0 w 2487863"/>
                <a:gd name="connsiteY0" fmla="*/ 0 h 2487863"/>
                <a:gd name="connsiteX1" fmla="*/ 2487863 w 2487863"/>
                <a:gd name="connsiteY1" fmla="*/ 0 h 2487863"/>
                <a:gd name="connsiteX2" fmla="*/ 2487863 w 2487863"/>
                <a:gd name="connsiteY2" fmla="*/ 2487863 h 2487863"/>
                <a:gd name="connsiteX3" fmla="*/ 0 w 2487863"/>
                <a:gd name="connsiteY3" fmla="*/ 2487863 h 2487863"/>
                <a:gd name="connsiteX4" fmla="*/ 0 w 2487863"/>
                <a:gd name="connsiteY4" fmla="*/ 0 h 2487863"/>
                <a:gd name="connsiteX0" fmla="*/ 0 w 2487863"/>
                <a:gd name="connsiteY0" fmla="*/ 0 h 2487863"/>
                <a:gd name="connsiteX1" fmla="*/ 2487863 w 2487863"/>
                <a:gd name="connsiteY1" fmla="*/ 0 h 2487863"/>
                <a:gd name="connsiteX2" fmla="*/ 2487863 w 2487863"/>
                <a:gd name="connsiteY2" fmla="*/ 2487863 h 2487863"/>
                <a:gd name="connsiteX3" fmla="*/ 0 w 2487863"/>
                <a:gd name="connsiteY3" fmla="*/ 2487863 h 2487863"/>
                <a:gd name="connsiteX4" fmla="*/ 0 w 2487863"/>
                <a:gd name="connsiteY4" fmla="*/ 0 h 2487863"/>
                <a:gd name="connsiteX0" fmla="*/ 0 w 2487863"/>
                <a:gd name="connsiteY0" fmla="*/ 0 h 2487863"/>
                <a:gd name="connsiteX1" fmla="*/ 2487863 w 2487863"/>
                <a:gd name="connsiteY1" fmla="*/ 0 h 2487863"/>
                <a:gd name="connsiteX2" fmla="*/ 2487863 w 2487863"/>
                <a:gd name="connsiteY2" fmla="*/ 2487863 h 2487863"/>
                <a:gd name="connsiteX3" fmla="*/ 0 w 2487863"/>
                <a:gd name="connsiteY3" fmla="*/ 2487863 h 2487863"/>
                <a:gd name="connsiteX4" fmla="*/ 0 w 2487863"/>
                <a:gd name="connsiteY4" fmla="*/ 0 h 2487863"/>
                <a:gd name="connsiteX0" fmla="*/ 0 w 2487863"/>
                <a:gd name="connsiteY0" fmla="*/ 0 h 2487863"/>
                <a:gd name="connsiteX1" fmla="*/ 2487863 w 2487863"/>
                <a:gd name="connsiteY1" fmla="*/ 0 h 2487863"/>
                <a:gd name="connsiteX2" fmla="*/ 2487863 w 2487863"/>
                <a:gd name="connsiteY2" fmla="*/ 2487863 h 2487863"/>
                <a:gd name="connsiteX3" fmla="*/ 0 w 2487863"/>
                <a:gd name="connsiteY3" fmla="*/ 2487863 h 2487863"/>
                <a:gd name="connsiteX4" fmla="*/ 0 w 2487863"/>
                <a:gd name="connsiteY4" fmla="*/ 0 h 2487863"/>
                <a:gd name="connsiteX0" fmla="*/ 0 w 2487863"/>
                <a:gd name="connsiteY0" fmla="*/ 0 h 2487863"/>
                <a:gd name="connsiteX1" fmla="*/ 2487863 w 2487863"/>
                <a:gd name="connsiteY1" fmla="*/ 0 h 2487863"/>
                <a:gd name="connsiteX2" fmla="*/ 2487863 w 2487863"/>
                <a:gd name="connsiteY2" fmla="*/ 2487863 h 2487863"/>
                <a:gd name="connsiteX3" fmla="*/ 0 w 2487863"/>
                <a:gd name="connsiteY3" fmla="*/ 2487863 h 2487863"/>
                <a:gd name="connsiteX4" fmla="*/ 0 w 2487863"/>
                <a:gd name="connsiteY4" fmla="*/ 0 h 24878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87863" h="2487863">
                  <a:moveTo>
                    <a:pt x="0" y="0"/>
                  </a:moveTo>
                  <a:lnTo>
                    <a:pt x="2487863" y="0"/>
                  </a:lnTo>
                  <a:lnTo>
                    <a:pt x="2487863" y="2487863"/>
                  </a:lnTo>
                  <a:cubicBezTo>
                    <a:pt x="1243156" y="2339408"/>
                    <a:pt x="1241059" y="2352572"/>
                    <a:pt x="0" y="248786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alpha val="37000"/>
              </a:schemeClr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  <a:softEdge rad="12700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w Cen MT Regular"/>
              </a:endParaRPr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01EE958F-77C2-234C-ACC8-F8728898025A}"/>
                </a:ext>
              </a:extLst>
            </p:cNvPr>
            <p:cNvSpPr/>
            <p:nvPr/>
          </p:nvSpPr>
          <p:spPr>
            <a:xfrm>
              <a:off x="1110559" y="770275"/>
              <a:ext cx="7355228" cy="490849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w Cen MT Regular"/>
              </a:endParaRPr>
            </a:p>
          </p:txBody>
        </p:sp>
      </p:grpSp>
      <p:sp>
        <p:nvSpPr>
          <p:cNvPr id="47" name="Rounded Rectangle 46">
            <a:extLst>
              <a:ext uri="{FF2B5EF4-FFF2-40B4-BE49-F238E27FC236}">
                <a16:creationId xmlns:a16="http://schemas.microsoft.com/office/drawing/2014/main" id="{9BA273DA-8C97-1940-BF1D-090685FE5712}"/>
              </a:ext>
            </a:extLst>
          </p:cNvPr>
          <p:cNvSpPr/>
          <p:nvPr/>
        </p:nvSpPr>
        <p:spPr>
          <a:xfrm rot="21588733">
            <a:off x="2708871" y="1646553"/>
            <a:ext cx="439181" cy="431148"/>
          </a:xfrm>
          <a:prstGeom prst="roundRect">
            <a:avLst/>
          </a:prstGeom>
          <a:noFill/>
          <a:ln w="190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42A7702A-4FE9-3440-A0AD-4665608F9A9D}"/>
              </a:ext>
            </a:extLst>
          </p:cNvPr>
          <p:cNvSpPr/>
          <p:nvPr/>
        </p:nvSpPr>
        <p:spPr>
          <a:xfrm rot="21588733">
            <a:off x="3295708" y="1406318"/>
            <a:ext cx="6195670" cy="4048352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>
              <a:lnSpc>
                <a:spcPct val="180000"/>
              </a:lnSpc>
              <a:spcAft>
                <a:spcPts val="600"/>
              </a:spcAft>
            </a:pPr>
            <a:r>
              <a:rPr lang="en-US" sz="2200" dirty="0">
                <a:cs typeface="Georgia"/>
              </a:rPr>
              <a:t>Your name</a:t>
            </a:r>
          </a:p>
          <a:p>
            <a:pPr>
              <a:lnSpc>
                <a:spcPct val="180000"/>
              </a:lnSpc>
              <a:spcAft>
                <a:spcPts val="600"/>
              </a:spcAft>
            </a:pPr>
            <a:r>
              <a:rPr lang="en-US" sz="2200" dirty="0">
                <a:cs typeface="Georgia"/>
              </a:rPr>
              <a:t>What you do (not in code)</a:t>
            </a:r>
          </a:p>
          <a:p>
            <a:pPr>
              <a:lnSpc>
                <a:spcPct val="180000"/>
              </a:lnSpc>
              <a:spcAft>
                <a:spcPts val="600"/>
              </a:spcAft>
            </a:pPr>
            <a:r>
              <a:rPr lang="en-US" sz="2200" dirty="0">
                <a:cs typeface="Georgia"/>
              </a:rPr>
              <a:t>The objective you selected</a:t>
            </a:r>
          </a:p>
          <a:p>
            <a:pPr>
              <a:lnSpc>
                <a:spcPct val="180000"/>
              </a:lnSpc>
              <a:spcAft>
                <a:spcPts val="600"/>
              </a:spcAft>
            </a:pPr>
            <a:r>
              <a:rPr lang="en-US" sz="2200" dirty="0">
                <a:cs typeface="Georgia"/>
              </a:rPr>
              <a:t>What are you most proud of?</a:t>
            </a:r>
          </a:p>
          <a:p>
            <a:pPr>
              <a:lnSpc>
                <a:spcPct val="180000"/>
              </a:lnSpc>
              <a:spcAft>
                <a:spcPts val="600"/>
              </a:spcAft>
            </a:pPr>
            <a:r>
              <a:rPr lang="en-US" sz="2200" dirty="0">
                <a:cs typeface="Georgia"/>
              </a:rPr>
              <a:t>What training skill do you want to improve? </a:t>
            </a:r>
          </a:p>
          <a:p>
            <a:pPr>
              <a:lnSpc>
                <a:spcPct val="180000"/>
              </a:lnSpc>
              <a:spcAft>
                <a:spcPts val="600"/>
              </a:spcAft>
            </a:pPr>
            <a:r>
              <a:rPr lang="en-US" sz="2200" dirty="0">
                <a:cs typeface="Georgia"/>
              </a:rPr>
              <a:t>Are you a Vacationer, Explorer, or Prisoner? </a:t>
            </a:r>
          </a:p>
        </p:txBody>
      </p:sp>
      <p:sp>
        <p:nvSpPr>
          <p:cNvPr id="45" name="Rounded Rectangle 44">
            <a:extLst>
              <a:ext uri="{FF2B5EF4-FFF2-40B4-BE49-F238E27FC236}">
                <a16:creationId xmlns:a16="http://schemas.microsoft.com/office/drawing/2014/main" id="{553B2DAE-C4EC-2D4B-8F7B-5D02305FA935}"/>
              </a:ext>
            </a:extLst>
          </p:cNvPr>
          <p:cNvSpPr/>
          <p:nvPr/>
        </p:nvSpPr>
        <p:spPr>
          <a:xfrm rot="21588733">
            <a:off x="2711094" y="2324781"/>
            <a:ext cx="439181" cy="431148"/>
          </a:xfrm>
          <a:prstGeom prst="roundRect">
            <a:avLst/>
          </a:prstGeom>
          <a:noFill/>
          <a:ln w="190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ounded Rectangle 42">
            <a:extLst>
              <a:ext uri="{FF2B5EF4-FFF2-40B4-BE49-F238E27FC236}">
                <a16:creationId xmlns:a16="http://schemas.microsoft.com/office/drawing/2014/main" id="{287D3FDE-41FC-884E-AEAD-75FC56CE1A8F}"/>
              </a:ext>
            </a:extLst>
          </p:cNvPr>
          <p:cNvSpPr/>
          <p:nvPr/>
        </p:nvSpPr>
        <p:spPr>
          <a:xfrm rot="21588733">
            <a:off x="2713317" y="3003009"/>
            <a:ext cx="439181" cy="431148"/>
          </a:xfrm>
          <a:prstGeom prst="roundRect">
            <a:avLst/>
          </a:prstGeom>
          <a:noFill/>
          <a:ln w="190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ounded Rectangle 40">
            <a:extLst>
              <a:ext uri="{FF2B5EF4-FFF2-40B4-BE49-F238E27FC236}">
                <a16:creationId xmlns:a16="http://schemas.microsoft.com/office/drawing/2014/main" id="{81998DC4-18DD-274C-80CD-44C701C08279}"/>
              </a:ext>
            </a:extLst>
          </p:cNvPr>
          <p:cNvSpPr/>
          <p:nvPr/>
        </p:nvSpPr>
        <p:spPr>
          <a:xfrm rot="21588733">
            <a:off x="2715540" y="3681235"/>
            <a:ext cx="439181" cy="431148"/>
          </a:xfrm>
          <a:prstGeom prst="roundRect">
            <a:avLst/>
          </a:prstGeom>
          <a:noFill/>
          <a:ln w="190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ounded Rectangle 38">
            <a:extLst>
              <a:ext uri="{FF2B5EF4-FFF2-40B4-BE49-F238E27FC236}">
                <a16:creationId xmlns:a16="http://schemas.microsoft.com/office/drawing/2014/main" id="{120201D6-0964-3A41-B85A-83D6EA133145}"/>
              </a:ext>
            </a:extLst>
          </p:cNvPr>
          <p:cNvSpPr/>
          <p:nvPr/>
        </p:nvSpPr>
        <p:spPr>
          <a:xfrm rot="21588733">
            <a:off x="2717764" y="4359463"/>
            <a:ext cx="439181" cy="431148"/>
          </a:xfrm>
          <a:prstGeom prst="roundRect">
            <a:avLst/>
          </a:prstGeom>
          <a:noFill/>
          <a:ln w="190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ounded Rectangle 36">
            <a:extLst>
              <a:ext uri="{FF2B5EF4-FFF2-40B4-BE49-F238E27FC236}">
                <a16:creationId xmlns:a16="http://schemas.microsoft.com/office/drawing/2014/main" id="{E4B040C2-EE45-F64C-A4AF-E02BAE118CA6}"/>
              </a:ext>
            </a:extLst>
          </p:cNvPr>
          <p:cNvSpPr/>
          <p:nvPr/>
        </p:nvSpPr>
        <p:spPr>
          <a:xfrm rot="21588733">
            <a:off x="2719986" y="5037691"/>
            <a:ext cx="439181" cy="431148"/>
          </a:xfrm>
          <a:prstGeom prst="roundRect">
            <a:avLst/>
          </a:prstGeom>
          <a:noFill/>
          <a:ln w="190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99CF7ED-98CD-F346-832B-D50583996522}"/>
              </a:ext>
            </a:extLst>
          </p:cNvPr>
          <p:cNvSpPr txBox="1"/>
          <p:nvPr/>
        </p:nvSpPr>
        <p:spPr>
          <a:xfrm rot="21578223">
            <a:off x="2491862" y="893674"/>
            <a:ext cx="51346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20 Questions Minus 14</a:t>
            </a:r>
          </a:p>
        </p:txBody>
      </p:sp>
      <p:pic>
        <p:nvPicPr>
          <p:cNvPr id="4" name="Graphic 3" descr="Badge 1">
            <a:extLst>
              <a:ext uri="{FF2B5EF4-FFF2-40B4-BE49-F238E27FC236}">
                <a16:creationId xmlns:a16="http://schemas.microsoft.com/office/drawing/2014/main" id="{395BBB7E-A834-AB4B-AB50-DA5E52063E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563330" y="1476914"/>
            <a:ext cx="756146" cy="756146"/>
          </a:xfrm>
          <a:prstGeom prst="rect">
            <a:avLst/>
          </a:prstGeom>
        </p:spPr>
      </p:pic>
      <p:pic>
        <p:nvPicPr>
          <p:cNvPr id="7" name="Graphic 6" descr="Badge">
            <a:extLst>
              <a:ext uri="{FF2B5EF4-FFF2-40B4-BE49-F238E27FC236}">
                <a16:creationId xmlns:a16="http://schemas.microsoft.com/office/drawing/2014/main" id="{C67DE0F9-B18C-0141-A7DD-9459E32CD8B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563330" y="2158924"/>
            <a:ext cx="756146" cy="756146"/>
          </a:xfrm>
          <a:prstGeom prst="rect">
            <a:avLst/>
          </a:prstGeom>
        </p:spPr>
      </p:pic>
      <p:pic>
        <p:nvPicPr>
          <p:cNvPr id="9" name="Graphic 8" descr="Badge 3">
            <a:extLst>
              <a:ext uri="{FF2B5EF4-FFF2-40B4-BE49-F238E27FC236}">
                <a16:creationId xmlns:a16="http://schemas.microsoft.com/office/drawing/2014/main" id="{C0830DDD-D2BB-A147-AAF9-C399DD97BE2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563330" y="2840934"/>
            <a:ext cx="756146" cy="756146"/>
          </a:xfrm>
          <a:prstGeom prst="rect">
            <a:avLst/>
          </a:prstGeom>
        </p:spPr>
      </p:pic>
      <p:pic>
        <p:nvPicPr>
          <p:cNvPr id="11" name="Graphic 10" descr="Badge 4">
            <a:extLst>
              <a:ext uri="{FF2B5EF4-FFF2-40B4-BE49-F238E27FC236}">
                <a16:creationId xmlns:a16="http://schemas.microsoft.com/office/drawing/2014/main" id="{FD6B7BE3-BBCD-F944-BC65-A6CBFD26CF1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563330" y="3522944"/>
            <a:ext cx="756146" cy="756146"/>
          </a:xfrm>
          <a:prstGeom prst="rect">
            <a:avLst/>
          </a:prstGeom>
        </p:spPr>
      </p:pic>
      <p:pic>
        <p:nvPicPr>
          <p:cNvPr id="13" name="Graphic 12" descr="Badge 5">
            <a:extLst>
              <a:ext uri="{FF2B5EF4-FFF2-40B4-BE49-F238E27FC236}">
                <a16:creationId xmlns:a16="http://schemas.microsoft.com/office/drawing/2014/main" id="{D321A6C2-D53D-394E-AB9E-7D7C30E5921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2563330" y="4204954"/>
            <a:ext cx="756146" cy="756146"/>
          </a:xfrm>
          <a:prstGeom prst="rect">
            <a:avLst/>
          </a:prstGeom>
        </p:spPr>
      </p:pic>
      <p:pic>
        <p:nvPicPr>
          <p:cNvPr id="15" name="Graphic 14" descr="Badge 6">
            <a:extLst>
              <a:ext uri="{FF2B5EF4-FFF2-40B4-BE49-F238E27FC236}">
                <a16:creationId xmlns:a16="http://schemas.microsoft.com/office/drawing/2014/main" id="{A0A31F9B-403F-B54E-BD0D-F492D375C58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2563330" y="4886963"/>
            <a:ext cx="756146" cy="756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3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build="p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37E0CEC3-BCBD-9B43-98C5-F1E960EF52C6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 lnSpcReduction="10000"/>
          </a:bodyPr>
          <a:lstStyle/>
          <a:p>
            <a:r>
              <a:rPr lang="en-US" sz="3600" dirty="0" err="1">
                <a:solidFill>
                  <a:schemeClr val="bg1"/>
                </a:solidFill>
              </a:rPr>
              <a:t>Thiagi</a:t>
            </a:r>
            <a:r>
              <a:rPr lang="en-US" sz="3600" dirty="0">
                <a:solidFill>
                  <a:schemeClr val="bg1"/>
                </a:solidFill>
              </a:rPr>
              <a:t>, </a:t>
            </a:r>
            <a:r>
              <a:rPr lang="en-US" sz="3600" dirty="0">
                <a:solidFill>
                  <a:schemeClr val="bg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thiagi.com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2F330171-1A12-7B4B-9461-1B92026E8C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4000" b="1" cap="none" dirty="0"/>
              <a:t>“People only learn from experience when they think back on their experience.” </a:t>
            </a:r>
          </a:p>
        </p:txBody>
      </p:sp>
      <p:pic>
        <p:nvPicPr>
          <p:cNvPr id="150" name="pasted-image.pdf"/>
          <p:cNvPicPr>
            <a:picLocks noGrp="1" noChangeAspect="1"/>
          </p:cNvPicPr>
          <p:nvPr>
            <p:ph type="pic" idx="1"/>
          </p:nvPr>
        </p:nvPicPr>
        <p:blipFill>
          <a:blip r:embed="rId3"/>
          <a:srcRect l="7013" r="701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91571587"/>
      </p:ext>
    </p:extLst>
  </p:cSld>
  <p:clrMapOvr>
    <a:masterClrMapping/>
  </p:clrMapOvr>
  <p:transition spd="slow"/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D3DE3D9-DE7C-7040-A241-3F66EEA2E4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95363" y="6423914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fld id="{3A98EE3D-8CD1-4C3F-BD1C-C98C9596463C}" type="slidenum">
              <a:rPr lang="en-US" smtClean="0"/>
              <a:pPr>
                <a:spcAft>
                  <a:spcPts val="600"/>
                </a:spcAft>
              </a:pPr>
              <a:t>71</a:t>
            </a:fld>
            <a:endParaRPr lang="en-US"/>
          </a:p>
        </p:txBody>
      </p:sp>
      <p:sp>
        <p:nvSpPr>
          <p:cNvPr id="20" name="Title 2">
            <a:extLst>
              <a:ext uri="{FF2B5EF4-FFF2-40B4-BE49-F238E27FC236}">
                <a16:creationId xmlns:a16="http://schemas.microsoft.com/office/drawing/2014/main" id="{C367A564-5248-4B6A-9A66-5500F8B7C3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endParaRPr lang="en-US"/>
          </a:p>
        </p:txBody>
      </p:sp>
      <p:graphicFrame>
        <p:nvGraphicFramePr>
          <p:cNvPr id="15" name="Content Placeholder 11">
            <a:extLst>
              <a:ext uri="{FF2B5EF4-FFF2-40B4-BE49-F238E27FC236}">
                <a16:creationId xmlns:a16="http://schemas.microsoft.com/office/drawing/2014/main" id="{F80D5C19-C5AA-4495-AA74-E701DC7D2B57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581025" y="2181225"/>
          <a:ext cx="11029950" cy="36782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605867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dgm id="{7B8E6E38-CD7A-7C4C-9676-885113A116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dgm id="{CBDBC7AD-A087-C34C-B79F-721072EDBF7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dgm id="{F73683F0-AD4F-0D47-8ED0-BC206937DCD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dgm id="{2FCD8B81-C609-AA46-95B1-A739E5BE9C5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dgm id="{5612ECF0-6E2A-8B46-ADAF-07C8FDFBB2F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dgm id="{20CCB60A-C8A9-FC4C-A5E8-3A4887FB503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dgm id="{5A1D4C07-0DC7-0C43-A125-FDA1A031E22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dgm id="{2A51F382-E709-834D-B7EB-BE026E6F63F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dgm id="{287B323F-23AE-7546-ACEF-378E8E2F677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dgm id="{2EEB101E-718D-BA4B-A5C6-7E1CD5DD01E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5" grpId="0" uiExpand="1">
        <p:bldSub>
          <a:bldDgm bld="lvlOne"/>
        </p:bldSub>
      </p:bldGraphic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D3DE3D9-DE7C-7040-A241-3F66EEA2E4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95363" y="6423914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fld id="{3A98EE3D-8CD1-4C3F-BD1C-C98C9596463C}" type="slidenum">
              <a:rPr lang="en-US" smtClean="0"/>
              <a:pPr>
                <a:spcAft>
                  <a:spcPts val="600"/>
                </a:spcAft>
              </a:pPr>
              <a:t>72</a:t>
            </a:fld>
            <a:endParaRPr lang="en-US"/>
          </a:p>
        </p:txBody>
      </p:sp>
      <p:sp>
        <p:nvSpPr>
          <p:cNvPr id="20" name="Title 2">
            <a:extLst>
              <a:ext uri="{FF2B5EF4-FFF2-40B4-BE49-F238E27FC236}">
                <a16:creationId xmlns:a16="http://schemas.microsoft.com/office/drawing/2014/main" id="{C367A564-5248-4B6A-9A66-5500F8B7C3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endParaRPr lang="en-US"/>
          </a:p>
        </p:txBody>
      </p:sp>
      <p:graphicFrame>
        <p:nvGraphicFramePr>
          <p:cNvPr id="15" name="Content Placeholder 11">
            <a:extLst>
              <a:ext uri="{FF2B5EF4-FFF2-40B4-BE49-F238E27FC236}">
                <a16:creationId xmlns:a16="http://schemas.microsoft.com/office/drawing/2014/main" id="{F80D5C19-C5AA-4495-AA74-E701DC7D2B57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581025" y="2181225"/>
          <a:ext cx="11029950" cy="36782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pasted-image.pdf">
            <a:extLst>
              <a:ext uri="{FF2B5EF4-FFF2-40B4-BE49-F238E27FC236}">
                <a16:creationId xmlns:a16="http://schemas.microsoft.com/office/drawing/2014/main" id="{878FEE96-3AE1-E94D-B3C9-471FF958FAD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7016" y="2181225"/>
            <a:ext cx="1537978" cy="1110762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pasted-image.pdf">
            <a:extLst>
              <a:ext uri="{FF2B5EF4-FFF2-40B4-BE49-F238E27FC236}">
                <a16:creationId xmlns:a16="http://schemas.microsoft.com/office/drawing/2014/main" id="{8AD48698-A554-6F49-96E0-619ED0AD59E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88561" y="1907932"/>
            <a:ext cx="1390129" cy="1394394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pasted-image.pdf">
            <a:extLst>
              <a:ext uri="{FF2B5EF4-FFF2-40B4-BE49-F238E27FC236}">
                <a16:creationId xmlns:a16="http://schemas.microsoft.com/office/drawing/2014/main" id="{B478D7ED-AF83-C342-9AE0-3D67146090A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294924" y="2293296"/>
            <a:ext cx="1449751" cy="924364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pasted-image.pdf">
            <a:extLst>
              <a:ext uri="{FF2B5EF4-FFF2-40B4-BE49-F238E27FC236}">
                <a16:creationId xmlns:a16="http://schemas.microsoft.com/office/drawing/2014/main" id="{5AA5E739-2FCF-8B46-B719-21EC8B4E355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390659" y="1854083"/>
            <a:ext cx="1863475" cy="1314209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AF256CC-8224-384D-B909-520942092621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 amt="98000"/>
          </a:blip>
          <a:stretch>
            <a:fillRect/>
          </a:stretch>
        </p:blipFill>
        <p:spPr>
          <a:xfrm rot="20757257" flipH="1">
            <a:off x="9605471" y="1391826"/>
            <a:ext cx="2238721" cy="2238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660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dgm id="{7B8E6E38-CD7A-7C4C-9676-885113A116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dgm id="{CBDBC7AD-A087-C34C-B79F-721072EDBF7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dgm id="{F73683F0-AD4F-0D47-8ED0-BC206937DCD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dgm id="{2FCD8B81-C609-AA46-95B1-A739E5BE9C5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dgm id="{5612ECF0-6E2A-8B46-ADAF-07C8FDFBB2F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dgm id="{20CCB60A-C8A9-FC4C-A5E8-3A4887FB503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dgm id="{5A1D4C07-0DC7-0C43-A125-FDA1A031E22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dgm id="{2A51F382-E709-834D-B7EB-BE026E6F63F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dgm id="{287B323F-23AE-7546-ACEF-378E8E2F677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dgm id="{2EEB101E-718D-BA4B-A5C6-7E1CD5DD01E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5" grpId="0" uiExpand="1">
        <p:bldSub>
          <a:bldDgm bld="lvlOne"/>
        </p:bldSub>
      </p:bldGraphic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/>
        </p:nvGraphicFramePr>
        <p:xfrm>
          <a:off x="-524" y="0"/>
          <a:ext cx="11838738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29291322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A86A999-B486-7746-B383-1F083E896B6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D68726B-3EBD-EA49-A3CC-11E34FD0ED0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113F94E-BB2F-A345-9347-BD5496317CA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92AEB1A-009C-FB48-9534-D8BB4D77F8A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B8429CC-8980-DD4F-A407-2FFA4C93BE5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BD41C51-F4F5-3C4E-A51A-6B45A87D254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 uiExpand="1">
        <p:bldSub>
          <a:bldDgm bld="one"/>
        </p:bldSub>
      </p:bldGraphic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pasted-image.pdf"/>
          <p:cNvPicPr>
            <a:picLocks noGrp="1" noChangeAspect="1"/>
          </p:cNvPicPr>
          <p:nvPr>
            <p:ph type="pic" idx="13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-1273386"/>
            <a:ext cx="12286827" cy="9215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872818"/>
      </p:ext>
    </p:extLst>
  </p:cSld>
  <p:clrMapOvr>
    <a:masterClrMapping/>
  </p:clrMapOvr>
  <p:transition spd="slow"/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BD299C7-E70B-EE4C-ADE9-EB7C8DCED5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95363" y="6423914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A98EE3D-8CD1-4C3F-BD1C-C98C9596463C}" type="slidenum">
              <a:rPr lang="en-US" smtClean="0"/>
              <a:pPr/>
              <a:t>75</a:t>
            </a:fld>
            <a:endParaRPr lang="en-US" noProof="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3A9F8DC-AC57-D546-8DFA-D9EC0223E0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>
                <a:latin typeface="Century Gothic" panose="020B0502020202020204" pitchFamily="34" charset="0"/>
              </a:rPr>
              <a:t>Calming Your Nerves</a:t>
            </a:r>
          </a:p>
        </p:txBody>
      </p:sp>
      <p:graphicFrame>
        <p:nvGraphicFramePr>
          <p:cNvPr id="21" name="Content Placeholder 20">
            <a:extLst>
              <a:ext uri="{FF2B5EF4-FFF2-40B4-BE49-F238E27FC236}">
                <a16:creationId xmlns:a16="http://schemas.microsoft.com/office/drawing/2014/main" id="{2CB241AE-FCB5-9542-AC8C-1B434D377C65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581192" y="2180496"/>
          <a:ext cx="11029615" cy="36783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129292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graphicEl>
                                              <a:dgm id="{B6223777-546B-7F4B-88FF-646FCA9E8E3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graphicEl>
                                              <a:dgm id="{E79F8B7B-120D-1C46-BE43-8A47E87FEE0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graphicEl>
                                              <a:dgm id="{6EDA5A14-0990-7C47-8A8B-21B5B8E7EA8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graphicEl>
                                              <a:dgm id="{6171C871-BB3F-1848-8C7F-41DD19984C9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graphicEl>
                                              <a:dgm id="{481C3CE4-79C3-E745-B6C2-385A941131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graphicEl>
                                              <a:dgm id="{B6223777-546B-7F4B-88FF-646FCA9E8E3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graphicEl>
                                              <a:dgm id="{E79F8B7B-120D-1C46-BE43-8A47E87FEE0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graphicEl>
                                              <a:dgm id="{6EDA5A14-0990-7C47-8A8B-21B5B8E7EA8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graphicEl>
                                              <a:dgm id="{6171C871-BB3F-1848-8C7F-41DD19984C9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graphicEl>
                                              <a:dgm id="{481C3CE4-79C3-E745-B6C2-385A941131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1" grpId="0" uiExpand="1">
        <p:bldSub>
          <a:bldDgm bld="one"/>
        </p:bldSub>
      </p:bldGraphic>
      <p:bldGraphic spid="21" grpId="1">
        <p:bldSub>
          <a:bldDgm bld="one"/>
        </p:bldSub>
      </p:bldGraphic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2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>
            <a:fillRect/>
          </a:stretch>
        </p:blipFill>
        <p:spPr/>
      </p:pic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1924051"/>
            <a:ext cx="12192000" cy="3177116"/>
          </a:xfrm>
          <a:solidFill>
            <a:schemeClr val="bg1">
              <a:alpha val="50000"/>
            </a:schemeClr>
          </a:solidFill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6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Reframe nervousness as excitement.</a:t>
            </a:r>
          </a:p>
        </p:txBody>
      </p:sp>
    </p:spTree>
    <p:extLst>
      <p:ext uri="{BB962C8B-B14F-4D97-AF65-F5344CB8AC3E}">
        <p14:creationId xmlns:p14="http://schemas.microsoft.com/office/powerpoint/2010/main" val="2375453228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9"/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18" b="9018"/>
          <a:stretch>
            <a:fillRect/>
          </a:stretch>
        </p:blipFill>
        <p:spPr/>
      </p:pic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1253067"/>
            <a:ext cx="12192000" cy="4351867"/>
          </a:xfrm>
          <a:solidFill>
            <a:schemeClr val="bg1">
              <a:alpha val="50000"/>
            </a:schemeClr>
          </a:solidFill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23899" dirty="0" err="1">
                <a:latin typeface="Abadi MT Condensed Extra Bold" charset="0"/>
                <a:ea typeface="Abadi MT Condensed Extra Bold" charset="0"/>
                <a:cs typeface="Abadi MT Condensed Extra Bold" charset="0"/>
              </a:rPr>
              <a:t>nercited</a:t>
            </a:r>
            <a:endParaRPr lang="en-US" sz="88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0152636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BD299C7-E70B-EE4C-ADE9-EB7C8DCED5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95363" y="6423914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A98EE3D-8CD1-4C3F-BD1C-C98C9596463C}" type="slidenum">
              <a:rPr lang="en-US" smtClean="0"/>
              <a:pPr/>
              <a:t>78</a:t>
            </a:fld>
            <a:endParaRPr lang="en-US" noProof="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3A9F8DC-AC57-D546-8DFA-D9EC0223E0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>
                <a:latin typeface="Century Gothic" panose="020B0502020202020204" pitchFamily="34" charset="0"/>
              </a:rPr>
              <a:t>Co-Training</a:t>
            </a:r>
          </a:p>
        </p:txBody>
      </p:sp>
      <p:graphicFrame>
        <p:nvGraphicFramePr>
          <p:cNvPr id="21" name="Content Placeholder 20">
            <a:extLst>
              <a:ext uri="{FF2B5EF4-FFF2-40B4-BE49-F238E27FC236}">
                <a16:creationId xmlns:a16="http://schemas.microsoft.com/office/drawing/2014/main" id="{2CB241AE-FCB5-9542-AC8C-1B434D377C65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581192" y="2180496"/>
          <a:ext cx="11029615" cy="36783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92232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graphicEl>
                                              <a:dgm id="{6171C871-BB3F-1848-8C7F-41DD19984C9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graphicEl>
                                              <a:dgm id="{6EDA5A14-0990-7C47-8A8B-21B5B8E7EA8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1" grpId="0">
        <p:bldSub>
          <a:bldDgm bld="one"/>
        </p:bldSub>
      </p:bldGraphic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BD299C7-E70B-EE4C-ADE9-EB7C8DCED5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95363" y="6423914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A98EE3D-8CD1-4C3F-BD1C-C98C9596463C}" type="slidenum">
              <a:rPr lang="en-US" smtClean="0"/>
              <a:pPr/>
              <a:t>79</a:t>
            </a:fld>
            <a:endParaRPr lang="en-US" noProof="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3A9F8DC-AC57-D546-8DFA-D9EC0223E0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>
                <a:latin typeface="Century Gothic" panose="020B0502020202020204" pitchFamily="34" charset="0"/>
              </a:rPr>
              <a:t>Co-Training</a:t>
            </a:r>
          </a:p>
        </p:txBody>
      </p:sp>
      <p:graphicFrame>
        <p:nvGraphicFramePr>
          <p:cNvPr id="21" name="Content Placeholder 20">
            <a:extLst>
              <a:ext uri="{FF2B5EF4-FFF2-40B4-BE49-F238E27FC236}">
                <a16:creationId xmlns:a16="http://schemas.microsoft.com/office/drawing/2014/main" id="{2CB241AE-FCB5-9542-AC8C-1B434D377C65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581192" y="2180496"/>
          <a:ext cx="11029615" cy="36783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042198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graphicEl>
                                              <a:dgm id="{6171C871-BB3F-1848-8C7F-41DD19984C9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graphicEl>
                                              <a:dgm id="{6EDA5A14-0990-7C47-8A8B-21B5B8E7EA8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1" grpId="0">
        <p:bldSub>
          <a:bldDgm bld="one"/>
        </p:bldSub>
      </p:bldGraphic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>
            <a:extLst>
              <a:ext uri="{FF2B5EF4-FFF2-40B4-BE49-F238E27FC236}">
                <a16:creationId xmlns:a16="http://schemas.microsoft.com/office/drawing/2014/main" id="{94181B72-CA92-174F-A7A6-8E8FDFBEAE7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304506" y="-170478"/>
            <a:ext cx="3582988" cy="3238500"/>
          </a:xfrm>
        </p:spPr>
        <p:txBody>
          <a:bodyPr anchor="ctr">
            <a:normAutofit/>
          </a:bodyPr>
          <a:lstStyle/>
          <a:p>
            <a:pPr algn="ctr"/>
            <a:r>
              <a:rPr lang="en-US" sz="4800" b="1" cap="none" dirty="0"/>
              <a:t>Training</a:t>
            </a:r>
            <a:endParaRPr lang="en-US" sz="6600" b="1" cap="none" dirty="0"/>
          </a:p>
        </p:txBody>
      </p:sp>
      <p:sp>
        <p:nvSpPr>
          <p:cNvPr id="8" name="Title 14">
            <a:extLst>
              <a:ext uri="{FF2B5EF4-FFF2-40B4-BE49-F238E27FC236}">
                <a16:creationId xmlns:a16="http://schemas.microsoft.com/office/drawing/2014/main" id="{55A7DE53-83BC-0149-B982-5A3DECA027DC}"/>
              </a:ext>
            </a:extLst>
          </p:cNvPr>
          <p:cNvSpPr txBox="1">
            <a:spLocks/>
          </p:cNvSpPr>
          <p:nvPr/>
        </p:nvSpPr>
        <p:spPr>
          <a:xfrm>
            <a:off x="4304506" y="4056031"/>
            <a:ext cx="3582988" cy="3238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0" kern="1200" cap="all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4800" b="1" cap="none" dirty="0"/>
              <a:t>Presenting</a:t>
            </a:r>
            <a:endParaRPr lang="en-US" sz="6600" b="1" cap="none" dirty="0"/>
          </a:p>
        </p:txBody>
      </p:sp>
      <p:sp>
        <p:nvSpPr>
          <p:cNvPr id="9" name="Title 14">
            <a:extLst>
              <a:ext uri="{FF2B5EF4-FFF2-40B4-BE49-F238E27FC236}">
                <a16:creationId xmlns:a16="http://schemas.microsoft.com/office/drawing/2014/main" id="{6ED58C23-D679-4A42-8653-023CED5461FD}"/>
              </a:ext>
            </a:extLst>
          </p:cNvPr>
          <p:cNvSpPr txBox="1">
            <a:spLocks/>
          </p:cNvSpPr>
          <p:nvPr/>
        </p:nvSpPr>
        <p:spPr>
          <a:xfrm>
            <a:off x="4304506" y="1905320"/>
            <a:ext cx="3582988" cy="3238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0" kern="1200" cap="all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4800" b="1" cap="none" dirty="0"/>
              <a:t>Education</a:t>
            </a:r>
            <a:endParaRPr lang="en-US" sz="6600" b="1" cap="none" dirty="0"/>
          </a:p>
        </p:txBody>
      </p:sp>
      <p:sp>
        <p:nvSpPr>
          <p:cNvPr id="10" name="Title 14">
            <a:extLst>
              <a:ext uri="{FF2B5EF4-FFF2-40B4-BE49-F238E27FC236}">
                <a16:creationId xmlns:a16="http://schemas.microsoft.com/office/drawing/2014/main" id="{5DBA0B8D-B2AE-0343-A85E-D15F3B1407C9}"/>
              </a:ext>
            </a:extLst>
          </p:cNvPr>
          <p:cNvSpPr txBox="1">
            <a:spLocks/>
          </p:cNvSpPr>
          <p:nvPr/>
        </p:nvSpPr>
        <p:spPr>
          <a:xfrm>
            <a:off x="4304506" y="349361"/>
            <a:ext cx="3582988" cy="8214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0" kern="1200" cap="all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4800" b="1" cap="none" dirty="0">
                <a:solidFill>
                  <a:srgbClr val="C00000"/>
                </a:solidFill>
              </a:rPr>
              <a:t>Sex</a:t>
            </a:r>
            <a:endParaRPr lang="en-US" sz="6600" b="1" cap="none" dirty="0">
              <a:solidFill>
                <a:srgbClr val="C00000"/>
              </a:solidFill>
            </a:endParaRPr>
          </a:p>
        </p:txBody>
      </p:sp>
      <p:sp>
        <p:nvSpPr>
          <p:cNvPr id="11" name="Title 14">
            <a:extLst>
              <a:ext uri="{FF2B5EF4-FFF2-40B4-BE49-F238E27FC236}">
                <a16:creationId xmlns:a16="http://schemas.microsoft.com/office/drawing/2014/main" id="{381D06FE-F0EE-4C4F-BA3D-102AF8231774}"/>
              </a:ext>
            </a:extLst>
          </p:cNvPr>
          <p:cNvSpPr txBox="1">
            <a:spLocks/>
          </p:cNvSpPr>
          <p:nvPr/>
        </p:nvSpPr>
        <p:spPr>
          <a:xfrm>
            <a:off x="4148380" y="2367525"/>
            <a:ext cx="3582988" cy="8214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0" kern="1200" cap="all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4800" b="1" cap="none" dirty="0">
                <a:solidFill>
                  <a:srgbClr val="C00000"/>
                </a:solidFill>
              </a:rPr>
              <a:t>Sex</a:t>
            </a:r>
            <a:endParaRPr lang="en-US" sz="6600" b="1" cap="none" dirty="0">
              <a:solidFill>
                <a:srgbClr val="C00000"/>
              </a:solidFill>
            </a:endParaRPr>
          </a:p>
        </p:txBody>
      </p:sp>
      <p:sp>
        <p:nvSpPr>
          <p:cNvPr id="12" name="Title 14">
            <a:extLst>
              <a:ext uri="{FF2B5EF4-FFF2-40B4-BE49-F238E27FC236}">
                <a16:creationId xmlns:a16="http://schemas.microsoft.com/office/drawing/2014/main" id="{3C88D2E3-4810-4840-8559-C8A0D00BF80F}"/>
              </a:ext>
            </a:extLst>
          </p:cNvPr>
          <p:cNvSpPr txBox="1">
            <a:spLocks/>
          </p:cNvSpPr>
          <p:nvPr/>
        </p:nvSpPr>
        <p:spPr>
          <a:xfrm>
            <a:off x="4134025" y="4494181"/>
            <a:ext cx="3582988" cy="8214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0" kern="1200" cap="all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4800" b="1" cap="none" dirty="0">
                <a:solidFill>
                  <a:srgbClr val="C00000"/>
                </a:solidFill>
              </a:rPr>
              <a:t>Sex</a:t>
            </a:r>
            <a:endParaRPr lang="en-US" sz="6600" b="1" cap="none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783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8" grpId="0"/>
      <p:bldP spid="9" grpId="0"/>
      <p:bldP spid="10" grpId="0"/>
      <p:bldP spid="11" grpId="0"/>
      <p:bldP spid="12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65C7C07-3C9F-0545-BBED-55F2F72306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95363" y="6423914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A98EE3D-8CD1-4C3F-BD1C-C98C9596463C}" type="slidenum">
              <a:rPr lang="en-US" smtClean="0"/>
              <a:pPr/>
              <a:t>80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97387EA-8F6A-D542-A282-23D198AA76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b="1" cap="none" dirty="0">
                <a:latin typeface="Century Gothic" panose="020B0502020202020204" pitchFamily="34" charset="0"/>
              </a:rPr>
              <a:t>Co-Training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9F87F3E3-6B3D-AF4B-9535-30130D87F2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>
                <a:latin typeface="Century Gothic" panose="020B0502020202020204" pitchFamily="34" charset="0"/>
              </a:rPr>
              <a:t>When one of us shares incorrect information, we will discuss it on break and share the correct information when we return.</a:t>
            </a:r>
            <a:br>
              <a:rPr lang="en-US" sz="2800" dirty="0">
                <a:latin typeface="Century Gothic" panose="020B0502020202020204" pitchFamily="34" charset="0"/>
              </a:rPr>
            </a:br>
            <a:r>
              <a:rPr lang="en-US" sz="2800" dirty="0">
                <a:latin typeface="Century Gothic" panose="020B0502020202020204" pitchFamily="34" charset="0"/>
              </a:rPr>
              <a:t> </a:t>
            </a:r>
          </a:p>
          <a:p>
            <a:r>
              <a:rPr lang="en-US" sz="2800" dirty="0">
                <a:latin typeface="Century Gothic" panose="020B0502020202020204" pitchFamily="34" charset="0"/>
              </a:rPr>
              <a:t>We agree to, not correct each other in front of class.</a:t>
            </a:r>
          </a:p>
        </p:txBody>
      </p:sp>
    </p:spTree>
    <p:extLst>
      <p:ext uri="{BB962C8B-B14F-4D97-AF65-F5344CB8AC3E}">
        <p14:creationId xmlns:p14="http://schemas.microsoft.com/office/powerpoint/2010/main" val="665511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FE86682-CE8E-114E-B77A-2DD462EFD2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95363" y="6423914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A98EE3D-8CD1-4C3F-BD1C-C98C9596463C}" type="slidenum">
              <a:rPr lang="en-US" smtClean="0"/>
              <a:pPr/>
              <a:t>81</a:t>
            </a:fld>
            <a:endParaRPr lang="en-US" dirty="0"/>
          </a:p>
        </p:txBody>
      </p:sp>
      <p:graphicFrame>
        <p:nvGraphicFramePr>
          <p:cNvPr id="5" name="SmartArt Placeholder 4">
            <a:extLst>
              <a:ext uri="{FF2B5EF4-FFF2-40B4-BE49-F238E27FC236}">
                <a16:creationId xmlns:a16="http://schemas.microsoft.com/office/drawing/2014/main" id="{005EF3E3-A302-0A48-BD07-DED02FCA773D}"/>
              </a:ext>
            </a:extLst>
          </p:cNvPr>
          <p:cNvGraphicFramePr>
            <a:graphicFrameLocks noGrp="1"/>
          </p:cNvGraphicFramePr>
          <p:nvPr>
            <p:ph type="dgm" sz="quarter" idx="13"/>
          </p:nvPr>
        </p:nvGraphicFramePr>
        <p:xfrm>
          <a:off x="355600" y="696913"/>
          <a:ext cx="11491913" cy="42005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577381902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ED41729-3980-0244-9ED4-D88E143A238C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algn="l"/>
            <a:r>
              <a:rPr lang="en-US" sz="3200" b="1" dirty="0">
                <a:latin typeface="Century Gothic" panose="020B0502020202020204" pitchFamily="34" charset="0"/>
              </a:rPr>
              <a:t>Day 5 | Evaluate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AA242D-B507-4381-A8CB-EFA3465703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4000" cap="none" dirty="0"/>
              <a:t>Training for Trainers</a:t>
            </a: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E1728A7F-452B-F34D-BF71-A90BA5143387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/>
          <a:srcRect l="1698" r="169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972346842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3A9F8DC-AC57-D546-8DFA-D9EC0223E0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ADDIE – Systematic Approach To Training </a:t>
            </a:r>
            <a:endParaRPr lang="en-US" sz="4000" b="1" cap="none" dirty="0"/>
          </a:p>
        </p:txBody>
      </p:sp>
      <p:graphicFrame>
        <p:nvGraphicFramePr>
          <p:cNvPr id="2" name="Content Placeholder 1">
            <a:extLst>
              <a:ext uri="{FF2B5EF4-FFF2-40B4-BE49-F238E27FC236}">
                <a16:creationId xmlns:a16="http://schemas.microsoft.com/office/drawing/2014/main" id="{35CA59A7-B450-104B-AF1A-660185084E0F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581025" y="2230816"/>
          <a:ext cx="11029950" cy="36782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A004EAD3-EA09-3E44-8D25-F8D04162E7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95363" y="6423914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A98EE3D-8CD1-4C3F-BD1C-C98C9596463C}" type="slidenum">
              <a:rPr lang="en-US" smtClean="0"/>
              <a:pPr/>
              <a:t>83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6913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63DDE3E-2E13-1741-A814-564406B369A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D9DE3AE-C75A-CF41-AA7A-A3433085939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64A31BB-4A17-B141-8D27-55C903CCD2B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B88A815-D682-1B4F-8F73-6DB6E52AEE5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2BD0AEB-AA29-1E4A-96A3-951099EDA46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9D7949B-B697-C649-BF9A-2C889FE8130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8E306ED-61C0-F341-B64E-557B3FFA35C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4C911E5-9EDC-FA4F-90CA-29C26FD4529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1F58DB7-36F9-BF42-BC95-BDEEE6712A8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CB95E79-AB68-9A4B-AB12-79D06419D2D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 uiExpand="1">
        <p:bldSub>
          <a:bldDgm bld="one"/>
        </p:bldSub>
      </p:bldGraphic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18F2E56-9556-7444-9E25-A85E527F1F7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0C1817A-83EB-1343-B6F8-7BC9B6DFC5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95363" y="6423914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accent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59F479D-7533-4EEF-A06F-7CD2FE3DB90D}" type="slidenum">
              <a:rPr lang="en-US" smtClean="0"/>
              <a:pPr/>
              <a:t>84</a:t>
            </a:fld>
            <a:endParaRPr lang="en-US" noProof="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2D72F19-4343-AF47-BEBB-C8CCCC3F1F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7200" b="1" cap="none" dirty="0">
                <a:latin typeface="Century Gothic" panose="020B0502020202020204" pitchFamily="34" charset="0"/>
              </a:rPr>
              <a:t>How do you know training was </a:t>
            </a:r>
            <a:r>
              <a:rPr lang="en-US" sz="7200" b="1" cap="none" dirty="0">
                <a:solidFill>
                  <a:schemeClr val="accent1"/>
                </a:solidFill>
                <a:latin typeface="Century Gothic" panose="020B0502020202020204" pitchFamily="34" charset="0"/>
              </a:rPr>
              <a:t>successful</a:t>
            </a:r>
            <a:r>
              <a:rPr lang="en-US" sz="7200" b="1" cap="none" dirty="0">
                <a:latin typeface="Century Gothic" panose="020B0502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015043254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1A69DFEE-2300-0A4D-A927-CA52DB161C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5262295"/>
            <a:ext cx="10476275" cy="1013813"/>
          </a:xfrm>
        </p:spPr>
        <p:txBody>
          <a:bodyPr>
            <a:normAutofit fontScale="90000"/>
          </a:bodyPr>
          <a:lstStyle/>
          <a:p>
            <a:r>
              <a:rPr lang="en-US" sz="4400" b="1" cap="none" dirty="0">
                <a:solidFill>
                  <a:schemeClr val="bg1"/>
                </a:solidFill>
                <a:latin typeface="Century Gothic" panose="020B0502020202020204" pitchFamily="34" charset="0"/>
              </a:rPr>
              <a:t>Write The Words:  Level One | Reaction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B2F5E77-A7CA-894D-A866-382E9540FB6B}"/>
              </a:ext>
            </a:extLst>
          </p:cNvPr>
          <p:cNvSpPr/>
          <p:nvPr/>
        </p:nvSpPr>
        <p:spPr>
          <a:xfrm>
            <a:off x="439766" y="556127"/>
            <a:ext cx="560441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latin typeface="Century Gothic" panose="020B0502020202020204" pitchFamily="34" charset="0"/>
              </a:rPr>
              <a:t>Draw The Smiley Face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3597FA0-E7A5-524E-BC5D-1F9226449F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95363" y="6423914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603CDE5-C1D8-4EDD-870F-A498BAFA520F}" type="slidenum">
              <a:rPr lang="en-US" smtClean="0"/>
              <a:pPr/>
              <a:t>85</a:t>
            </a:fld>
            <a:endParaRPr lang="en-US" noProof="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890435D-213A-BD4E-B0ED-57E0037FC3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7033" y="287871"/>
            <a:ext cx="5401733" cy="5401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762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3" grpId="0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1A69DFEE-2300-0A4D-A927-CA52DB161C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5262295"/>
            <a:ext cx="10214171" cy="1013813"/>
          </a:xfrm>
        </p:spPr>
        <p:txBody>
          <a:bodyPr>
            <a:normAutofit/>
          </a:bodyPr>
          <a:lstStyle/>
          <a:p>
            <a:r>
              <a:rPr lang="en-US" sz="4000" b="1" cap="none" dirty="0">
                <a:solidFill>
                  <a:schemeClr val="bg1"/>
                </a:solidFill>
                <a:latin typeface="Century Gothic" panose="020B0502020202020204" pitchFamily="34" charset="0"/>
              </a:rPr>
              <a:t>Write The Words:  Level Two | Learning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B2F5E77-A7CA-894D-A866-382E9540FB6B}"/>
              </a:ext>
            </a:extLst>
          </p:cNvPr>
          <p:cNvSpPr/>
          <p:nvPr/>
        </p:nvSpPr>
        <p:spPr>
          <a:xfrm>
            <a:off x="439766" y="556127"/>
            <a:ext cx="394018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latin typeface="Century Gothic" panose="020B0502020202020204" pitchFamily="34" charset="0"/>
              </a:rPr>
              <a:t>Draw The Brain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3597FA0-E7A5-524E-BC5D-1F9226449F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95363" y="6423914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603CDE5-C1D8-4EDD-870F-A498BAFA520F}" type="slidenum">
              <a:rPr lang="en-US" smtClean="0"/>
              <a:pPr/>
              <a:t>86</a:t>
            </a:fld>
            <a:endParaRPr lang="en-US" noProof="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0F73A11-B979-A643-A055-DCD42099E8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6738" y="135465"/>
            <a:ext cx="5878343" cy="5878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827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3" grpId="0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1A69DFEE-2300-0A4D-A927-CA52DB161C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5262295"/>
            <a:ext cx="10214171" cy="1013813"/>
          </a:xfrm>
        </p:spPr>
        <p:txBody>
          <a:bodyPr>
            <a:normAutofit fontScale="90000"/>
          </a:bodyPr>
          <a:lstStyle/>
          <a:p>
            <a:r>
              <a:rPr lang="en-US" sz="4000" b="1" cap="none" dirty="0">
                <a:solidFill>
                  <a:schemeClr val="bg1"/>
                </a:solidFill>
                <a:latin typeface="Century Gothic" panose="020B0502020202020204" pitchFamily="34" charset="0"/>
              </a:rPr>
              <a:t>Write The Words:  Level Three | </a:t>
            </a:r>
            <a:r>
              <a:rPr lang="en-US" sz="4000" dirty="0">
                <a:latin typeface="Century Gothic" panose="020B0502020202020204" pitchFamily="34" charset="0"/>
              </a:rPr>
              <a:t>Behavior (changed on the job)</a:t>
            </a:r>
            <a:endParaRPr lang="en-US" sz="4000" b="1" cap="none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B2F5E77-A7CA-894D-A866-382E9540FB6B}"/>
              </a:ext>
            </a:extLst>
          </p:cNvPr>
          <p:cNvSpPr/>
          <p:nvPr/>
        </p:nvSpPr>
        <p:spPr>
          <a:xfrm>
            <a:off x="439766" y="556127"/>
            <a:ext cx="442140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latin typeface="Century Gothic" panose="020B0502020202020204" pitchFamily="34" charset="0"/>
              </a:rPr>
              <a:t>Draw The Dancer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3597FA0-E7A5-524E-BC5D-1F9226449F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95363" y="6423914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603CDE5-C1D8-4EDD-870F-A498BAFA520F}" type="slidenum">
              <a:rPr lang="en-US" smtClean="0"/>
              <a:pPr/>
              <a:t>87</a:t>
            </a:fld>
            <a:endParaRPr lang="en-US" noProof="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226B666-599A-2640-BA26-9ECED77A14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9600" y="0"/>
            <a:ext cx="5816600" cy="581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500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3" grpId="0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1A69DFEE-2300-0A4D-A927-CA52DB161C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5262295"/>
            <a:ext cx="10214171" cy="1013813"/>
          </a:xfrm>
        </p:spPr>
        <p:txBody>
          <a:bodyPr>
            <a:normAutofit/>
          </a:bodyPr>
          <a:lstStyle/>
          <a:p>
            <a:r>
              <a:rPr lang="en-US" sz="4000" b="1" cap="none" dirty="0">
                <a:solidFill>
                  <a:schemeClr val="bg1"/>
                </a:solidFill>
                <a:latin typeface="Century Gothic" panose="020B0502020202020204" pitchFamily="34" charset="0"/>
              </a:rPr>
              <a:t>Write The Words:  Level Four | Results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B2F5E77-A7CA-894D-A866-382E9540FB6B}"/>
              </a:ext>
            </a:extLst>
          </p:cNvPr>
          <p:cNvSpPr/>
          <p:nvPr/>
        </p:nvSpPr>
        <p:spPr>
          <a:xfrm>
            <a:off x="439766" y="556127"/>
            <a:ext cx="417454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latin typeface="Century Gothic" panose="020B0502020202020204" pitchFamily="34" charset="0"/>
              </a:rPr>
              <a:t>Draw The Graph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3597FA0-E7A5-524E-BC5D-1F9226449F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95363" y="6423914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603CDE5-C1D8-4EDD-870F-A498BAFA520F}" type="slidenum">
              <a:rPr lang="en-US" smtClean="0"/>
              <a:pPr/>
              <a:t>88</a:t>
            </a:fld>
            <a:endParaRPr lang="en-US" noProof="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0439106-E9E4-F34D-B895-21833251D3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0666" y="0"/>
            <a:ext cx="5884333" cy="5884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552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3" grpId="0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36743" y="207910"/>
            <a:ext cx="11029950" cy="1014413"/>
          </a:xfrm>
        </p:spPr>
        <p:txBody>
          <a:bodyPr>
            <a:normAutofit/>
          </a:bodyPr>
          <a:lstStyle/>
          <a:p>
            <a:r>
              <a:rPr lang="en-US" sz="4000" cap="none" dirty="0">
                <a:latin typeface="Century Gothic" panose="020B0502020202020204" pitchFamily="34" charset="0"/>
              </a:rPr>
              <a:t>4 Levels Of Training Evaluation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10795363" y="6423914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A98EE3D-8CD1-4C3F-BD1C-C98C9596463C}" type="slidenum">
              <a:rPr lang="en-US" smtClean="0"/>
              <a:pPr/>
              <a:t>89</a:t>
            </a:fld>
            <a:endParaRPr lang="en-US">
              <a:solidFill>
                <a:srgbClr val="4C5A6A"/>
              </a:solidFill>
            </a:endParaRPr>
          </a:p>
        </p:txBody>
      </p:sp>
      <p:sp>
        <p:nvSpPr>
          <p:cNvPr id="10" name="Rectangle 33"/>
          <p:cNvSpPr>
            <a:spLocks noChangeArrowheads="1"/>
          </p:cNvSpPr>
          <p:nvPr/>
        </p:nvSpPr>
        <p:spPr bwMode="auto">
          <a:xfrm>
            <a:off x="436743" y="1370887"/>
            <a:ext cx="6409796" cy="938263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dist="107763" dir="13500000" sx="75000" sy="75000" algn="tl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entury Gothic"/>
                <a:cs typeface="Century Gothic"/>
              </a:rPr>
              <a:t>LEVEL 1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  <a:latin typeface="Century Gothic"/>
                <a:cs typeface="Century Gothic"/>
              </a:rPr>
              <a:t>Reaction</a:t>
            </a:r>
          </a:p>
        </p:txBody>
      </p:sp>
      <p:sp>
        <p:nvSpPr>
          <p:cNvPr id="11" name="Rectangle 34"/>
          <p:cNvSpPr>
            <a:spLocks noChangeArrowheads="1"/>
          </p:cNvSpPr>
          <p:nvPr/>
        </p:nvSpPr>
        <p:spPr bwMode="auto">
          <a:xfrm>
            <a:off x="436743" y="2740414"/>
            <a:ext cx="6409796" cy="938263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dist="107763" dir="13500000" sx="75000" sy="75000" algn="tl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entury Gothic"/>
                <a:cs typeface="Century Gothic"/>
              </a:rPr>
              <a:t>LEVEL 2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  <a:latin typeface="Century Gothic"/>
                <a:cs typeface="Century Gothic"/>
              </a:rPr>
              <a:t>Learning</a:t>
            </a:r>
          </a:p>
        </p:txBody>
      </p:sp>
      <p:sp>
        <p:nvSpPr>
          <p:cNvPr id="12" name="Rectangle 35"/>
          <p:cNvSpPr>
            <a:spLocks noChangeArrowheads="1"/>
          </p:cNvSpPr>
          <p:nvPr/>
        </p:nvSpPr>
        <p:spPr bwMode="auto">
          <a:xfrm>
            <a:off x="436743" y="4109941"/>
            <a:ext cx="6409796" cy="93826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dist="107763" dir="13500000" sx="75000" sy="75000" algn="tl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entury Gothic"/>
                <a:cs typeface="Century Gothic"/>
              </a:rPr>
              <a:t>LEVEL 3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  <a:latin typeface="Century Gothic"/>
                <a:cs typeface="Century Gothic"/>
              </a:rPr>
              <a:t>Behavior</a:t>
            </a:r>
          </a:p>
        </p:txBody>
      </p:sp>
      <p:sp>
        <p:nvSpPr>
          <p:cNvPr id="13" name="Rectangle 36"/>
          <p:cNvSpPr>
            <a:spLocks noChangeArrowheads="1"/>
          </p:cNvSpPr>
          <p:nvPr/>
        </p:nvSpPr>
        <p:spPr bwMode="auto">
          <a:xfrm>
            <a:off x="436743" y="5479467"/>
            <a:ext cx="6409796" cy="93826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dist="107763" dir="13500000" sx="75000" sy="75000" algn="tl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entury Gothic"/>
                <a:cs typeface="Century Gothic"/>
              </a:rPr>
              <a:t>LEVEL 4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  <a:latin typeface="Century Gothic"/>
                <a:cs typeface="Century Gothic"/>
              </a:rPr>
              <a:t>Results/Impact</a:t>
            </a:r>
          </a:p>
        </p:txBody>
      </p:sp>
      <p:sp>
        <p:nvSpPr>
          <p:cNvPr id="14" name="Rectangle 43"/>
          <p:cNvSpPr>
            <a:spLocks noChangeArrowheads="1"/>
          </p:cNvSpPr>
          <p:nvPr/>
        </p:nvSpPr>
        <p:spPr bwMode="auto">
          <a:xfrm>
            <a:off x="3696939" y="6974682"/>
            <a:ext cx="3352800" cy="628651"/>
          </a:xfrm>
          <a:prstGeom prst="rect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dist="107763" dir="13500000" sx="75000" sy="75000" algn="tl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/>
            <a:r>
              <a:rPr lang="en-US" sz="2000" b="1" dirty="0">
                <a:latin typeface="Century Gothic"/>
                <a:cs typeface="Century Gothic"/>
              </a:rPr>
              <a:t>Return On Investment</a:t>
            </a:r>
          </a:p>
        </p:txBody>
      </p:sp>
      <p:sp>
        <p:nvSpPr>
          <p:cNvPr id="15" name="AutoShape 45"/>
          <p:cNvSpPr>
            <a:spLocks noChangeArrowheads="1"/>
          </p:cNvSpPr>
          <p:nvPr/>
        </p:nvSpPr>
        <p:spPr bwMode="auto">
          <a:xfrm>
            <a:off x="7134404" y="5445424"/>
            <a:ext cx="4064000" cy="1006347"/>
          </a:xfrm>
          <a:prstGeom prst="leftArrow">
            <a:avLst>
              <a:gd name="adj1" fmla="val 50000"/>
              <a:gd name="adj2" fmla="val 1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entury Gothic"/>
                <a:cs typeface="Century Gothic"/>
              </a:rPr>
              <a:t>Is it impacting the job?</a:t>
            </a:r>
          </a:p>
        </p:txBody>
      </p:sp>
      <p:sp>
        <p:nvSpPr>
          <p:cNvPr id="16" name="AutoShape 46"/>
          <p:cNvSpPr>
            <a:spLocks noChangeArrowheads="1"/>
          </p:cNvSpPr>
          <p:nvPr/>
        </p:nvSpPr>
        <p:spPr bwMode="auto">
          <a:xfrm>
            <a:off x="7134404" y="4087245"/>
            <a:ext cx="4064000" cy="1006347"/>
          </a:xfrm>
          <a:prstGeom prst="leftArrow">
            <a:avLst>
              <a:gd name="adj1" fmla="val 50000"/>
              <a:gd name="adj2" fmla="val 1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entury Gothic"/>
                <a:cs typeface="Century Gothic"/>
              </a:rPr>
              <a:t>Are they doing it?</a:t>
            </a:r>
          </a:p>
        </p:txBody>
      </p:sp>
      <p:sp>
        <p:nvSpPr>
          <p:cNvPr id="17" name="AutoShape 47"/>
          <p:cNvSpPr>
            <a:spLocks noChangeArrowheads="1"/>
          </p:cNvSpPr>
          <p:nvPr/>
        </p:nvSpPr>
        <p:spPr bwMode="auto">
          <a:xfrm>
            <a:off x="7134404" y="2729066"/>
            <a:ext cx="4064000" cy="1006347"/>
          </a:xfrm>
          <a:prstGeom prst="leftArrow">
            <a:avLst>
              <a:gd name="adj1" fmla="val 50000"/>
              <a:gd name="adj2" fmla="val 125000"/>
            </a:avLst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entury Gothic"/>
                <a:cs typeface="Century Gothic"/>
              </a:rPr>
              <a:t>Did they get it?</a:t>
            </a:r>
          </a:p>
        </p:txBody>
      </p:sp>
      <p:sp>
        <p:nvSpPr>
          <p:cNvPr id="18" name="AutoShape 50"/>
          <p:cNvSpPr>
            <a:spLocks noChangeArrowheads="1"/>
          </p:cNvSpPr>
          <p:nvPr/>
        </p:nvSpPr>
        <p:spPr bwMode="auto">
          <a:xfrm>
            <a:off x="7134404" y="1370887"/>
            <a:ext cx="4064000" cy="1006347"/>
          </a:xfrm>
          <a:prstGeom prst="leftArrow">
            <a:avLst>
              <a:gd name="adj1" fmla="val 50000"/>
              <a:gd name="adj2" fmla="val 125000"/>
            </a:avLst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entury Gothic"/>
                <a:cs typeface="Century Gothic"/>
              </a:rPr>
              <a:t>Did they like it?</a:t>
            </a:r>
          </a:p>
        </p:txBody>
      </p:sp>
      <p:sp>
        <p:nvSpPr>
          <p:cNvPr id="19" name="AutoShape 51"/>
          <p:cNvSpPr>
            <a:spLocks noChangeArrowheads="1"/>
          </p:cNvSpPr>
          <p:nvPr/>
        </p:nvSpPr>
        <p:spPr bwMode="auto">
          <a:xfrm>
            <a:off x="7278688" y="7060407"/>
            <a:ext cx="4064000" cy="457200"/>
          </a:xfrm>
          <a:prstGeom prst="leftArrow">
            <a:avLst>
              <a:gd name="adj1" fmla="val 50000"/>
              <a:gd name="adj2" fmla="val 125000"/>
            </a:avLst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/>
            <a:r>
              <a:rPr lang="en-US" sz="1600" dirty="0">
                <a:latin typeface="Century Gothic"/>
                <a:cs typeface="Century Gothic"/>
              </a:rPr>
              <a:t>Is it worth the money spent?</a:t>
            </a:r>
          </a:p>
        </p:txBody>
      </p:sp>
    </p:spTree>
    <p:extLst>
      <p:ext uri="{BB962C8B-B14F-4D97-AF65-F5344CB8AC3E}">
        <p14:creationId xmlns:p14="http://schemas.microsoft.com/office/powerpoint/2010/main" val="3177161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C0C156D-55E3-5845-96BC-5C0B66009B9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3EDC0D98-0333-D14E-B87D-DBFAB3E159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3" y="877312"/>
            <a:ext cx="11029615" cy="3239559"/>
          </a:xfrm>
        </p:spPr>
        <p:txBody>
          <a:bodyPr>
            <a:normAutofit/>
          </a:bodyPr>
          <a:lstStyle/>
          <a:p>
            <a:r>
              <a:rPr lang="en-US" sz="6600" b="1" cap="none" dirty="0">
                <a:solidFill>
                  <a:schemeClr val="accent1"/>
                </a:solidFill>
              </a:rPr>
              <a:t>Training is ______________ based and  _______ focused.</a:t>
            </a:r>
            <a:endParaRPr lang="en-US" sz="6600" cap="none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EA6CECE-4310-164D-A646-BBCE7906A852}"/>
              </a:ext>
            </a:extLst>
          </p:cNvPr>
          <p:cNvSpPr txBox="1"/>
          <p:nvPr/>
        </p:nvSpPr>
        <p:spPr>
          <a:xfrm flipH="1">
            <a:off x="4724400" y="935964"/>
            <a:ext cx="565072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/>
              <a:t>performance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712EAD7-6C35-D544-86FC-F98219A87DBA}"/>
              </a:ext>
            </a:extLst>
          </p:cNvPr>
          <p:cNvSpPr txBox="1"/>
          <p:nvPr/>
        </p:nvSpPr>
        <p:spPr>
          <a:xfrm flipH="1">
            <a:off x="5410200" y="1914508"/>
            <a:ext cx="472322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/>
              <a:t>learner</a:t>
            </a:r>
            <a:endParaRPr lang="en-US" sz="4400" b="1" dirty="0"/>
          </a:p>
        </p:txBody>
      </p:sp>
    </p:spTree>
    <p:extLst>
      <p:ext uri="{BB962C8B-B14F-4D97-AF65-F5344CB8AC3E}">
        <p14:creationId xmlns:p14="http://schemas.microsoft.com/office/powerpoint/2010/main" val="2359022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36743" y="207910"/>
            <a:ext cx="11029950" cy="1014413"/>
          </a:xfrm>
        </p:spPr>
        <p:txBody>
          <a:bodyPr>
            <a:normAutofit/>
          </a:bodyPr>
          <a:lstStyle/>
          <a:p>
            <a:r>
              <a:rPr lang="en-US" sz="4000" cap="none" dirty="0">
                <a:latin typeface="Century Gothic" panose="020B0502020202020204" pitchFamily="34" charset="0"/>
              </a:rPr>
              <a:t>Jack Phillip’s Approach To Evaluation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10795363" y="6423914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A98EE3D-8CD1-4C3F-BD1C-C98C9596463C}" type="slidenum">
              <a:rPr lang="en-US" smtClean="0"/>
              <a:pPr/>
              <a:t>90</a:t>
            </a:fld>
            <a:endParaRPr lang="en-US">
              <a:solidFill>
                <a:srgbClr val="4C5A6A"/>
              </a:solidFill>
            </a:endParaRPr>
          </a:p>
        </p:txBody>
      </p:sp>
      <p:sp>
        <p:nvSpPr>
          <p:cNvPr id="10" name="Rectangle 33"/>
          <p:cNvSpPr>
            <a:spLocks noChangeArrowheads="1"/>
          </p:cNvSpPr>
          <p:nvPr/>
        </p:nvSpPr>
        <p:spPr bwMode="auto">
          <a:xfrm>
            <a:off x="436743" y="2082086"/>
            <a:ext cx="6409796" cy="938263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dist="107763" dir="13500000" sx="75000" sy="75000" algn="tl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entury Gothic"/>
                <a:cs typeface="Century Gothic"/>
              </a:rPr>
              <a:t>Return on Investment</a:t>
            </a:r>
          </a:p>
        </p:txBody>
      </p:sp>
      <p:sp>
        <p:nvSpPr>
          <p:cNvPr id="18" name="AutoShape 50"/>
          <p:cNvSpPr>
            <a:spLocks noChangeArrowheads="1"/>
          </p:cNvSpPr>
          <p:nvPr/>
        </p:nvSpPr>
        <p:spPr bwMode="auto">
          <a:xfrm>
            <a:off x="7134404" y="2082086"/>
            <a:ext cx="4064000" cy="1006347"/>
          </a:xfrm>
          <a:prstGeom prst="leftArrow">
            <a:avLst>
              <a:gd name="adj1" fmla="val 50000"/>
              <a:gd name="adj2" fmla="val 125000"/>
            </a:avLst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entury Gothic"/>
                <a:cs typeface="Century Gothic"/>
              </a:rPr>
              <a:t>Is it worth it?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BEBEA2D-E736-334A-A7EC-2B031ABE7042}"/>
              </a:ext>
            </a:extLst>
          </p:cNvPr>
          <p:cNvSpPr txBox="1"/>
          <p:nvPr/>
        </p:nvSpPr>
        <p:spPr>
          <a:xfrm>
            <a:off x="5076962" y="3953062"/>
            <a:ext cx="442941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Century Gothic" panose="020B0502020202020204" pitchFamily="34" charset="0"/>
              </a:rPr>
              <a:t>Net program benefits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254B63C-2C2A-9547-B668-0ABA11682AA7}"/>
              </a:ext>
            </a:extLst>
          </p:cNvPr>
          <p:cNvCxnSpPr/>
          <p:nvPr/>
        </p:nvCxnSpPr>
        <p:spPr>
          <a:xfrm>
            <a:off x="5166092" y="4542228"/>
            <a:ext cx="4251158" cy="0"/>
          </a:xfrm>
          <a:prstGeom prst="line">
            <a:avLst/>
          </a:prstGeom>
          <a:ln w="793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52248AE9-9AA2-624E-A5BE-98EB8A458F4A}"/>
              </a:ext>
            </a:extLst>
          </p:cNvPr>
          <p:cNvSpPr txBox="1"/>
          <p:nvPr/>
        </p:nvSpPr>
        <p:spPr>
          <a:xfrm>
            <a:off x="5795909" y="4546620"/>
            <a:ext cx="299152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Century Gothic" panose="020B0502020202020204" pitchFamily="34" charset="0"/>
              </a:rPr>
              <a:t>Program costs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D32D7F7-318B-8145-A6FA-461280C97A26}"/>
              </a:ext>
            </a:extLst>
          </p:cNvPr>
          <p:cNvSpPr txBox="1"/>
          <p:nvPr/>
        </p:nvSpPr>
        <p:spPr>
          <a:xfrm>
            <a:off x="3777551" y="4245450"/>
            <a:ext cx="11320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Century Gothic" panose="020B0502020202020204" pitchFamily="34" charset="0"/>
              </a:rPr>
              <a:t>ROI=</a:t>
            </a:r>
          </a:p>
        </p:txBody>
      </p:sp>
    </p:spTree>
    <p:extLst>
      <p:ext uri="{BB962C8B-B14F-4D97-AF65-F5344CB8AC3E}">
        <p14:creationId xmlns:p14="http://schemas.microsoft.com/office/powerpoint/2010/main" val="2910044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8" grpId="0" animBg="1"/>
      <p:bldP spid="3" grpId="0"/>
      <p:bldP spid="20" grpId="0"/>
      <p:bldP spid="21" grpId="0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DB19088-F8AD-8C47-98E6-F4F8D71213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91</a:t>
            </a:fld>
            <a:endParaRPr lang="en-US" dirty="0"/>
          </a:p>
        </p:txBody>
      </p:sp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604030BD-2650-DE48-BC4F-1CE5C45B601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/>
          <a:srcRect t="-10253" b="-10253"/>
          <a:stretch/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912388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1A69DFEE-2300-0A4D-A927-CA52DB161C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5262295"/>
            <a:ext cx="10476275" cy="1013813"/>
          </a:xfrm>
        </p:spPr>
        <p:txBody>
          <a:bodyPr>
            <a:normAutofit/>
          </a:bodyPr>
          <a:lstStyle/>
          <a:p>
            <a:r>
              <a:rPr lang="en-US" sz="4400" b="1" cap="none" dirty="0">
                <a:solidFill>
                  <a:schemeClr val="bg1"/>
                </a:solidFill>
                <a:latin typeface="Century Gothic" panose="020B0502020202020204" pitchFamily="34" charset="0"/>
              </a:rPr>
              <a:t>Level One | Reaction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3597FA0-E7A5-524E-BC5D-1F9226449F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95363" y="6423914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603CDE5-C1D8-4EDD-870F-A498BAFA520F}" type="slidenum">
              <a:rPr lang="en-US" smtClean="0"/>
              <a:pPr/>
              <a:t>92</a:t>
            </a:fld>
            <a:endParaRPr lang="en-US" noProof="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890435D-213A-BD4E-B0ED-57E0037FC3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7033" y="287871"/>
            <a:ext cx="5401733" cy="5401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331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552BFB9-C2B1-CE46-BB31-C9D7AF482657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0795363" y="6423914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A98EE3D-8CD1-4C3F-BD1C-C98C9596463C}" type="slidenum">
              <a:rPr lang="en-US" smtClean="0"/>
              <a:pPr/>
              <a:t>93</a:t>
            </a:fld>
            <a:endParaRPr lang="en-US" dirty="0"/>
          </a:p>
        </p:txBody>
      </p:sp>
      <p:graphicFrame>
        <p:nvGraphicFramePr>
          <p:cNvPr id="5" name="SmartArt Placeholder 4">
            <a:extLst>
              <a:ext uri="{FF2B5EF4-FFF2-40B4-BE49-F238E27FC236}">
                <a16:creationId xmlns:a16="http://schemas.microsoft.com/office/drawing/2014/main" id="{D8325CCC-9113-0841-993B-9A88EB0DF066}"/>
              </a:ext>
            </a:extLst>
          </p:cNvPr>
          <p:cNvGraphicFramePr>
            <a:graphicFrameLocks noGrp="1"/>
          </p:cNvGraphicFramePr>
          <p:nvPr>
            <p:ph type="dgm" sz="quarter" idx="4294967295"/>
          </p:nvPr>
        </p:nvGraphicFramePr>
        <p:xfrm>
          <a:off x="700088" y="112295"/>
          <a:ext cx="11491912" cy="66774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95510191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E9FBDDBB-1103-DD4A-BD53-4ED009E73A1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27B2B675-FFF5-4A4D-861E-E341EB35EC5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F42E1386-E0F2-2B40-BE21-DDEFEB2317C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B367EF56-7F05-B542-812A-7810BE55467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5C52FEAE-ED8E-6449-BCD5-94E86FBC080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26ED6594-C8CA-9F40-912B-03D854B047E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7BA02C6A-C720-1B40-9BC4-B2D27F73FBD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BD42A56B-8A70-6949-AA0B-9D7038F453A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F0AEFAB9-62B8-0348-AA2C-F8753B1B7E5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2AFF948F-4553-E141-B26D-DDBDDD3FAEA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ED2DD580-52B3-B248-AD2B-363877099BD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502BD29B-E5A0-2545-94EA-8A56B58D2E6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5B59562C-F80C-3F4B-B9B6-B43D05C2CA4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42C1BC4D-19F0-6844-9B0D-F20AC7B0969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DE4FA336-A9B5-BE40-802C-E9AA5D665E3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Sub>
          <a:bldDgm bld="one"/>
        </p:bldSub>
      </p:bldGraphic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552BFB9-C2B1-CE46-BB31-C9D7AF4826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95363" y="6423914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A98EE3D-8CD1-4C3F-BD1C-C98C9596463C}" type="slidenum">
              <a:rPr lang="en-US" smtClean="0"/>
              <a:pPr/>
              <a:t>94</a:t>
            </a:fld>
            <a:endParaRPr lang="en-US" dirty="0"/>
          </a:p>
        </p:txBody>
      </p:sp>
      <p:graphicFrame>
        <p:nvGraphicFramePr>
          <p:cNvPr id="5" name="SmartArt Placeholder 4">
            <a:extLst>
              <a:ext uri="{FF2B5EF4-FFF2-40B4-BE49-F238E27FC236}">
                <a16:creationId xmlns:a16="http://schemas.microsoft.com/office/drawing/2014/main" id="{D8325CCC-9113-0841-993B-9A88EB0DF066}"/>
              </a:ext>
            </a:extLst>
          </p:cNvPr>
          <p:cNvGraphicFramePr>
            <a:graphicFrameLocks noGrp="1"/>
          </p:cNvGraphicFramePr>
          <p:nvPr>
            <p:ph type="dgm" sz="quarter" idx="13"/>
          </p:nvPr>
        </p:nvGraphicFramePr>
        <p:xfrm>
          <a:off x="355600" y="696913"/>
          <a:ext cx="11491913" cy="42005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itle 3">
            <a:extLst>
              <a:ext uri="{FF2B5EF4-FFF2-40B4-BE49-F238E27FC236}">
                <a16:creationId xmlns:a16="http://schemas.microsoft.com/office/drawing/2014/main" id="{4863FFA5-2A26-3449-9DEC-D018ED367EBF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6327146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795363" y="6423914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603CDE5-C1D8-4EDD-870F-A498BAFA520F}" type="slidenum">
              <a:rPr lang="en-US" smtClean="0"/>
              <a:pPr/>
              <a:t>95</a:t>
            </a:fld>
            <a:endParaRPr lang="en-US">
              <a:solidFill>
                <a:srgbClr val="4C5A6A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cap="none" dirty="0">
                <a:latin typeface="Century Gothic" panose="020B0502020202020204" pitchFamily="34" charset="0"/>
              </a:rPr>
              <a:t>Level One Evaluations</a:t>
            </a:r>
          </a:p>
        </p:txBody>
      </p:sp>
      <p:graphicFrame>
        <p:nvGraphicFramePr>
          <p:cNvPr id="3" name="Content Placeholder 2"/>
          <p:cNvGraphicFramePr>
            <a:graphicFrameLocks noGrp="1"/>
          </p:cNvGraphicFramePr>
          <p:nvPr>
            <p:ph idx="4294967295"/>
          </p:nvPr>
        </p:nvGraphicFramePr>
        <p:xfrm>
          <a:off x="454712" y="2140673"/>
          <a:ext cx="11271979" cy="42832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576030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F71F6206-ACF9-454E-93E6-BF51865A90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465D44C9-EA4C-FB46-B636-8D1DF225577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5EE2925C-9BE9-2E46-A8CE-56A58C53C9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Sub>
          <a:bldDgm bld="one"/>
        </p:bldSub>
      </p:bldGraphic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Table Placeholder 4"/>
          <p:cNvPicPr>
            <a:picLocks noGrp="1" noChangeAspect="1"/>
          </p:cNvPicPr>
          <p:nvPr>
            <p:ph type="tbl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93040"/>
            <a:ext cx="12268555" cy="3457385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7C94C-58D5-2044-A0C9-E84EA1C470CD}" type="slidenum">
              <a:rPr lang="en-US" smtClean="0">
                <a:solidFill>
                  <a:srgbClr val="4C5A6A"/>
                </a:solidFill>
              </a:rPr>
              <a:pPr/>
              <a:t>96</a:t>
            </a:fld>
            <a:endParaRPr lang="en-US">
              <a:solidFill>
                <a:srgbClr val="4C5A6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2052857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1A69DFEE-2300-0A4D-A927-CA52DB161C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5262295"/>
            <a:ext cx="10214171" cy="1013813"/>
          </a:xfrm>
        </p:spPr>
        <p:txBody>
          <a:bodyPr>
            <a:normAutofit/>
          </a:bodyPr>
          <a:lstStyle/>
          <a:p>
            <a:r>
              <a:rPr lang="en-US" sz="4000" b="1" cap="none" dirty="0">
                <a:solidFill>
                  <a:schemeClr val="bg1"/>
                </a:solidFill>
                <a:latin typeface="Century Gothic" panose="020B0502020202020204" pitchFamily="34" charset="0"/>
              </a:rPr>
              <a:t>Level Two | Learning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3597FA0-E7A5-524E-BC5D-1F9226449F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95363" y="6423914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603CDE5-C1D8-4EDD-870F-A498BAFA520F}" type="slidenum">
              <a:rPr lang="en-US" smtClean="0"/>
              <a:pPr/>
              <a:t>97</a:t>
            </a:fld>
            <a:endParaRPr lang="en-US" noProof="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0F73A11-B979-A643-A055-DCD42099E8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6738" y="135465"/>
            <a:ext cx="5878343" cy="5878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7921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2E2CCE61-5D9B-0340-AE0B-6CA66BCDE484}"/>
              </a:ext>
            </a:extLst>
          </p:cNvPr>
          <p:cNvGraphicFramePr>
            <a:graphicFrameLocks noGrp="1"/>
          </p:cNvGraphicFramePr>
          <p:nvPr>
            <p:ph type="tbl" idx="1"/>
          </p:nvPr>
        </p:nvGraphicFramePr>
        <p:xfrm>
          <a:off x="374755" y="764498"/>
          <a:ext cx="11602386" cy="58770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7C94C-58D5-2044-A0C9-E84EA1C470CD}" type="slidenum">
              <a:rPr lang="en-US" smtClean="0"/>
              <a:pPr/>
              <a:t>98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2653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2F47527A-8DF2-A84F-893A-9D9A477897E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6F863E64-8F21-A940-B598-CB81DF426FA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E0CCF7AD-384A-8442-A230-48D25C4B34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151E6117-F2BE-B54A-BAD0-7CA14004161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58795722-76D5-AE48-8DCC-BABFE164FE4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F76DFB88-A838-B04A-8519-9CBFB14D01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9025DB77-6AA4-EE42-8E07-3DFF7C7BA93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>
        <p:bldSub>
          <a:bldDgm bld="one"/>
        </p:bldSub>
      </p:bldGraphic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11F3FB-EEC9-E848-90C7-6EC946FB30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Knowledge or Performance?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096BDB5C-F06D-624B-80DD-E4ABA38C2DA0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581025" y="2181225"/>
          <a:ext cx="11029950" cy="36782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317692776"/>
      </p:ext>
    </p:extLst>
  </p:cSld>
  <p:clrMapOvr>
    <a:masterClrMapping/>
  </p:clrMapOvr>
</p:sld>
</file>

<file path=ppt/theme/theme1.xml><?xml version="1.0" encoding="utf-8"?>
<a:theme xmlns:a="http://schemas.openxmlformats.org/drawingml/2006/main" name="DividendVTI">
  <a:themeElements>
    <a:clrScheme name="Blue II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ividend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 algn="l">
          <a:defRPr sz="4000" b="1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2020 Katrina Kennedy Training For Trainers.potx" id="{372CE25E-872F-0C48-9222-7B944732BFA5}" vid="{D5011A84-975D-4E4B-BC2B-90BDCF3C7AE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fa6e671f1cd7e4d96ff9652be322dd5e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4e2496f70b101db0b8013f30a071bbf7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81225D5A-3A69-457C-B7D4-425712F5D40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0E7F611-2872-4820-B95F-32B269E9ADCC}">
  <ds:schemaRefs>
    <ds:schemaRef ds:uri="http://schemas.microsoft.com/office/2006/metadata/contentType"/>
    <ds:schemaRef ds:uri="http://schemas.microsoft.com/office/2006/metadata/properties/metaAttributes"/>
    <ds:schemaRef ds:uri="http://www.w3.org/2000/xmlns/"/>
    <ds:schemaRef ds:uri="http://www.w3.org/2001/XMLSchema"/>
    <ds:schemaRef ds:uri="71af3243-3dd4-4a8d-8c0d-dd76da1f02a5"/>
    <ds:schemaRef ds:uri="16c05727-aa75-4e4a-9b5f-8a80a1165891"/>
    <ds:schemaRef ds:uri="http://schemas.microsoft.com/office/2006/metadata/properties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30AD4E0F-D5B9-4E85-A9F9-55FB534FCA93}">
  <ds:schemaRefs>
    <ds:schemaRef ds:uri="http://schemas.microsoft.com/office/2006/metadata/properties"/>
    <ds:schemaRef ds:uri="http://www.w3.org/2000/xmlns/"/>
    <ds:schemaRef ds:uri="71af3243-3dd4-4a8d-8c0d-dd76da1f02a5"/>
    <ds:schemaRef ds:uri="http://www.w3.org/2001/XMLSchema-instance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1776</TotalTime>
  <Words>2579</Words>
  <Application>Microsoft Macintosh PowerPoint</Application>
  <PresentationFormat>Widescreen</PresentationFormat>
  <Paragraphs>723</Paragraphs>
  <Slides>109</Slides>
  <Notes>25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109</vt:i4>
      </vt:variant>
    </vt:vector>
  </HeadingPairs>
  <TitlesOfParts>
    <vt:vector size="119" baseType="lpstr">
      <vt:lpstr>Abadi MT Condensed Extra Bold</vt:lpstr>
      <vt:lpstr>Arial</vt:lpstr>
      <vt:lpstr>Calibri</vt:lpstr>
      <vt:lpstr>Century Gothic</vt:lpstr>
      <vt:lpstr>Helvetica</vt:lpstr>
      <vt:lpstr>Symbol</vt:lpstr>
      <vt:lpstr>Tw Cen MT Regular</vt:lpstr>
      <vt:lpstr>Wingdings</vt:lpstr>
      <vt:lpstr>Wingdings 2</vt:lpstr>
      <vt:lpstr>DividendVTI</vt:lpstr>
      <vt:lpstr>PowerPoint Presentation</vt:lpstr>
      <vt:lpstr>Training for Trainers</vt:lpstr>
      <vt:lpstr>Navigating Zoom! Scavenger Hunt</vt:lpstr>
      <vt:lpstr>Today’s Schedule</vt:lpstr>
      <vt:lpstr>Objectives</vt:lpstr>
      <vt:lpstr>Learners Need To Connect To Three Things</vt:lpstr>
      <vt:lpstr>PowerPoint Presentation</vt:lpstr>
      <vt:lpstr>Training</vt:lpstr>
      <vt:lpstr>Training is ______________ based and  _______ focused.</vt:lpstr>
      <vt:lpstr>ADDIE – Systematic Approach To Training </vt:lpstr>
      <vt:lpstr>Quick Quiz Answers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 would perform better if…</vt:lpstr>
      <vt:lpstr>Gilbert’s Behavior Engineering Model – Page 10</vt:lpstr>
      <vt:lpstr>View Options/Annotate/Text</vt:lpstr>
      <vt:lpstr>What do you recall?</vt:lpstr>
      <vt:lpstr>The Situation</vt:lpstr>
      <vt:lpstr>What do you want people to do after training?</vt:lpstr>
      <vt:lpstr>PowerPoint Presentation</vt:lpstr>
      <vt:lpstr>Active Verbs For Tasks (And More)</vt:lpstr>
      <vt:lpstr>Active Verbs For Tasks (And More)</vt:lpstr>
      <vt:lpstr>Write Tasks</vt:lpstr>
      <vt:lpstr>PowerPoint Presentation</vt:lpstr>
      <vt:lpstr>Training For Trainers </vt:lpstr>
      <vt:lpstr>Performance Goal: Manage Incoming Calls</vt:lpstr>
      <vt:lpstr>PowerPoint Presentation</vt:lpstr>
      <vt:lpstr>Training Design Approach</vt:lpstr>
      <vt:lpstr>PAF+R</vt:lpstr>
      <vt:lpstr>Performance Goal: Manage Incoming Calls</vt:lpstr>
      <vt:lpstr>PowerPoint Presentation</vt:lpstr>
      <vt:lpstr>PowerPoint Presentation</vt:lpstr>
      <vt:lpstr>Training For Trainers </vt:lpstr>
      <vt:lpstr>Use View Options&gt;Annotate&gt;Stamp To Stamp Your:</vt:lpstr>
      <vt:lpstr>Write The Words:  Know The Purpose</vt:lpstr>
      <vt:lpstr>What message are you conveying?</vt:lpstr>
      <vt:lpstr>Begin With The End In Mind</vt:lpstr>
      <vt:lpstr>What Are You Trying To Convey?</vt:lpstr>
      <vt:lpstr>Which Works For Your Message?</vt:lpstr>
      <vt:lpstr>Write The Words:  One Idea Per Slide</vt:lpstr>
      <vt:lpstr>“Your slides should be a billboard not a document!”</vt:lpstr>
      <vt:lpstr>Consider What Is Happening In Your Brain!</vt:lpstr>
      <vt:lpstr>Keep Your Slides Simple</vt:lpstr>
      <vt:lpstr>More slides with less on them</vt:lpstr>
      <vt:lpstr>Where are you looking now?</vt:lpstr>
      <vt:lpstr>Does size matter?</vt:lpstr>
      <vt:lpstr>PowerPoint Presentation</vt:lpstr>
      <vt:lpstr>Use your style guide! Page 38</vt:lpstr>
      <vt:lpstr>Write The Word:  Use The Principles</vt:lpstr>
      <vt:lpstr>Nine Design Principles</vt:lpstr>
      <vt:lpstr>Quick Quiz Before We Begin</vt:lpstr>
      <vt:lpstr>Write The Words:  Avoid Boring Bullets</vt:lpstr>
      <vt:lpstr>No Boring Bullets</vt:lpstr>
      <vt:lpstr>Change Bullets To SmartArt</vt:lpstr>
      <vt:lpstr>Where is the learner looking?</vt:lpstr>
      <vt:lpstr>Write The Words:  Make It Related</vt:lpstr>
      <vt:lpstr>Make It Related</vt:lpstr>
      <vt:lpstr>Write The Words:  Think in Threes</vt:lpstr>
      <vt:lpstr>PowerPoint Presentation</vt:lpstr>
      <vt:lpstr>PowerPoint Presentation</vt:lpstr>
      <vt:lpstr>Write The Words:  Don’t Drown in Detail</vt:lpstr>
      <vt:lpstr>PowerPoint Presentation</vt:lpstr>
      <vt:lpstr>Training For Trainers </vt:lpstr>
      <vt:lpstr>“People only learn from experience when they think back on their experience.” </vt:lpstr>
      <vt:lpstr>PowerPoint Presentation</vt:lpstr>
      <vt:lpstr>PowerPoint Presentation</vt:lpstr>
      <vt:lpstr>PowerPoint Presentation</vt:lpstr>
      <vt:lpstr>PowerPoint Presentation</vt:lpstr>
      <vt:lpstr>Calming Your Nerves</vt:lpstr>
      <vt:lpstr>PowerPoint Presentation</vt:lpstr>
      <vt:lpstr>PowerPoint Presentation</vt:lpstr>
      <vt:lpstr>Co-Training</vt:lpstr>
      <vt:lpstr>Co-Training</vt:lpstr>
      <vt:lpstr>Co-Training</vt:lpstr>
      <vt:lpstr>PowerPoint Presentation</vt:lpstr>
      <vt:lpstr>Training for Trainers</vt:lpstr>
      <vt:lpstr>ADDIE – Systematic Approach To Training </vt:lpstr>
      <vt:lpstr>How do you know training was successful?</vt:lpstr>
      <vt:lpstr>Write The Words:  Level One | Reaction</vt:lpstr>
      <vt:lpstr>Write The Words:  Level Two | Learning</vt:lpstr>
      <vt:lpstr>Write The Words:  Level Three | Behavior (changed on the job)</vt:lpstr>
      <vt:lpstr>Write The Words:  Level Four | Results</vt:lpstr>
      <vt:lpstr>4 Levels Of Training Evaluation</vt:lpstr>
      <vt:lpstr>Jack Phillip’s Approach To Evaluation</vt:lpstr>
      <vt:lpstr>PowerPoint Presentation</vt:lpstr>
      <vt:lpstr>Level One | Reaction</vt:lpstr>
      <vt:lpstr>PowerPoint Presentation</vt:lpstr>
      <vt:lpstr>PowerPoint Presentation</vt:lpstr>
      <vt:lpstr>Level One Evaluations</vt:lpstr>
      <vt:lpstr>PowerPoint Presentation</vt:lpstr>
      <vt:lpstr>Level Two | Learning</vt:lpstr>
      <vt:lpstr>PowerPoint Presentation</vt:lpstr>
      <vt:lpstr>Knowledge or Performance?</vt:lpstr>
      <vt:lpstr>PowerPoint Presentation</vt:lpstr>
      <vt:lpstr>Knowledge</vt:lpstr>
      <vt:lpstr>Level 2 Evaluation | Learning</vt:lpstr>
      <vt:lpstr>Writing It Right</vt:lpstr>
      <vt:lpstr>Level Three | Behavior (changed on the job)</vt:lpstr>
      <vt:lpstr>Level Three Measurements</vt:lpstr>
      <vt:lpstr>Elements of Level 3</vt:lpstr>
      <vt:lpstr>Level Four | Results (in the workplace)</vt:lpstr>
      <vt:lpstr>Going Back To The CHP</vt:lpstr>
      <vt:lpstr>Go be AMAZING 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Katrina Kennedy</dc:creator>
  <cp:lastModifiedBy>Katrina Kennedy</cp:lastModifiedBy>
  <cp:revision>21</cp:revision>
  <dcterms:created xsi:type="dcterms:W3CDTF">2020-10-16T15:28:23Z</dcterms:created>
  <dcterms:modified xsi:type="dcterms:W3CDTF">2020-11-18T16:55:33Z</dcterms:modified>
</cp:coreProperties>
</file>