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0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1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2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3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5.xml" ContentType="application/vnd.openxmlformats-officedocument.presentationml.notesSlide+xml"/>
  <Override PartName="/ppt/webextensions/webextension1.xml" ContentType="application/vnd.ms-office.webextension+xml"/>
  <Override PartName="/ppt/notesSlides/notesSlide3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3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50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51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2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5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5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57.xml" ContentType="application/vnd.openxmlformats-officedocument.presentationml.notesSlide+xml"/>
  <Override PartName="/ppt/webextensions/webextension2.xml" ContentType="application/vnd.ms-office.webextension+xml"/>
  <Override PartName="/ppt/notesSlides/notesSlide58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59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0" r:id="rId1"/>
  </p:sldMasterIdLst>
  <p:notesMasterIdLst>
    <p:notesMasterId r:id="rId126"/>
  </p:notesMasterIdLst>
  <p:sldIdLst>
    <p:sldId id="756" r:id="rId2"/>
    <p:sldId id="256" r:id="rId3"/>
    <p:sldId id="930" r:id="rId4"/>
    <p:sldId id="931" r:id="rId5"/>
    <p:sldId id="932" r:id="rId6"/>
    <p:sldId id="933" r:id="rId7"/>
    <p:sldId id="1038" r:id="rId8"/>
    <p:sldId id="908" r:id="rId9"/>
    <p:sldId id="947" r:id="rId10"/>
    <p:sldId id="954" r:id="rId11"/>
    <p:sldId id="952" r:id="rId12"/>
    <p:sldId id="950" r:id="rId13"/>
    <p:sldId id="951" r:id="rId14"/>
    <p:sldId id="924" r:id="rId15"/>
    <p:sldId id="260" r:id="rId16"/>
    <p:sldId id="499" r:id="rId17"/>
    <p:sldId id="743" r:id="rId18"/>
    <p:sldId id="912" r:id="rId19"/>
    <p:sldId id="1162" r:id="rId20"/>
    <p:sldId id="1016" r:id="rId21"/>
    <p:sldId id="500" r:id="rId22"/>
    <p:sldId id="1120" r:id="rId23"/>
    <p:sldId id="1081" r:id="rId24"/>
    <p:sldId id="1082" r:id="rId25"/>
    <p:sldId id="259" r:id="rId26"/>
    <p:sldId id="890" r:id="rId27"/>
    <p:sldId id="1042" r:id="rId28"/>
    <p:sldId id="935" r:id="rId29"/>
    <p:sldId id="1056" r:id="rId30"/>
    <p:sldId id="1057" r:id="rId31"/>
    <p:sldId id="887" r:id="rId32"/>
    <p:sldId id="888" r:id="rId33"/>
    <p:sldId id="363" r:id="rId34"/>
    <p:sldId id="348" r:id="rId35"/>
    <p:sldId id="1110" r:id="rId36"/>
    <p:sldId id="1084" r:id="rId37"/>
    <p:sldId id="1085" r:id="rId38"/>
    <p:sldId id="1106" r:id="rId39"/>
    <p:sldId id="1105" r:id="rId40"/>
    <p:sldId id="1088" r:id="rId41"/>
    <p:sldId id="1111" r:id="rId42"/>
    <p:sldId id="1108" r:id="rId43"/>
    <p:sldId id="1109" r:id="rId44"/>
    <p:sldId id="1089" r:id="rId45"/>
    <p:sldId id="1104" r:id="rId46"/>
    <p:sldId id="1123" r:id="rId47"/>
    <p:sldId id="1112" r:id="rId48"/>
    <p:sldId id="1113" r:id="rId49"/>
    <p:sldId id="1119" r:id="rId50"/>
    <p:sldId id="1118" r:id="rId51"/>
    <p:sldId id="1114" r:id="rId52"/>
    <p:sldId id="1116" r:id="rId53"/>
    <p:sldId id="1122" r:id="rId54"/>
    <p:sldId id="1103" r:id="rId55"/>
    <p:sldId id="1099" r:id="rId56"/>
    <p:sldId id="1100" r:id="rId57"/>
    <p:sldId id="1128" r:id="rId58"/>
    <p:sldId id="1131" r:id="rId59"/>
    <p:sldId id="1129" r:id="rId60"/>
    <p:sldId id="1130" r:id="rId61"/>
    <p:sldId id="1117" r:id="rId62"/>
    <p:sldId id="1024" r:id="rId63"/>
    <p:sldId id="290" r:id="rId64"/>
    <p:sldId id="291" r:id="rId65"/>
    <p:sldId id="292" r:id="rId66"/>
    <p:sldId id="293" r:id="rId67"/>
    <p:sldId id="294" r:id="rId68"/>
    <p:sldId id="295" r:id="rId69"/>
    <p:sldId id="296" r:id="rId70"/>
    <p:sldId id="297" r:id="rId71"/>
    <p:sldId id="298" r:id="rId72"/>
    <p:sldId id="299" r:id="rId73"/>
    <p:sldId id="271" r:id="rId74"/>
    <p:sldId id="300" r:id="rId75"/>
    <p:sldId id="1134" r:id="rId76"/>
    <p:sldId id="1124" r:id="rId77"/>
    <p:sldId id="1136" r:id="rId78"/>
    <p:sldId id="1133" r:id="rId79"/>
    <p:sldId id="1132" r:id="rId80"/>
    <p:sldId id="1137" r:id="rId81"/>
    <p:sldId id="1098" r:id="rId82"/>
    <p:sldId id="1138" r:id="rId83"/>
    <p:sldId id="1150" r:id="rId84"/>
    <p:sldId id="1149" r:id="rId85"/>
    <p:sldId id="1135" r:id="rId86"/>
    <p:sldId id="716" r:id="rId87"/>
    <p:sldId id="1139" r:id="rId88"/>
    <p:sldId id="1140" r:id="rId89"/>
    <p:sldId id="1141" r:id="rId90"/>
    <p:sldId id="1142" r:id="rId91"/>
    <p:sldId id="1143" r:id="rId92"/>
    <p:sldId id="1144" r:id="rId93"/>
    <p:sldId id="1153" r:id="rId94"/>
    <p:sldId id="1152" r:id="rId95"/>
    <p:sldId id="1154" r:id="rId96"/>
    <p:sldId id="1155" r:id="rId97"/>
    <p:sldId id="1156" r:id="rId98"/>
    <p:sldId id="1157" r:id="rId99"/>
    <p:sldId id="1151" r:id="rId100"/>
    <p:sldId id="1126" r:id="rId101"/>
    <p:sldId id="1101" r:id="rId102"/>
    <p:sldId id="1102" r:id="rId103"/>
    <p:sldId id="1167" r:id="rId104"/>
    <p:sldId id="1169" r:id="rId105"/>
    <p:sldId id="1168" r:id="rId106"/>
    <p:sldId id="1170" r:id="rId107"/>
    <p:sldId id="1158" r:id="rId108"/>
    <p:sldId id="1048" r:id="rId109"/>
    <p:sldId id="1165" r:id="rId110"/>
    <p:sldId id="1161" r:id="rId111"/>
    <p:sldId id="1164" r:id="rId112"/>
    <p:sldId id="1163" r:id="rId113"/>
    <p:sldId id="1054" r:id="rId114"/>
    <p:sldId id="1166" r:id="rId115"/>
    <p:sldId id="1069" r:id="rId116"/>
    <p:sldId id="1095" r:id="rId117"/>
    <p:sldId id="709" r:id="rId118"/>
    <p:sldId id="710" r:id="rId119"/>
    <p:sldId id="711" r:id="rId120"/>
    <p:sldId id="1049" r:id="rId121"/>
    <p:sldId id="1159" r:id="rId122"/>
    <p:sldId id="1115" r:id="rId123"/>
    <p:sldId id="1127" r:id="rId124"/>
    <p:sldId id="905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2381"/>
  </p:normalViewPr>
  <p:slideViewPr>
    <p:cSldViewPr snapToGrid="0" snapToObjects="1" showGuides="1">
      <p:cViewPr varScale="1">
        <p:scale>
          <a:sx n="76" d="100"/>
          <a:sy n="76" d="100"/>
        </p:scale>
        <p:origin x="200" y="1000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ata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sv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diagrams/_rels/drawing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F5E889-1BD1-7B48-AB66-B6197FEE4779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E091D8-819C-6F40-B4D9-A6E42C0B554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dirty="0">
              <a:latin typeface="+mn-lt"/>
            </a:rPr>
            <a:t>1:00 -2:30</a:t>
          </a:r>
        </a:p>
        <a:p>
          <a:pPr>
            <a:lnSpc>
              <a:spcPct val="100000"/>
            </a:lnSpc>
          </a:pPr>
          <a:r>
            <a:rPr lang="en-US" sz="2400" b="0" dirty="0">
              <a:latin typeface="+mn-lt"/>
            </a:rPr>
            <a:t>Zoom</a:t>
          </a:r>
        </a:p>
      </dgm:t>
    </dgm:pt>
    <dgm:pt modelId="{DC6FF784-7F9F-E243-A2CC-EF3FFBA2726B}" type="parTrans" cxnId="{C142A8A7-7C78-A74D-AD8C-0F347A7A96C3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0">
            <a:latin typeface="+mn-lt"/>
          </a:endParaRPr>
        </a:p>
      </dgm:t>
    </dgm:pt>
    <dgm:pt modelId="{3FA0E1F8-3194-784E-800C-2F256D69FA51}" type="sibTrans" cxnId="{C142A8A7-7C78-A74D-AD8C-0F347A7A96C3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0">
            <a:latin typeface="+mn-lt"/>
          </a:endParaRPr>
        </a:p>
      </dgm:t>
    </dgm:pt>
    <dgm:pt modelId="{DF9A2CEC-E47F-AA4B-889D-BBF281532CA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0" dirty="0">
              <a:latin typeface="+mn-lt"/>
            </a:rPr>
            <a:t>2:45-4:00</a:t>
          </a:r>
        </a:p>
        <a:p>
          <a:pPr>
            <a:lnSpc>
              <a:spcPct val="100000"/>
            </a:lnSpc>
          </a:pPr>
          <a:r>
            <a:rPr lang="en-US" sz="2400" b="0" dirty="0">
              <a:latin typeface="+mn-lt"/>
            </a:rPr>
            <a:t>Zoom</a:t>
          </a:r>
        </a:p>
      </dgm:t>
    </dgm:pt>
    <dgm:pt modelId="{7CED727B-E8DD-3A44-A988-7FE5CBD050A5}" type="parTrans" cxnId="{33B0E275-55A7-F540-A082-CFE2294385B9}">
      <dgm:prSet/>
      <dgm:spPr/>
      <dgm:t>
        <a:bodyPr/>
        <a:lstStyle/>
        <a:p>
          <a:pPr>
            <a:lnSpc>
              <a:spcPct val="100000"/>
            </a:lnSpc>
          </a:pPr>
          <a:endParaRPr lang="en-US" sz="2400" b="0">
            <a:latin typeface="+mn-lt"/>
          </a:endParaRPr>
        </a:p>
      </dgm:t>
    </dgm:pt>
    <dgm:pt modelId="{CCD31ACA-F224-2045-B417-E113E6E348F8}" type="sibTrans" cxnId="{33B0E275-55A7-F540-A082-CFE2294385B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 b="0">
            <a:latin typeface="+mn-lt"/>
          </a:endParaRPr>
        </a:p>
      </dgm:t>
    </dgm:pt>
    <dgm:pt modelId="{FF62781F-80F3-0040-BC46-54F7D35717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latin typeface="+mn-lt"/>
            </a:rPr>
            <a:t>2:30-2:45</a:t>
          </a:r>
        </a:p>
        <a:p>
          <a:pPr>
            <a:lnSpc>
              <a:spcPct val="100000"/>
            </a:lnSpc>
          </a:pPr>
          <a:r>
            <a:rPr lang="en-US" sz="2400" dirty="0">
              <a:latin typeface="+mn-lt"/>
            </a:rPr>
            <a:t>Break</a:t>
          </a:r>
        </a:p>
      </dgm:t>
    </dgm:pt>
    <dgm:pt modelId="{8F1782A5-6ABB-DD45-BB53-12F668EA5595}" type="parTrans" cxnId="{5FE09587-0466-4847-9E3E-D56729BCE259}">
      <dgm:prSet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+mn-lt"/>
          </a:endParaRPr>
        </a:p>
      </dgm:t>
    </dgm:pt>
    <dgm:pt modelId="{DCF90372-0F5C-9743-9319-80F4F19D0D25}" type="sibTrans" cxnId="{5FE09587-0466-4847-9E3E-D56729BCE259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2400">
            <a:latin typeface="+mn-lt"/>
          </a:endParaRPr>
        </a:p>
      </dgm:t>
    </dgm:pt>
    <dgm:pt modelId="{65CC72AB-9F38-C94B-9C2F-43678C85169F}" type="pres">
      <dgm:prSet presAssocID="{E8F5E889-1BD1-7B48-AB66-B6197FEE4779}" presName="Name0" presStyleCnt="0">
        <dgm:presLayoutVars>
          <dgm:dir/>
          <dgm:resizeHandles val="exact"/>
        </dgm:presLayoutVars>
      </dgm:prSet>
      <dgm:spPr/>
    </dgm:pt>
    <dgm:pt modelId="{2339B89B-93FE-4646-B186-D983A6623698}" type="pres">
      <dgm:prSet presAssocID="{53E091D8-819C-6F40-B4D9-A6E42C0B5540}" presName="node" presStyleLbl="node1" presStyleIdx="0" presStyleCnt="3">
        <dgm:presLayoutVars>
          <dgm:bulletEnabled val="1"/>
        </dgm:presLayoutVars>
      </dgm:prSet>
      <dgm:spPr/>
    </dgm:pt>
    <dgm:pt modelId="{9333B4E9-D0D3-B543-94A8-58D39A42EA93}" type="pres">
      <dgm:prSet presAssocID="{3FA0E1F8-3194-784E-800C-2F256D69FA51}" presName="sibTrans" presStyleLbl="sibTrans1D1" presStyleIdx="0" presStyleCnt="2"/>
      <dgm:spPr/>
    </dgm:pt>
    <dgm:pt modelId="{47C53003-0B8F-1342-B9AF-799250B52F5D}" type="pres">
      <dgm:prSet presAssocID="{3FA0E1F8-3194-784E-800C-2F256D69FA51}" presName="connectorText" presStyleLbl="sibTrans1D1" presStyleIdx="0" presStyleCnt="2"/>
      <dgm:spPr/>
    </dgm:pt>
    <dgm:pt modelId="{9B413CCE-8F78-5E45-9DCB-D0C31A38E823}" type="pres">
      <dgm:prSet presAssocID="{FF62781F-80F3-0040-BC46-54F7D35717F2}" presName="node" presStyleLbl="node1" presStyleIdx="1" presStyleCnt="3">
        <dgm:presLayoutVars>
          <dgm:bulletEnabled val="1"/>
        </dgm:presLayoutVars>
      </dgm:prSet>
      <dgm:spPr/>
    </dgm:pt>
    <dgm:pt modelId="{FA6887F9-EECE-BE4E-BB11-3E66E2C4F734}" type="pres">
      <dgm:prSet presAssocID="{DCF90372-0F5C-9743-9319-80F4F19D0D25}" presName="sibTrans" presStyleLbl="sibTrans1D1" presStyleIdx="1" presStyleCnt="2"/>
      <dgm:spPr/>
    </dgm:pt>
    <dgm:pt modelId="{44FDD260-4D63-EE46-93FF-43A50DA1F2EA}" type="pres">
      <dgm:prSet presAssocID="{DCF90372-0F5C-9743-9319-80F4F19D0D25}" presName="connectorText" presStyleLbl="sibTrans1D1" presStyleIdx="1" presStyleCnt="2"/>
      <dgm:spPr/>
    </dgm:pt>
    <dgm:pt modelId="{3A792ECF-C334-8640-8F29-8705C46F4B05}" type="pres">
      <dgm:prSet presAssocID="{DF9A2CEC-E47F-AA4B-889D-BBF281532CA6}" presName="node" presStyleLbl="node1" presStyleIdx="2" presStyleCnt="3">
        <dgm:presLayoutVars>
          <dgm:bulletEnabled val="1"/>
        </dgm:presLayoutVars>
      </dgm:prSet>
      <dgm:spPr/>
    </dgm:pt>
  </dgm:ptLst>
  <dgm:cxnLst>
    <dgm:cxn modelId="{42720A00-A0B2-8B4A-893A-0B62A3FCDD1A}" type="presOf" srcId="{DCF90372-0F5C-9743-9319-80F4F19D0D25}" destId="{FA6887F9-EECE-BE4E-BB11-3E66E2C4F734}" srcOrd="0" destOrd="0" presId="urn:microsoft.com/office/officeart/2005/8/layout/bProcess3"/>
    <dgm:cxn modelId="{138C7001-6746-F640-B67F-C2D92A7C1B67}" type="presOf" srcId="{FF62781F-80F3-0040-BC46-54F7D35717F2}" destId="{9B413CCE-8F78-5E45-9DCB-D0C31A38E823}" srcOrd="0" destOrd="0" presId="urn:microsoft.com/office/officeart/2005/8/layout/bProcess3"/>
    <dgm:cxn modelId="{FAC0BF19-DC8A-E441-A436-48FEB81C920E}" type="presOf" srcId="{53E091D8-819C-6F40-B4D9-A6E42C0B5540}" destId="{2339B89B-93FE-4646-B186-D983A6623698}" srcOrd="0" destOrd="0" presId="urn:microsoft.com/office/officeart/2005/8/layout/bProcess3"/>
    <dgm:cxn modelId="{D2FC1C28-2482-CF42-B712-D99386F08794}" type="presOf" srcId="{3FA0E1F8-3194-784E-800C-2F256D69FA51}" destId="{9333B4E9-D0D3-B543-94A8-58D39A42EA93}" srcOrd="0" destOrd="0" presId="urn:microsoft.com/office/officeart/2005/8/layout/bProcess3"/>
    <dgm:cxn modelId="{78843E41-1030-A943-BCB2-615712562DEA}" type="presOf" srcId="{DF9A2CEC-E47F-AA4B-889D-BBF281532CA6}" destId="{3A792ECF-C334-8640-8F29-8705C46F4B05}" srcOrd="0" destOrd="0" presId="urn:microsoft.com/office/officeart/2005/8/layout/bProcess3"/>
    <dgm:cxn modelId="{F168FD5C-DFCC-FC4A-926A-097FC1E58186}" type="presOf" srcId="{3FA0E1F8-3194-784E-800C-2F256D69FA51}" destId="{47C53003-0B8F-1342-B9AF-799250B52F5D}" srcOrd="1" destOrd="0" presId="urn:microsoft.com/office/officeart/2005/8/layout/bProcess3"/>
    <dgm:cxn modelId="{33B0E275-55A7-F540-A082-CFE2294385B9}" srcId="{E8F5E889-1BD1-7B48-AB66-B6197FEE4779}" destId="{DF9A2CEC-E47F-AA4B-889D-BBF281532CA6}" srcOrd="2" destOrd="0" parTransId="{7CED727B-E8DD-3A44-A988-7FE5CBD050A5}" sibTransId="{CCD31ACA-F224-2045-B417-E113E6E348F8}"/>
    <dgm:cxn modelId="{5FE09587-0466-4847-9E3E-D56729BCE259}" srcId="{E8F5E889-1BD1-7B48-AB66-B6197FEE4779}" destId="{FF62781F-80F3-0040-BC46-54F7D35717F2}" srcOrd="1" destOrd="0" parTransId="{8F1782A5-6ABB-DD45-BB53-12F668EA5595}" sibTransId="{DCF90372-0F5C-9743-9319-80F4F19D0D25}"/>
    <dgm:cxn modelId="{C142A8A7-7C78-A74D-AD8C-0F347A7A96C3}" srcId="{E8F5E889-1BD1-7B48-AB66-B6197FEE4779}" destId="{53E091D8-819C-6F40-B4D9-A6E42C0B5540}" srcOrd="0" destOrd="0" parTransId="{DC6FF784-7F9F-E243-A2CC-EF3FFBA2726B}" sibTransId="{3FA0E1F8-3194-784E-800C-2F256D69FA51}"/>
    <dgm:cxn modelId="{6AEE27D0-4EE3-3343-9C5B-84789C70C956}" type="presOf" srcId="{E8F5E889-1BD1-7B48-AB66-B6197FEE4779}" destId="{65CC72AB-9F38-C94B-9C2F-43678C85169F}" srcOrd="0" destOrd="0" presId="urn:microsoft.com/office/officeart/2005/8/layout/bProcess3"/>
    <dgm:cxn modelId="{052086D3-7D95-FB4F-89F0-E2FAE8FCA82B}" type="presOf" srcId="{DCF90372-0F5C-9743-9319-80F4F19D0D25}" destId="{44FDD260-4D63-EE46-93FF-43A50DA1F2EA}" srcOrd="1" destOrd="0" presId="urn:microsoft.com/office/officeart/2005/8/layout/bProcess3"/>
    <dgm:cxn modelId="{CD562B5B-136E-774F-8D26-71BFE2377841}" type="presParOf" srcId="{65CC72AB-9F38-C94B-9C2F-43678C85169F}" destId="{2339B89B-93FE-4646-B186-D983A6623698}" srcOrd="0" destOrd="0" presId="urn:microsoft.com/office/officeart/2005/8/layout/bProcess3"/>
    <dgm:cxn modelId="{4B069327-0BB5-7E40-B9B3-28986D9CA0C6}" type="presParOf" srcId="{65CC72AB-9F38-C94B-9C2F-43678C85169F}" destId="{9333B4E9-D0D3-B543-94A8-58D39A42EA93}" srcOrd="1" destOrd="0" presId="urn:microsoft.com/office/officeart/2005/8/layout/bProcess3"/>
    <dgm:cxn modelId="{C5EE14D7-521A-0A4D-8525-8321E396A6E8}" type="presParOf" srcId="{9333B4E9-D0D3-B543-94A8-58D39A42EA93}" destId="{47C53003-0B8F-1342-B9AF-799250B52F5D}" srcOrd="0" destOrd="0" presId="urn:microsoft.com/office/officeart/2005/8/layout/bProcess3"/>
    <dgm:cxn modelId="{F4EE38B3-FB13-144F-83FD-598675E491BE}" type="presParOf" srcId="{65CC72AB-9F38-C94B-9C2F-43678C85169F}" destId="{9B413CCE-8F78-5E45-9DCB-D0C31A38E823}" srcOrd="2" destOrd="0" presId="urn:microsoft.com/office/officeart/2005/8/layout/bProcess3"/>
    <dgm:cxn modelId="{9AED0F2A-4B10-BE44-A476-36AF6540D4AE}" type="presParOf" srcId="{65CC72AB-9F38-C94B-9C2F-43678C85169F}" destId="{FA6887F9-EECE-BE4E-BB11-3E66E2C4F734}" srcOrd="3" destOrd="0" presId="urn:microsoft.com/office/officeart/2005/8/layout/bProcess3"/>
    <dgm:cxn modelId="{BDEC4C5B-CB7A-A24D-8CEF-BC89D5A4625D}" type="presParOf" srcId="{FA6887F9-EECE-BE4E-BB11-3E66E2C4F734}" destId="{44FDD260-4D63-EE46-93FF-43A50DA1F2EA}" srcOrd="0" destOrd="0" presId="urn:microsoft.com/office/officeart/2005/8/layout/bProcess3"/>
    <dgm:cxn modelId="{16C7B4EC-D788-EE41-B9D9-FCB4D19CAE3D}" type="presParOf" srcId="{65CC72AB-9F38-C94B-9C2F-43678C85169F}" destId="{3A792ECF-C334-8640-8F29-8705C46F4B05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47117454-B524-4593-81D8-CE7788036039}">
      <dgm:prSet/>
      <dgm:spPr/>
      <dgm:t>
        <a:bodyPr/>
        <a:lstStyle/>
        <a:p>
          <a:r>
            <a:rPr lang="en-US" dirty="0"/>
            <a:t>Read Page 4</a:t>
          </a:r>
        </a:p>
      </dgm:t>
    </dgm:pt>
    <dgm:pt modelId="{B08311E4-9473-43A4-A64E-5D9672B9C970}" type="parTrans" cxnId="{F4438536-7D79-4A6F-8022-A472842224D1}">
      <dgm:prSet/>
      <dgm:spPr/>
      <dgm:t>
        <a:bodyPr/>
        <a:lstStyle/>
        <a:p>
          <a:endParaRPr lang="en-US"/>
        </a:p>
      </dgm:t>
    </dgm:pt>
    <dgm:pt modelId="{0128E00A-3367-4783-ACF1-E65C5C8F6940}" type="sibTrans" cxnId="{F4438536-7D79-4A6F-8022-A472842224D1}">
      <dgm:prSet/>
      <dgm:spPr/>
      <dgm:t>
        <a:bodyPr/>
        <a:lstStyle/>
        <a:p>
          <a:endParaRPr lang="en-US"/>
        </a:p>
      </dgm:t>
    </dgm:pt>
    <dgm:pt modelId="{0174328E-E7E5-4151-AD45-07B4C155574F}">
      <dgm:prSet/>
      <dgm:spPr/>
      <dgm:t>
        <a:bodyPr/>
        <a:lstStyle/>
        <a:p>
          <a:r>
            <a:rPr lang="en-US" dirty="0"/>
            <a:t>Select</a:t>
          </a:r>
        </a:p>
      </dgm:t>
    </dgm:pt>
    <dgm:pt modelId="{599A675B-6880-4CCC-B643-14A89CA3210D}" type="parTrans" cxnId="{A94BD8B2-BCDA-42AB-8F73-137366BE0329}">
      <dgm:prSet/>
      <dgm:spPr/>
      <dgm:t>
        <a:bodyPr/>
        <a:lstStyle/>
        <a:p>
          <a:endParaRPr lang="en-US"/>
        </a:p>
      </dgm:t>
    </dgm:pt>
    <dgm:pt modelId="{2FC69A25-91DB-4701-A322-9950139D06E7}" type="sibTrans" cxnId="{A94BD8B2-BCDA-42AB-8F73-137366BE0329}">
      <dgm:prSet/>
      <dgm:spPr/>
      <dgm:t>
        <a:bodyPr/>
        <a:lstStyle/>
        <a:p>
          <a:endParaRPr lang="en-US"/>
        </a:p>
      </dgm:t>
    </dgm:pt>
    <dgm:pt modelId="{FE6971F3-5CC9-4AD1-84E1-40B9237239F6}">
      <dgm:prSet/>
      <dgm:spPr/>
      <dgm:t>
        <a:bodyPr/>
        <a:lstStyle/>
        <a:p>
          <a:r>
            <a:rPr lang="en-US" dirty="0"/>
            <a:t>Select 2 you want to focus on improving</a:t>
          </a:r>
        </a:p>
      </dgm:t>
    </dgm:pt>
    <dgm:pt modelId="{67C7ACCB-8D22-4386-A358-423D69717599}" type="parTrans" cxnId="{3BDB50BA-BF08-4D1D-86CD-43CEAD2082EA}">
      <dgm:prSet/>
      <dgm:spPr/>
      <dgm:t>
        <a:bodyPr/>
        <a:lstStyle/>
        <a:p>
          <a:endParaRPr lang="en-US"/>
        </a:p>
      </dgm:t>
    </dgm:pt>
    <dgm:pt modelId="{46BE76CB-272A-4617-A57F-877880246EB2}" type="sibTrans" cxnId="{3BDB50BA-BF08-4D1D-86CD-43CEAD2082EA}">
      <dgm:prSet/>
      <dgm:spPr/>
      <dgm:t>
        <a:bodyPr/>
        <a:lstStyle/>
        <a:p>
          <a:endParaRPr lang="en-US"/>
        </a:p>
      </dgm:t>
    </dgm:pt>
    <dgm:pt modelId="{CD52C530-1F8B-49A9-AC65-060B2D6175D2}">
      <dgm:prSet/>
      <dgm:spPr/>
      <dgm:t>
        <a:bodyPr/>
        <a:lstStyle/>
        <a:p>
          <a:r>
            <a:rPr lang="en-US" dirty="0"/>
            <a:t>Annotate</a:t>
          </a:r>
        </a:p>
      </dgm:t>
    </dgm:pt>
    <dgm:pt modelId="{AC6B3B6A-A371-4F8A-BBB8-56F42D4D8482}" type="parTrans" cxnId="{E869EA6A-FE60-44DD-BEA0-D4D9CBF0F608}">
      <dgm:prSet/>
      <dgm:spPr/>
      <dgm:t>
        <a:bodyPr/>
        <a:lstStyle/>
        <a:p>
          <a:endParaRPr lang="en-US"/>
        </a:p>
      </dgm:t>
    </dgm:pt>
    <dgm:pt modelId="{8FF5DEDD-1DC7-4B4C-8326-1C868F5A3FFC}" type="sibTrans" cxnId="{E869EA6A-FE60-44DD-BEA0-D4D9CBF0F608}">
      <dgm:prSet/>
      <dgm:spPr/>
      <dgm:t>
        <a:bodyPr/>
        <a:lstStyle/>
        <a:p>
          <a:endParaRPr lang="en-US"/>
        </a:p>
      </dgm:t>
    </dgm:pt>
    <dgm:pt modelId="{DBFCCCF1-CC3C-4EB9-AE0A-3207C29A213C}">
      <dgm:prSet/>
      <dgm:spPr/>
      <dgm:t>
        <a:bodyPr/>
        <a:lstStyle/>
        <a:p>
          <a:r>
            <a:rPr lang="en-US" dirty="0"/>
            <a:t>Your initials to the screen when ready</a:t>
          </a:r>
        </a:p>
      </dgm:t>
    </dgm:pt>
    <dgm:pt modelId="{BE0B3859-6429-4219-966E-0B31A0857A82}" type="parTrans" cxnId="{0B5B8FCB-0C6D-4C99-BCD0-A8F8199B63EA}">
      <dgm:prSet/>
      <dgm:spPr/>
      <dgm:t>
        <a:bodyPr/>
        <a:lstStyle/>
        <a:p>
          <a:endParaRPr lang="en-US"/>
        </a:p>
      </dgm:t>
    </dgm:pt>
    <dgm:pt modelId="{564A3DDE-1FC4-4FA5-808D-27E3DDFC14D7}" type="sibTrans" cxnId="{0B5B8FCB-0C6D-4C99-BCD0-A8F8199B63EA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F9CEB192-BE62-2D40-91B0-634C63B15C97}" type="pres">
      <dgm:prSet presAssocID="{CD52C530-1F8B-49A9-AC65-060B2D6175D2}" presName="boxAndChildren" presStyleCnt="0"/>
      <dgm:spPr/>
    </dgm:pt>
    <dgm:pt modelId="{CC4827B0-8880-E547-AC56-B4B35BE77137}" type="pres">
      <dgm:prSet presAssocID="{CD52C530-1F8B-49A9-AC65-060B2D6175D2}" presName="parentTextBox" presStyleLbl="alignNode1" presStyleIdx="0" presStyleCnt="3"/>
      <dgm:spPr/>
    </dgm:pt>
    <dgm:pt modelId="{4712A799-F0A1-2449-8969-F34F5A899933}" type="pres">
      <dgm:prSet presAssocID="{CD52C530-1F8B-49A9-AC65-060B2D6175D2}" presName="descendantBox" presStyleLbl="bgAccFollowNode1" presStyleIdx="0" presStyleCnt="3"/>
      <dgm:spPr/>
    </dgm:pt>
    <dgm:pt modelId="{C57E7ED0-6A34-B44D-BA8E-ECAF3F88B52B}" type="pres">
      <dgm:prSet presAssocID="{2FC69A25-91DB-4701-A322-9950139D06E7}" presName="sp" presStyleCnt="0"/>
      <dgm:spPr/>
    </dgm:pt>
    <dgm:pt modelId="{86B236FB-707D-1C49-A6FB-BC2BF7657DF1}" type="pres">
      <dgm:prSet presAssocID="{0174328E-E7E5-4151-AD45-07B4C155574F}" presName="arrowAndChildren" presStyleCnt="0"/>
      <dgm:spPr/>
    </dgm:pt>
    <dgm:pt modelId="{B6AD295E-0FDB-124C-8434-F42F5CEA5416}" type="pres">
      <dgm:prSet presAssocID="{0174328E-E7E5-4151-AD45-07B4C155574F}" presName="parentTextArrow" presStyleLbl="node1" presStyleIdx="0" presStyleCnt="0"/>
      <dgm:spPr/>
    </dgm:pt>
    <dgm:pt modelId="{9F9B5340-484D-5946-B654-0280145F44D2}" type="pres">
      <dgm:prSet presAssocID="{0174328E-E7E5-4151-AD45-07B4C155574F}" presName="arrow" presStyleLbl="alignNode1" presStyleIdx="1" presStyleCnt="3"/>
      <dgm:spPr/>
    </dgm:pt>
    <dgm:pt modelId="{3E3FC79E-A51A-B642-8C93-2C0F928E883C}" type="pres">
      <dgm:prSet presAssocID="{0174328E-E7E5-4151-AD45-07B4C155574F}" presName="descendantArrow" presStyleLbl="bgAccFollowNode1" presStyleIdx="1" presStyleCnt="3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2" presStyleCnt="3"/>
      <dgm:spPr/>
    </dgm:pt>
    <dgm:pt modelId="{09873D00-5DE1-E24E-99D8-46BC5A8B9A9E}" type="pres">
      <dgm:prSet presAssocID="{77A76DFD-9727-4CFD-B145-A825ABE2B364}" presName="descendantArrow" presStyleLbl="bgAccFollowNode1" presStyleIdx="2" presStyleCnt="3"/>
      <dgm:spPr/>
    </dgm:pt>
  </dgm:ptLst>
  <dgm:cxnLst>
    <dgm:cxn modelId="{F4438536-7D79-4A6F-8022-A472842224D1}" srcId="{77A76DFD-9727-4CFD-B145-A825ABE2B364}" destId="{47117454-B524-4593-81D8-CE7788036039}" srcOrd="0" destOrd="0" parTransId="{B08311E4-9473-43A4-A64E-5D9672B9C970}" sibTransId="{0128E00A-3367-4783-ACF1-E65C5C8F6940}"/>
    <dgm:cxn modelId="{9D3E253C-2CF4-EE4E-A246-5F5096C9796F}" type="presOf" srcId="{47117454-B524-4593-81D8-CE7788036039}" destId="{09873D00-5DE1-E24E-99D8-46BC5A8B9A9E}" srcOrd="0" destOrd="0" presId="urn:microsoft.com/office/officeart/2016/7/layout/VerticalDownArrowProcess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E869EA6A-FE60-44DD-BEA0-D4D9CBF0F608}" srcId="{629DB52F-C55D-4D7D-9422-7A419D02F976}" destId="{CD52C530-1F8B-49A9-AC65-060B2D6175D2}" srcOrd="2" destOrd="0" parTransId="{AC6B3B6A-A371-4F8A-BBB8-56F42D4D8482}" sibTransId="{8FF5DEDD-1DC7-4B4C-8326-1C868F5A3FFC}"/>
    <dgm:cxn modelId="{A56F727F-DD2D-B44B-8205-E84BEB145B19}" type="presOf" srcId="{FE6971F3-5CC9-4AD1-84E1-40B9237239F6}" destId="{3E3FC79E-A51A-B642-8C93-2C0F928E883C}" srcOrd="0" destOrd="0" presId="urn:microsoft.com/office/officeart/2016/7/layout/VerticalDownArrowProcess"/>
    <dgm:cxn modelId="{27497691-1C0D-9944-BF1D-FF6EB31A89CF}" type="presOf" srcId="{0174328E-E7E5-4151-AD45-07B4C155574F}" destId="{B6AD295E-0FDB-124C-8434-F42F5CEA5416}" srcOrd="0" destOrd="0" presId="urn:microsoft.com/office/officeart/2016/7/layout/VerticalDownArrowProcess"/>
    <dgm:cxn modelId="{A94BD8B2-BCDA-42AB-8F73-137366BE0329}" srcId="{629DB52F-C55D-4D7D-9422-7A419D02F976}" destId="{0174328E-E7E5-4151-AD45-07B4C155574F}" srcOrd="1" destOrd="0" parTransId="{599A675B-6880-4CCC-B643-14A89CA3210D}" sibTransId="{2FC69A25-91DB-4701-A322-9950139D06E7}"/>
    <dgm:cxn modelId="{3BDB50BA-BF08-4D1D-86CD-43CEAD2082EA}" srcId="{0174328E-E7E5-4151-AD45-07B4C155574F}" destId="{FE6971F3-5CC9-4AD1-84E1-40B9237239F6}" srcOrd="0" destOrd="0" parTransId="{67C7ACCB-8D22-4386-A358-423D69717599}" sibTransId="{46BE76CB-272A-4617-A57F-877880246EB2}"/>
    <dgm:cxn modelId="{0B5B8FCB-0C6D-4C99-BCD0-A8F8199B63EA}" srcId="{CD52C530-1F8B-49A9-AC65-060B2D6175D2}" destId="{DBFCCCF1-CC3C-4EB9-AE0A-3207C29A213C}" srcOrd="0" destOrd="0" parTransId="{BE0B3859-6429-4219-966E-0B31A0857A82}" sibTransId="{564A3DDE-1FC4-4FA5-808D-27E3DDFC14D7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0FF240E2-839F-EC42-9D82-C8B66ECFF407}" type="presOf" srcId="{0174328E-E7E5-4151-AD45-07B4C155574F}" destId="{9F9B5340-484D-5946-B654-0280145F44D2}" srcOrd="1" destOrd="0" presId="urn:microsoft.com/office/officeart/2016/7/layout/VerticalDownArrowProcess"/>
    <dgm:cxn modelId="{DA977FE5-5C40-3944-B17C-70A38417BF13}" type="presOf" srcId="{DBFCCCF1-CC3C-4EB9-AE0A-3207C29A213C}" destId="{4712A799-F0A1-2449-8969-F34F5A899933}" srcOrd="0" destOrd="0" presId="urn:microsoft.com/office/officeart/2016/7/layout/VerticalDownArrowProcess"/>
    <dgm:cxn modelId="{602F89FB-6A94-1E4B-B959-C3DEA29ED9B8}" type="presOf" srcId="{CD52C530-1F8B-49A9-AC65-060B2D6175D2}" destId="{CC4827B0-8880-E547-AC56-B4B35BE77137}" srcOrd="0" destOrd="0" presId="urn:microsoft.com/office/officeart/2016/7/layout/VerticalDownArrowProcess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FA252FA5-B206-8C49-9181-FA4DF0CDD483}" type="presParOf" srcId="{647000C7-25F4-474E-B8AE-8BD4ACC9E541}" destId="{F9CEB192-BE62-2D40-91B0-634C63B15C97}" srcOrd="0" destOrd="0" presId="urn:microsoft.com/office/officeart/2016/7/layout/VerticalDownArrowProcess"/>
    <dgm:cxn modelId="{08B87BA7-56D9-DE42-AA53-F66A23745122}" type="presParOf" srcId="{F9CEB192-BE62-2D40-91B0-634C63B15C97}" destId="{CC4827B0-8880-E547-AC56-B4B35BE77137}" srcOrd="0" destOrd="0" presId="urn:microsoft.com/office/officeart/2016/7/layout/VerticalDownArrowProcess"/>
    <dgm:cxn modelId="{67558865-1619-8C41-955E-01CE855243FF}" type="presParOf" srcId="{F9CEB192-BE62-2D40-91B0-634C63B15C97}" destId="{4712A799-F0A1-2449-8969-F34F5A899933}" srcOrd="1" destOrd="0" presId="urn:microsoft.com/office/officeart/2016/7/layout/VerticalDownArrowProcess"/>
    <dgm:cxn modelId="{B26F4AD3-CF6A-CA4B-A136-590D1605077B}" type="presParOf" srcId="{647000C7-25F4-474E-B8AE-8BD4ACC9E541}" destId="{C57E7ED0-6A34-B44D-BA8E-ECAF3F88B52B}" srcOrd="1" destOrd="0" presId="urn:microsoft.com/office/officeart/2016/7/layout/VerticalDownArrowProcess"/>
    <dgm:cxn modelId="{F060E2CA-C39D-394A-87F8-3C6CB0ED78DE}" type="presParOf" srcId="{647000C7-25F4-474E-B8AE-8BD4ACC9E541}" destId="{86B236FB-707D-1C49-A6FB-BC2BF7657DF1}" srcOrd="2" destOrd="0" presId="urn:microsoft.com/office/officeart/2016/7/layout/VerticalDownArrowProcess"/>
    <dgm:cxn modelId="{63606B4D-8640-BC49-B3C4-C2EB9A870D0E}" type="presParOf" srcId="{86B236FB-707D-1C49-A6FB-BC2BF7657DF1}" destId="{B6AD295E-0FDB-124C-8434-F42F5CEA5416}" srcOrd="0" destOrd="0" presId="urn:microsoft.com/office/officeart/2016/7/layout/VerticalDownArrowProcess"/>
    <dgm:cxn modelId="{4FAC6B53-96CF-8648-B8BC-78C71FFBD769}" type="presParOf" srcId="{86B236FB-707D-1C49-A6FB-BC2BF7657DF1}" destId="{9F9B5340-484D-5946-B654-0280145F44D2}" srcOrd="1" destOrd="0" presId="urn:microsoft.com/office/officeart/2016/7/layout/VerticalDownArrowProcess"/>
    <dgm:cxn modelId="{7EA69915-50AD-D54D-B26B-DF1653EA3B8B}" type="presParOf" srcId="{86B236FB-707D-1C49-A6FB-BC2BF7657DF1}" destId="{3E3FC79E-A51A-B642-8C93-2C0F928E883C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3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4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AC229BD3-5493-0247-B747-000EE8546849}">
      <dgm:prSet/>
      <dgm:spPr/>
      <dgm:t>
        <a:bodyPr/>
        <a:lstStyle/>
        <a:p>
          <a:r>
            <a:rPr lang="en-US" dirty="0"/>
            <a:t>Prepare</a:t>
          </a:r>
        </a:p>
      </dgm:t>
    </dgm:pt>
    <dgm:pt modelId="{77851E6A-54DC-7544-B82C-A80D7F126479}" type="parTrans" cxnId="{7230C341-1457-C942-B3B9-2535531541C4}">
      <dgm:prSet/>
      <dgm:spPr/>
      <dgm:t>
        <a:bodyPr/>
        <a:lstStyle/>
        <a:p>
          <a:endParaRPr lang="en-US"/>
        </a:p>
      </dgm:t>
    </dgm:pt>
    <dgm:pt modelId="{8889B646-14BE-1C40-98BA-7288EB978458}" type="sibTrans" cxnId="{7230C341-1457-C942-B3B9-2535531541C4}">
      <dgm:prSet/>
      <dgm:spPr/>
      <dgm:t>
        <a:bodyPr/>
        <a:lstStyle/>
        <a:p>
          <a:endParaRPr lang="en-US"/>
        </a:p>
      </dgm:t>
    </dgm:pt>
    <dgm:pt modelId="{8288DA96-91C5-124C-B029-915D0974401D}">
      <dgm:prSet/>
      <dgm:spPr/>
      <dgm:t>
        <a:bodyPr/>
        <a:lstStyle/>
        <a:p>
          <a:r>
            <a:rPr lang="en-US" dirty="0"/>
            <a:t>Ask</a:t>
          </a:r>
        </a:p>
      </dgm:t>
    </dgm:pt>
    <dgm:pt modelId="{F3ADF277-6200-154F-AE47-3FB83557C4E2}" type="parTrans" cxnId="{30D819DD-2A5D-B94F-8D6C-DDDF2D2C15CE}">
      <dgm:prSet/>
      <dgm:spPr/>
      <dgm:t>
        <a:bodyPr/>
        <a:lstStyle/>
        <a:p>
          <a:endParaRPr lang="en-US"/>
        </a:p>
      </dgm:t>
    </dgm:pt>
    <dgm:pt modelId="{18EA7B20-AE97-8542-9202-66E32A8226CB}" type="sibTrans" cxnId="{30D819DD-2A5D-B94F-8D6C-DDDF2D2C15CE}">
      <dgm:prSet/>
      <dgm:spPr/>
      <dgm:t>
        <a:bodyPr/>
        <a:lstStyle/>
        <a:p>
          <a:endParaRPr lang="en-US"/>
        </a:p>
      </dgm:t>
    </dgm:pt>
    <dgm:pt modelId="{E2530136-173D-7C40-8FDB-D62255938F86}">
      <dgm:prSet/>
      <dgm:spPr/>
      <dgm:t>
        <a:bodyPr/>
        <a:lstStyle/>
        <a:p>
          <a:r>
            <a:rPr lang="en-US" dirty="0"/>
            <a:t>Access</a:t>
          </a:r>
        </a:p>
      </dgm:t>
    </dgm:pt>
    <dgm:pt modelId="{12DC397D-FB5B-0A4E-9076-258108C12946}" type="parTrans" cxnId="{78F8216E-6803-9F41-A30F-021AEE03FFE1}">
      <dgm:prSet/>
      <dgm:spPr/>
      <dgm:t>
        <a:bodyPr/>
        <a:lstStyle/>
        <a:p>
          <a:endParaRPr lang="en-US"/>
        </a:p>
      </dgm:t>
    </dgm:pt>
    <dgm:pt modelId="{04C9F187-D063-7341-B0B9-8DFC3A1F567B}" type="sibTrans" cxnId="{78F8216E-6803-9F41-A30F-021AEE03FFE1}">
      <dgm:prSet/>
      <dgm:spPr/>
      <dgm:t>
        <a:bodyPr/>
        <a:lstStyle/>
        <a:p>
          <a:endParaRPr lang="en-US"/>
        </a:p>
      </dgm:t>
    </dgm:pt>
    <dgm:pt modelId="{FFFDDE47-4241-6641-9793-404BC39FCB34}">
      <dgm:prSet custT="1"/>
      <dgm:spPr/>
      <dgm:t>
        <a:bodyPr/>
        <a:lstStyle/>
        <a:p>
          <a:r>
            <a:rPr lang="en-US" sz="2000" dirty="0"/>
            <a:t>Read your learning principle</a:t>
          </a:r>
        </a:p>
      </dgm:t>
    </dgm:pt>
    <dgm:pt modelId="{A8634817-6C72-CA4B-BF5F-EAA731202D49}" type="parTrans" cxnId="{329422C3-3CA9-294B-BB16-8E3E4BD58D5A}">
      <dgm:prSet/>
      <dgm:spPr/>
      <dgm:t>
        <a:bodyPr/>
        <a:lstStyle/>
        <a:p>
          <a:endParaRPr lang="en-US"/>
        </a:p>
      </dgm:t>
    </dgm:pt>
    <dgm:pt modelId="{2281B583-1540-EF4A-97F2-A1C4272F61FB}" type="sibTrans" cxnId="{329422C3-3CA9-294B-BB16-8E3E4BD58D5A}">
      <dgm:prSet/>
      <dgm:spPr/>
      <dgm:t>
        <a:bodyPr/>
        <a:lstStyle/>
        <a:p>
          <a:endParaRPr lang="en-US"/>
        </a:p>
      </dgm:t>
    </dgm:pt>
    <dgm:pt modelId="{0FF06566-982F-6F47-892A-01DAE1806664}">
      <dgm:prSet custT="1"/>
      <dgm:spPr/>
      <dgm:t>
        <a:bodyPr/>
        <a:lstStyle/>
        <a:p>
          <a:r>
            <a:rPr lang="en-US" sz="2000" dirty="0"/>
            <a:t>Prepare to explain it to other people in your own words</a:t>
          </a:r>
        </a:p>
      </dgm:t>
    </dgm:pt>
    <dgm:pt modelId="{D15B75D5-BCE1-1C4B-917E-975E65944E06}" type="parTrans" cxnId="{BA25B262-8BF1-3440-8B7B-E473CD45132B}">
      <dgm:prSet/>
      <dgm:spPr/>
      <dgm:t>
        <a:bodyPr/>
        <a:lstStyle/>
        <a:p>
          <a:endParaRPr lang="en-US"/>
        </a:p>
      </dgm:t>
    </dgm:pt>
    <dgm:pt modelId="{79F149AD-FE7B-9C4C-B7D1-5119DC6A5E31}" type="sibTrans" cxnId="{BA25B262-8BF1-3440-8B7B-E473CD45132B}">
      <dgm:prSet/>
      <dgm:spPr/>
      <dgm:t>
        <a:bodyPr/>
        <a:lstStyle/>
        <a:p>
          <a:endParaRPr lang="en-US"/>
        </a:p>
      </dgm:t>
    </dgm:pt>
    <dgm:pt modelId="{ED9DA05C-E69A-CE46-93FB-CE0A7B0E1FE4}">
      <dgm:prSet custT="1"/>
      <dgm:spPr/>
      <dgm:t>
        <a:bodyPr/>
        <a:lstStyle/>
        <a:p>
          <a:r>
            <a:rPr lang="en-US" sz="2000" dirty="0"/>
            <a:t>Ask for clarification  </a:t>
          </a:r>
        </a:p>
      </dgm:t>
    </dgm:pt>
    <dgm:pt modelId="{8131988B-7793-4A4B-B891-B59AA36EDB83}" type="parTrans" cxnId="{265C61D0-BBB2-3F4A-A36E-2B24165E5318}">
      <dgm:prSet/>
      <dgm:spPr/>
      <dgm:t>
        <a:bodyPr/>
        <a:lstStyle/>
        <a:p>
          <a:endParaRPr lang="en-US"/>
        </a:p>
      </dgm:t>
    </dgm:pt>
    <dgm:pt modelId="{0D370547-F68C-D846-B294-9B44AC503394}" type="sibTrans" cxnId="{265C61D0-BBB2-3F4A-A36E-2B24165E5318}">
      <dgm:prSet/>
      <dgm:spPr/>
      <dgm:t>
        <a:bodyPr/>
        <a:lstStyle/>
        <a:p>
          <a:endParaRPr lang="en-US"/>
        </a:p>
      </dgm:t>
    </dgm:pt>
    <dgm:pt modelId="{0A60A5B0-3447-EA44-8B64-0A9EA5DE490E}">
      <dgm:prSet custT="1"/>
      <dgm:spPr/>
      <dgm:t>
        <a:bodyPr/>
        <a:lstStyle/>
        <a:p>
          <a:r>
            <a:rPr lang="en-US" sz="2000" dirty="0"/>
            <a:t>Access learning principles on KKT website. Michelle will link in chat</a:t>
          </a:r>
        </a:p>
      </dgm:t>
    </dgm:pt>
    <dgm:pt modelId="{9E639C46-F7AB-664F-B2C1-806B9014E8B9}" type="parTrans" cxnId="{56782813-A5F1-584D-8F2D-EB2A71E6C743}">
      <dgm:prSet/>
      <dgm:spPr/>
      <dgm:t>
        <a:bodyPr/>
        <a:lstStyle/>
        <a:p>
          <a:endParaRPr lang="en-US"/>
        </a:p>
      </dgm:t>
    </dgm:pt>
    <dgm:pt modelId="{16B749FE-6C94-624A-8416-49B2751B7B11}" type="sibTrans" cxnId="{56782813-A5F1-584D-8F2D-EB2A71E6C743}">
      <dgm:prSet/>
      <dgm:spPr/>
      <dgm:t>
        <a:bodyPr/>
        <a:lstStyle/>
        <a:p>
          <a:endParaRPr lang="en-US"/>
        </a:p>
      </dgm:t>
    </dgm:pt>
    <dgm:pt modelId="{CCE296A4-F83A-6B47-9D2C-B2C8AACA4920}">
      <dgm:prSet/>
      <dgm:spPr/>
      <dgm:t>
        <a:bodyPr/>
        <a:lstStyle/>
        <a:p>
          <a:r>
            <a:rPr lang="en-US" dirty="0"/>
            <a:t>Check</a:t>
          </a:r>
        </a:p>
      </dgm:t>
    </dgm:pt>
    <dgm:pt modelId="{A3E05AD8-5CD8-3841-87C8-AF5973F2B16E}" type="parTrans" cxnId="{7EB2C2E9-E71A-E745-9D3B-217BA4975EDA}">
      <dgm:prSet/>
      <dgm:spPr/>
      <dgm:t>
        <a:bodyPr/>
        <a:lstStyle/>
        <a:p>
          <a:endParaRPr lang="en-US"/>
        </a:p>
      </dgm:t>
    </dgm:pt>
    <dgm:pt modelId="{A0B8C31E-4055-CA4A-B743-C53FE0E9E4D3}" type="sibTrans" cxnId="{7EB2C2E9-E71A-E745-9D3B-217BA4975EDA}">
      <dgm:prSet/>
      <dgm:spPr/>
      <dgm:t>
        <a:bodyPr/>
        <a:lstStyle/>
        <a:p>
          <a:endParaRPr lang="en-US"/>
        </a:p>
      </dgm:t>
    </dgm:pt>
    <dgm:pt modelId="{405ACBF6-47F2-5F40-AA73-8F7B93D54236}">
      <dgm:prSet custT="1"/>
      <dgm:spPr/>
      <dgm:t>
        <a:bodyPr/>
        <a:lstStyle/>
        <a:p>
          <a:r>
            <a:rPr lang="en-US" sz="2000" dirty="0"/>
            <a:t>Check YES when ready (or type YES in chat)</a:t>
          </a:r>
        </a:p>
      </dgm:t>
    </dgm:pt>
    <dgm:pt modelId="{7553499D-C83D-8045-9970-0FF0EC3358F4}" type="parTrans" cxnId="{7AC03472-15BC-9A48-87DF-DC07825299A3}">
      <dgm:prSet/>
      <dgm:spPr/>
      <dgm:t>
        <a:bodyPr/>
        <a:lstStyle/>
        <a:p>
          <a:endParaRPr lang="en-US"/>
        </a:p>
      </dgm:t>
    </dgm:pt>
    <dgm:pt modelId="{76B03CFE-60D3-CE44-A5DF-8567ABBE5055}" type="sibTrans" cxnId="{7AC03472-15BC-9A48-87DF-DC07825299A3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B9E8B6D9-8280-A941-867C-2BEE4559B665}" type="pres">
      <dgm:prSet presAssocID="{CCE296A4-F83A-6B47-9D2C-B2C8AACA4920}" presName="boxAndChildren" presStyleCnt="0"/>
      <dgm:spPr/>
    </dgm:pt>
    <dgm:pt modelId="{F012A2A6-BBDD-174B-91B5-AF660675F565}" type="pres">
      <dgm:prSet presAssocID="{CCE296A4-F83A-6B47-9D2C-B2C8AACA4920}" presName="parentTextBox" presStyleLbl="alignNode1" presStyleIdx="0" presStyleCnt="5"/>
      <dgm:spPr/>
    </dgm:pt>
    <dgm:pt modelId="{C4E33471-994B-C94F-8070-E574F421DC95}" type="pres">
      <dgm:prSet presAssocID="{CCE296A4-F83A-6B47-9D2C-B2C8AACA4920}" presName="descendantBox" presStyleLbl="bgAccFollowNode1" presStyleIdx="0" presStyleCnt="5"/>
      <dgm:spPr/>
    </dgm:pt>
    <dgm:pt modelId="{CCA4B0FA-AB06-1644-B2D1-03EBC310A486}" type="pres">
      <dgm:prSet presAssocID="{04C9F187-D063-7341-B0B9-8DFC3A1F567B}" presName="sp" presStyleCnt="0"/>
      <dgm:spPr/>
    </dgm:pt>
    <dgm:pt modelId="{FF527AF0-5145-3249-A454-3B4328C50CCB}" type="pres">
      <dgm:prSet presAssocID="{E2530136-173D-7C40-8FDB-D62255938F86}" presName="arrowAndChildren" presStyleCnt="0"/>
      <dgm:spPr/>
    </dgm:pt>
    <dgm:pt modelId="{02D18247-C9B9-D74F-B0DB-2FC4331BA6A2}" type="pres">
      <dgm:prSet presAssocID="{E2530136-173D-7C40-8FDB-D62255938F86}" presName="parentTextArrow" presStyleLbl="node1" presStyleIdx="0" presStyleCnt="0"/>
      <dgm:spPr/>
    </dgm:pt>
    <dgm:pt modelId="{93F1147F-6505-AF4D-92DE-87349909AD92}" type="pres">
      <dgm:prSet presAssocID="{E2530136-173D-7C40-8FDB-D62255938F86}" presName="arrow" presStyleLbl="alignNode1" presStyleIdx="1" presStyleCnt="5"/>
      <dgm:spPr/>
    </dgm:pt>
    <dgm:pt modelId="{6EA6DB60-5C27-884D-80CE-0B3C0F2039CD}" type="pres">
      <dgm:prSet presAssocID="{E2530136-173D-7C40-8FDB-D62255938F86}" presName="descendantArrow" presStyleLbl="bgAccFollowNode1" presStyleIdx="1" presStyleCnt="5"/>
      <dgm:spPr/>
    </dgm:pt>
    <dgm:pt modelId="{5029D937-F65F-4747-8A77-3C7825707805}" type="pres">
      <dgm:prSet presAssocID="{18EA7B20-AE97-8542-9202-66E32A8226CB}" presName="sp" presStyleCnt="0"/>
      <dgm:spPr/>
    </dgm:pt>
    <dgm:pt modelId="{D03DD98C-DCCC-B84E-87DF-ADCF3CB1853A}" type="pres">
      <dgm:prSet presAssocID="{8288DA96-91C5-124C-B029-915D0974401D}" presName="arrowAndChildren" presStyleCnt="0"/>
      <dgm:spPr/>
    </dgm:pt>
    <dgm:pt modelId="{02ADE584-5BBC-A94B-B184-3121C3A8ADC3}" type="pres">
      <dgm:prSet presAssocID="{8288DA96-91C5-124C-B029-915D0974401D}" presName="parentTextArrow" presStyleLbl="node1" presStyleIdx="0" presStyleCnt="0"/>
      <dgm:spPr/>
    </dgm:pt>
    <dgm:pt modelId="{4D85665E-56D3-D642-A696-5F54E9C78901}" type="pres">
      <dgm:prSet presAssocID="{8288DA96-91C5-124C-B029-915D0974401D}" presName="arrow" presStyleLbl="alignNode1" presStyleIdx="2" presStyleCnt="5"/>
      <dgm:spPr/>
    </dgm:pt>
    <dgm:pt modelId="{9318D34D-02DC-1E4D-88D1-A8268EA7C69E}" type="pres">
      <dgm:prSet presAssocID="{8288DA96-91C5-124C-B029-915D0974401D}" presName="descendantArrow" presStyleLbl="bgAccFollowNode1" presStyleIdx="2" presStyleCnt="5"/>
      <dgm:spPr/>
    </dgm:pt>
    <dgm:pt modelId="{4FA3F76C-EA41-1741-AD9B-90EEF3CAE9F0}" type="pres">
      <dgm:prSet presAssocID="{8889B646-14BE-1C40-98BA-7288EB978458}" presName="sp" presStyleCnt="0"/>
      <dgm:spPr/>
    </dgm:pt>
    <dgm:pt modelId="{2AF2BC73-7439-9A47-8E52-FBAD7ADB607C}" type="pres">
      <dgm:prSet presAssocID="{AC229BD3-5493-0247-B747-000EE8546849}" presName="arrowAndChildren" presStyleCnt="0"/>
      <dgm:spPr/>
    </dgm:pt>
    <dgm:pt modelId="{916AF80A-ECA2-D94D-8006-4E92615DD8ED}" type="pres">
      <dgm:prSet presAssocID="{AC229BD3-5493-0247-B747-000EE8546849}" presName="parentTextArrow" presStyleLbl="node1" presStyleIdx="0" presStyleCnt="0"/>
      <dgm:spPr/>
    </dgm:pt>
    <dgm:pt modelId="{FD743490-6808-9B45-BF0C-9B4AD7FCBD2C}" type="pres">
      <dgm:prSet presAssocID="{AC229BD3-5493-0247-B747-000EE8546849}" presName="arrow" presStyleLbl="alignNode1" presStyleIdx="3" presStyleCnt="5"/>
      <dgm:spPr/>
    </dgm:pt>
    <dgm:pt modelId="{7B7497F5-385E-9544-90DC-FBA0B05A0EC0}" type="pres">
      <dgm:prSet presAssocID="{AC229BD3-5493-0247-B747-000EE8546849}" presName="descendantArrow" presStyleLbl="bgAccFollowNode1" presStyleIdx="3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4" presStyleCnt="5"/>
      <dgm:spPr/>
    </dgm:pt>
    <dgm:pt modelId="{09873D00-5DE1-E24E-99D8-46BC5A8B9A9E}" type="pres">
      <dgm:prSet presAssocID="{77A76DFD-9727-4CFD-B145-A825ABE2B364}" presName="descendantArrow" presStyleLbl="bgAccFollowNode1" presStyleIdx="4" presStyleCnt="5"/>
      <dgm:spPr/>
    </dgm:pt>
  </dgm:ptLst>
  <dgm:cxnLst>
    <dgm:cxn modelId="{A85CF102-3D36-9D4B-88FC-6D4756B06381}" type="presOf" srcId="{CCE296A4-F83A-6B47-9D2C-B2C8AACA4920}" destId="{F012A2A6-BBDD-174B-91B5-AF660675F565}" srcOrd="0" destOrd="0" presId="urn:microsoft.com/office/officeart/2016/7/layout/VerticalDownArrowProcess"/>
    <dgm:cxn modelId="{56782813-A5F1-584D-8F2D-EB2A71E6C743}" srcId="{E2530136-173D-7C40-8FDB-D62255938F86}" destId="{0A60A5B0-3447-EA44-8B64-0A9EA5DE490E}" srcOrd="0" destOrd="0" parTransId="{9E639C46-F7AB-664F-B2C1-806B9014E8B9}" sibTransId="{16B749FE-6C94-624A-8416-49B2751B7B11}"/>
    <dgm:cxn modelId="{85C1AD17-CBED-FF43-A9B8-2BF9F35AE383}" type="presOf" srcId="{8288DA96-91C5-124C-B029-915D0974401D}" destId="{4D85665E-56D3-D642-A696-5F54E9C78901}" srcOrd="1" destOrd="0" presId="urn:microsoft.com/office/officeart/2016/7/layout/VerticalDownArrowProcess"/>
    <dgm:cxn modelId="{96FEED1A-ED39-DB4B-B8D7-08DC558A97BA}" type="presOf" srcId="{E2530136-173D-7C40-8FDB-D62255938F86}" destId="{93F1147F-6505-AF4D-92DE-87349909AD92}" srcOrd="1" destOrd="0" presId="urn:microsoft.com/office/officeart/2016/7/layout/VerticalDownArrowProcess"/>
    <dgm:cxn modelId="{90D9FE25-5F99-0645-876C-3DD05C9B8D04}" type="presOf" srcId="{0A60A5B0-3447-EA44-8B64-0A9EA5DE490E}" destId="{6EA6DB60-5C27-884D-80CE-0B3C0F2039CD}" srcOrd="0" destOrd="0" presId="urn:microsoft.com/office/officeart/2016/7/layout/VerticalDownArrowProcess"/>
    <dgm:cxn modelId="{A8971D3C-3BF2-404A-82CA-A09019D026A1}" type="presOf" srcId="{E2530136-173D-7C40-8FDB-D62255938F86}" destId="{02D18247-C9B9-D74F-B0DB-2FC4331BA6A2}" srcOrd="0" destOrd="0" presId="urn:microsoft.com/office/officeart/2016/7/layout/VerticalDownArrowProcess"/>
    <dgm:cxn modelId="{15A4103F-C4B6-604B-836F-102B1A0C8671}" type="presOf" srcId="{8288DA96-91C5-124C-B029-915D0974401D}" destId="{02ADE584-5BBC-A94B-B184-3121C3A8ADC3}" srcOrd="0" destOrd="0" presId="urn:microsoft.com/office/officeart/2016/7/layout/VerticalDownArrowProcess"/>
    <dgm:cxn modelId="{7230C341-1457-C942-B3B9-2535531541C4}" srcId="{629DB52F-C55D-4D7D-9422-7A419D02F976}" destId="{AC229BD3-5493-0247-B747-000EE8546849}" srcOrd="1" destOrd="0" parTransId="{77851E6A-54DC-7544-B82C-A80D7F126479}" sibTransId="{8889B646-14BE-1C40-98BA-7288EB978458}"/>
    <dgm:cxn modelId="{8BB54F4C-856F-BC45-A497-D7E8BBD11819}" type="presOf" srcId="{405ACBF6-47F2-5F40-AA73-8F7B93D54236}" destId="{C4E33471-994B-C94F-8070-E574F421DC95}" srcOrd="0" destOrd="0" presId="urn:microsoft.com/office/officeart/2016/7/layout/VerticalDownArrowProcess"/>
    <dgm:cxn modelId="{F353E54E-3D15-5C43-A392-295CB3E38489}" type="presOf" srcId="{FFFDDE47-4241-6641-9793-404BC39FCB34}" destId="{09873D00-5DE1-E24E-99D8-46BC5A8B9A9E}" srcOrd="0" destOrd="0" presId="urn:microsoft.com/office/officeart/2016/7/layout/VerticalDownArrowProcess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BA25B262-8BF1-3440-8B7B-E473CD45132B}" srcId="{AC229BD3-5493-0247-B747-000EE8546849}" destId="{0FF06566-982F-6F47-892A-01DAE1806664}" srcOrd="0" destOrd="0" parTransId="{D15B75D5-BCE1-1C4B-917E-975E65944E06}" sibTransId="{79F149AD-FE7B-9C4C-B7D1-5119DC6A5E31}"/>
    <dgm:cxn modelId="{DBC8D362-6028-434D-BA4C-3CA41A43DF1A}" type="presOf" srcId="{ED9DA05C-E69A-CE46-93FB-CE0A7B0E1FE4}" destId="{9318D34D-02DC-1E4D-88D1-A8268EA7C69E}" srcOrd="0" destOrd="0" presId="urn:microsoft.com/office/officeart/2016/7/layout/VerticalDownArrowProcess"/>
    <dgm:cxn modelId="{78F8216E-6803-9F41-A30F-021AEE03FFE1}" srcId="{629DB52F-C55D-4D7D-9422-7A419D02F976}" destId="{E2530136-173D-7C40-8FDB-D62255938F86}" srcOrd="3" destOrd="0" parTransId="{12DC397D-FB5B-0A4E-9076-258108C12946}" sibTransId="{04C9F187-D063-7341-B0B9-8DFC3A1F567B}"/>
    <dgm:cxn modelId="{7AC03472-15BC-9A48-87DF-DC07825299A3}" srcId="{CCE296A4-F83A-6B47-9D2C-B2C8AACA4920}" destId="{405ACBF6-47F2-5F40-AA73-8F7B93D54236}" srcOrd="0" destOrd="0" parTransId="{7553499D-C83D-8045-9970-0FF0EC3358F4}" sibTransId="{76B03CFE-60D3-CE44-A5DF-8567ABBE5055}"/>
    <dgm:cxn modelId="{9F62BA85-74A5-AB46-B8A2-8696F4971AF8}" type="presOf" srcId="{AC229BD3-5493-0247-B747-000EE8546849}" destId="{FD743490-6808-9B45-BF0C-9B4AD7FCBD2C}" srcOrd="1" destOrd="0" presId="urn:microsoft.com/office/officeart/2016/7/layout/VerticalDownArrowProcess"/>
    <dgm:cxn modelId="{2A881490-C370-EC4E-AB10-98AB5A973482}" type="presOf" srcId="{0FF06566-982F-6F47-892A-01DAE1806664}" destId="{7B7497F5-385E-9544-90DC-FBA0B05A0EC0}" srcOrd="0" destOrd="0" presId="urn:microsoft.com/office/officeart/2016/7/layout/VerticalDownArrowProcess"/>
    <dgm:cxn modelId="{329422C3-3CA9-294B-BB16-8E3E4BD58D5A}" srcId="{77A76DFD-9727-4CFD-B145-A825ABE2B364}" destId="{FFFDDE47-4241-6641-9793-404BC39FCB34}" srcOrd="0" destOrd="0" parTransId="{A8634817-6C72-CA4B-BF5F-EAA731202D49}" sibTransId="{2281B583-1540-EF4A-97F2-A1C4272F61FB}"/>
    <dgm:cxn modelId="{265C61D0-BBB2-3F4A-A36E-2B24165E5318}" srcId="{8288DA96-91C5-124C-B029-915D0974401D}" destId="{ED9DA05C-E69A-CE46-93FB-CE0A7B0E1FE4}" srcOrd="0" destOrd="0" parTransId="{8131988B-7793-4A4B-B891-B59AA36EDB83}" sibTransId="{0D370547-F68C-D846-B294-9B44AC503394}"/>
    <dgm:cxn modelId="{30D819DD-2A5D-B94F-8D6C-DDDF2D2C15CE}" srcId="{629DB52F-C55D-4D7D-9422-7A419D02F976}" destId="{8288DA96-91C5-124C-B029-915D0974401D}" srcOrd="2" destOrd="0" parTransId="{F3ADF277-6200-154F-AE47-3FB83557C4E2}" sibTransId="{18EA7B20-AE97-8542-9202-66E32A8226CB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466807E0-5A96-E74F-BD99-7F5F5F1EF00B}" type="presOf" srcId="{AC229BD3-5493-0247-B747-000EE8546849}" destId="{916AF80A-ECA2-D94D-8006-4E92615DD8ED}" srcOrd="0" destOrd="0" presId="urn:microsoft.com/office/officeart/2016/7/layout/VerticalDownArrowProcess"/>
    <dgm:cxn modelId="{7EB2C2E9-E71A-E745-9D3B-217BA4975EDA}" srcId="{629DB52F-C55D-4D7D-9422-7A419D02F976}" destId="{CCE296A4-F83A-6B47-9D2C-B2C8AACA4920}" srcOrd="4" destOrd="0" parTransId="{A3E05AD8-5CD8-3841-87C8-AF5973F2B16E}" sibTransId="{A0B8C31E-4055-CA4A-B743-C53FE0E9E4D3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B8CD7CE7-B024-C847-A661-A014CBC5AB85}" type="presParOf" srcId="{647000C7-25F4-474E-B8AE-8BD4ACC9E541}" destId="{B9E8B6D9-8280-A941-867C-2BEE4559B665}" srcOrd="0" destOrd="0" presId="urn:microsoft.com/office/officeart/2016/7/layout/VerticalDownArrowProcess"/>
    <dgm:cxn modelId="{26DA71E5-A97F-CB48-A6D3-8E5B65391D8B}" type="presParOf" srcId="{B9E8B6D9-8280-A941-867C-2BEE4559B665}" destId="{F012A2A6-BBDD-174B-91B5-AF660675F565}" srcOrd="0" destOrd="0" presId="urn:microsoft.com/office/officeart/2016/7/layout/VerticalDownArrowProcess"/>
    <dgm:cxn modelId="{ADDF2B59-BA6E-5E43-9FC3-7B63DD4C2D06}" type="presParOf" srcId="{B9E8B6D9-8280-A941-867C-2BEE4559B665}" destId="{C4E33471-994B-C94F-8070-E574F421DC95}" srcOrd="1" destOrd="0" presId="urn:microsoft.com/office/officeart/2016/7/layout/VerticalDownArrowProcess"/>
    <dgm:cxn modelId="{3A0ADC45-89C1-4B4E-B757-4FE7C8F98F8D}" type="presParOf" srcId="{647000C7-25F4-474E-B8AE-8BD4ACC9E541}" destId="{CCA4B0FA-AB06-1644-B2D1-03EBC310A486}" srcOrd="1" destOrd="0" presId="urn:microsoft.com/office/officeart/2016/7/layout/VerticalDownArrowProcess"/>
    <dgm:cxn modelId="{43E5CFEF-9346-344A-9544-C9159E5C42BE}" type="presParOf" srcId="{647000C7-25F4-474E-B8AE-8BD4ACC9E541}" destId="{FF527AF0-5145-3249-A454-3B4328C50CCB}" srcOrd="2" destOrd="0" presId="urn:microsoft.com/office/officeart/2016/7/layout/VerticalDownArrowProcess"/>
    <dgm:cxn modelId="{6E149B1A-3345-2240-832E-DC8D98EF77AD}" type="presParOf" srcId="{FF527AF0-5145-3249-A454-3B4328C50CCB}" destId="{02D18247-C9B9-D74F-B0DB-2FC4331BA6A2}" srcOrd="0" destOrd="0" presId="urn:microsoft.com/office/officeart/2016/7/layout/VerticalDownArrowProcess"/>
    <dgm:cxn modelId="{84C68F54-A4A7-0F46-BE0F-43A99CA4CC63}" type="presParOf" srcId="{FF527AF0-5145-3249-A454-3B4328C50CCB}" destId="{93F1147F-6505-AF4D-92DE-87349909AD92}" srcOrd="1" destOrd="0" presId="urn:microsoft.com/office/officeart/2016/7/layout/VerticalDownArrowProcess"/>
    <dgm:cxn modelId="{2FC85062-61E5-BF40-B609-A04A99E4C8C6}" type="presParOf" srcId="{FF527AF0-5145-3249-A454-3B4328C50CCB}" destId="{6EA6DB60-5C27-884D-80CE-0B3C0F2039CD}" srcOrd="2" destOrd="0" presId="urn:microsoft.com/office/officeart/2016/7/layout/VerticalDownArrowProcess"/>
    <dgm:cxn modelId="{32A0E5CA-4DB5-824E-BF1B-2CB5E86E0ACF}" type="presParOf" srcId="{647000C7-25F4-474E-B8AE-8BD4ACC9E541}" destId="{5029D937-F65F-4747-8A77-3C7825707805}" srcOrd="3" destOrd="0" presId="urn:microsoft.com/office/officeart/2016/7/layout/VerticalDownArrowProcess"/>
    <dgm:cxn modelId="{A990E5DC-7F56-5E4F-8051-5148FD6ECBAB}" type="presParOf" srcId="{647000C7-25F4-474E-B8AE-8BD4ACC9E541}" destId="{D03DD98C-DCCC-B84E-87DF-ADCF3CB1853A}" srcOrd="4" destOrd="0" presId="urn:microsoft.com/office/officeart/2016/7/layout/VerticalDownArrowProcess"/>
    <dgm:cxn modelId="{432C6A22-BEA5-1248-BC12-B6A240B3CC1C}" type="presParOf" srcId="{D03DD98C-DCCC-B84E-87DF-ADCF3CB1853A}" destId="{02ADE584-5BBC-A94B-B184-3121C3A8ADC3}" srcOrd="0" destOrd="0" presId="urn:microsoft.com/office/officeart/2016/7/layout/VerticalDownArrowProcess"/>
    <dgm:cxn modelId="{E85C38A1-5CD2-CC47-B2DF-F4AF65807E5A}" type="presParOf" srcId="{D03DD98C-DCCC-B84E-87DF-ADCF3CB1853A}" destId="{4D85665E-56D3-D642-A696-5F54E9C78901}" srcOrd="1" destOrd="0" presId="urn:microsoft.com/office/officeart/2016/7/layout/VerticalDownArrowProcess"/>
    <dgm:cxn modelId="{EEAD986C-424F-F04A-839E-6F4B7533EA32}" type="presParOf" srcId="{D03DD98C-DCCC-B84E-87DF-ADCF3CB1853A}" destId="{9318D34D-02DC-1E4D-88D1-A8268EA7C69E}" srcOrd="2" destOrd="0" presId="urn:microsoft.com/office/officeart/2016/7/layout/VerticalDownArrowProcess"/>
    <dgm:cxn modelId="{3BC7B4DE-49B4-9F45-A2D5-0B0864E237F1}" type="presParOf" srcId="{647000C7-25F4-474E-B8AE-8BD4ACC9E541}" destId="{4FA3F76C-EA41-1741-AD9B-90EEF3CAE9F0}" srcOrd="5" destOrd="0" presId="urn:microsoft.com/office/officeart/2016/7/layout/VerticalDownArrowProcess"/>
    <dgm:cxn modelId="{5CF24EC6-1471-6741-AD46-7CE129BE72E7}" type="presParOf" srcId="{647000C7-25F4-474E-B8AE-8BD4ACC9E541}" destId="{2AF2BC73-7439-9A47-8E52-FBAD7ADB607C}" srcOrd="6" destOrd="0" presId="urn:microsoft.com/office/officeart/2016/7/layout/VerticalDownArrowProcess"/>
    <dgm:cxn modelId="{4EFDC0FF-A55C-9647-A28B-82EFC4B9E9FA}" type="presParOf" srcId="{2AF2BC73-7439-9A47-8E52-FBAD7ADB607C}" destId="{916AF80A-ECA2-D94D-8006-4E92615DD8ED}" srcOrd="0" destOrd="0" presId="urn:microsoft.com/office/officeart/2016/7/layout/VerticalDownArrowProcess"/>
    <dgm:cxn modelId="{1598E390-5AE0-6F42-9B5E-9E378204DF54}" type="presParOf" srcId="{2AF2BC73-7439-9A47-8E52-FBAD7ADB607C}" destId="{FD743490-6808-9B45-BF0C-9B4AD7FCBD2C}" srcOrd="1" destOrd="0" presId="urn:microsoft.com/office/officeart/2016/7/layout/VerticalDownArrowProcess"/>
    <dgm:cxn modelId="{D2382084-9EB9-7A48-A4D2-A892E9288069}" type="presParOf" srcId="{2AF2BC73-7439-9A47-8E52-FBAD7ADB607C}" destId="{7B7497F5-385E-9544-90DC-FBA0B05A0EC0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7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8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 custT="1"/>
      <dgm:spPr/>
      <dgm:t>
        <a:bodyPr/>
        <a:lstStyle/>
        <a:p>
          <a:r>
            <a:rPr lang="en-US" sz="3200" dirty="0"/>
            <a:t>Explain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 sz="2400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 sz="2400"/>
        </a:p>
      </dgm:t>
    </dgm:pt>
    <dgm:pt modelId="{ECB4E45C-801C-564C-BCCC-656F64E2F569}">
      <dgm:prSet custT="1"/>
      <dgm:spPr/>
      <dgm:t>
        <a:bodyPr/>
        <a:lstStyle/>
        <a:p>
          <a:r>
            <a:rPr lang="en-US" sz="3200" dirty="0"/>
            <a:t>Watch </a:t>
          </a:r>
        </a:p>
      </dgm:t>
    </dgm:pt>
    <dgm:pt modelId="{1C84AD82-5B17-AA40-A1D2-CABABFD7F63B}" type="parTrans" cxnId="{113A56F7-9DAE-344A-88DD-1BB665611714}">
      <dgm:prSet/>
      <dgm:spPr/>
      <dgm:t>
        <a:bodyPr/>
        <a:lstStyle/>
        <a:p>
          <a:endParaRPr lang="en-US" sz="2400"/>
        </a:p>
      </dgm:t>
    </dgm:pt>
    <dgm:pt modelId="{B37B75BC-026F-4C4F-B5D7-BB1BBF74CF32}" type="sibTrans" cxnId="{113A56F7-9DAE-344A-88DD-1BB665611714}">
      <dgm:prSet/>
      <dgm:spPr/>
      <dgm:t>
        <a:bodyPr/>
        <a:lstStyle/>
        <a:p>
          <a:endParaRPr lang="en-US" sz="2400"/>
        </a:p>
      </dgm:t>
    </dgm:pt>
    <dgm:pt modelId="{D3112197-7A3B-0745-B51C-7A01714B87E3}">
      <dgm:prSet custT="1"/>
      <dgm:spPr/>
      <dgm:t>
        <a:bodyPr/>
        <a:lstStyle/>
        <a:p>
          <a:r>
            <a:rPr lang="en-US" sz="3200" dirty="0"/>
            <a:t>MOVER</a:t>
          </a:r>
        </a:p>
      </dgm:t>
    </dgm:pt>
    <dgm:pt modelId="{2CC44BC6-4A97-EA4D-88C8-C2BBCA781688}" type="parTrans" cxnId="{4C2E6D6A-41F3-9A44-A2E9-79D11F81AE73}">
      <dgm:prSet/>
      <dgm:spPr/>
      <dgm:t>
        <a:bodyPr/>
        <a:lstStyle/>
        <a:p>
          <a:endParaRPr lang="en-US" sz="2400"/>
        </a:p>
      </dgm:t>
    </dgm:pt>
    <dgm:pt modelId="{F068EF0F-4A2F-0343-9AF6-C09C22EE1140}" type="sibTrans" cxnId="{4C2E6D6A-41F3-9A44-A2E9-79D11F81AE73}">
      <dgm:prSet/>
      <dgm:spPr/>
      <dgm:t>
        <a:bodyPr/>
        <a:lstStyle/>
        <a:p>
          <a:endParaRPr lang="en-US" sz="2400"/>
        </a:p>
      </dgm:t>
    </dgm:pt>
    <dgm:pt modelId="{A22B6267-D47F-DD40-B294-E64298DDA416}">
      <dgm:prSet custT="1"/>
      <dgm:spPr/>
      <dgm:t>
        <a:bodyPr/>
        <a:lstStyle/>
        <a:p>
          <a:r>
            <a:rPr lang="en-US" sz="3200" dirty="0"/>
            <a:t>Call</a:t>
          </a:r>
        </a:p>
      </dgm:t>
    </dgm:pt>
    <dgm:pt modelId="{724F7F12-1986-2A46-B67B-0D4F4DB481E8}" type="parTrans" cxnId="{9946DF43-695D-D748-8C73-E7D0A4B834E2}">
      <dgm:prSet/>
      <dgm:spPr/>
      <dgm:t>
        <a:bodyPr/>
        <a:lstStyle/>
        <a:p>
          <a:endParaRPr lang="en-US" sz="2400"/>
        </a:p>
      </dgm:t>
    </dgm:pt>
    <dgm:pt modelId="{50DA038A-6287-8445-AA9F-195EDA5CD5E1}" type="sibTrans" cxnId="{9946DF43-695D-D748-8C73-E7D0A4B834E2}">
      <dgm:prSet/>
      <dgm:spPr/>
      <dgm:t>
        <a:bodyPr/>
        <a:lstStyle/>
        <a:p>
          <a:endParaRPr lang="en-US" sz="2400"/>
        </a:p>
      </dgm:t>
    </dgm:pt>
    <dgm:pt modelId="{28113083-DB89-B24D-AF4D-24A54CCD73B7}">
      <dgm:prSet custT="1"/>
      <dgm:spPr/>
      <dgm:t>
        <a:bodyPr/>
        <a:lstStyle/>
        <a:p>
          <a:r>
            <a:rPr lang="en-US" sz="2000" dirty="0"/>
            <a:t>Explain your principle to the person in your breakout room</a:t>
          </a:r>
        </a:p>
      </dgm:t>
    </dgm:pt>
    <dgm:pt modelId="{E108DB2D-03BE-C545-BEC8-F624D2E0E105}" type="parTrans" cxnId="{62A48993-D33D-1647-99C4-F62B21354810}">
      <dgm:prSet/>
      <dgm:spPr/>
      <dgm:t>
        <a:bodyPr/>
        <a:lstStyle/>
        <a:p>
          <a:endParaRPr lang="en-US" sz="2400"/>
        </a:p>
      </dgm:t>
    </dgm:pt>
    <dgm:pt modelId="{42664028-2D8C-3942-B06C-1764F5ABE3F7}" type="sibTrans" cxnId="{62A48993-D33D-1647-99C4-F62B21354810}">
      <dgm:prSet/>
      <dgm:spPr/>
      <dgm:t>
        <a:bodyPr/>
        <a:lstStyle/>
        <a:p>
          <a:endParaRPr lang="en-US" sz="2400"/>
        </a:p>
      </dgm:t>
    </dgm:pt>
    <dgm:pt modelId="{014D7C6F-8518-2F47-B6AC-82EA5C17F9D2}">
      <dgm:prSet custT="1"/>
      <dgm:spPr/>
      <dgm:t>
        <a:bodyPr/>
        <a:lstStyle/>
        <a:p>
          <a:r>
            <a:rPr lang="en-US" sz="2000" dirty="0"/>
            <a:t>Watch time on the slide</a:t>
          </a:r>
        </a:p>
      </dgm:t>
    </dgm:pt>
    <dgm:pt modelId="{8E4A3CC5-1667-374F-81EE-C1265D53386D}" type="parTrans" cxnId="{FC4528E8-F1E5-EE4C-B931-76537F4E0A52}">
      <dgm:prSet/>
      <dgm:spPr/>
      <dgm:t>
        <a:bodyPr/>
        <a:lstStyle/>
        <a:p>
          <a:endParaRPr lang="en-US" sz="2400"/>
        </a:p>
      </dgm:t>
    </dgm:pt>
    <dgm:pt modelId="{CD4EC013-4272-6F48-B82F-349062B181A3}" type="sibTrans" cxnId="{FC4528E8-F1E5-EE4C-B931-76537F4E0A52}">
      <dgm:prSet/>
      <dgm:spPr/>
      <dgm:t>
        <a:bodyPr/>
        <a:lstStyle/>
        <a:p>
          <a:endParaRPr lang="en-US" sz="2400"/>
        </a:p>
      </dgm:t>
    </dgm:pt>
    <dgm:pt modelId="{E1941B89-2ACA-9641-B86E-CEFB8A542C2C}">
      <dgm:prSet custT="1"/>
      <dgm:spPr/>
      <dgm:t>
        <a:bodyPr/>
        <a:lstStyle/>
        <a:p>
          <a:r>
            <a:rPr lang="en-US" sz="2000" dirty="0"/>
            <a:t>When time to move, select BREAKOUT room from toolbar, GO TO THE NEXT ROOM</a:t>
          </a:r>
        </a:p>
      </dgm:t>
    </dgm:pt>
    <dgm:pt modelId="{2E0329B5-572F-B149-A970-BBDBC2E26947}" type="parTrans" cxnId="{1CB0AE96-AF30-DD48-BC2A-467FFAB15B70}">
      <dgm:prSet/>
      <dgm:spPr/>
      <dgm:t>
        <a:bodyPr/>
        <a:lstStyle/>
        <a:p>
          <a:endParaRPr lang="en-US" sz="2400"/>
        </a:p>
      </dgm:t>
    </dgm:pt>
    <dgm:pt modelId="{55E0A558-005B-DC4F-9EF6-CBA116BBE90C}" type="sibTrans" cxnId="{1CB0AE96-AF30-DD48-BC2A-467FFAB15B70}">
      <dgm:prSet/>
      <dgm:spPr/>
      <dgm:t>
        <a:bodyPr/>
        <a:lstStyle/>
        <a:p>
          <a:endParaRPr lang="en-US" sz="2400"/>
        </a:p>
      </dgm:t>
    </dgm:pt>
    <dgm:pt modelId="{26364ABE-8FEC-4942-971F-911A224E0076}">
      <dgm:prSet custT="1"/>
      <dgm:spPr/>
      <dgm:t>
        <a:bodyPr/>
        <a:lstStyle/>
        <a:p>
          <a:r>
            <a:rPr lang="en-US" sz="2000" dirty="0"/>
            <a:t>Have fun! Call for HELP if needed!</a:t>
          </a:r>
        </a:p>
      </dgm:t>
    </dgm:pt>
    <dgm:pt modelId="{D1D15787-4A0D-4847-8A56-B5C71AFA961D}" type="parTrans" cxnId="{0D26E159-6761-3D41-B76D-E37077E4A36C}">
      <dgm:prSet/>
      <dgm:spPr/>
      <dgm:t>
        <a:bodyPr/>
        <a:lstStyle/>
        <a:p>
          <a:endParaRPr lang="en-US" sz="2400"/>
        </a:p>
      </dgm:t>
    </dgm:pt>
    <dgm:pt modelId="{62914C11-5E2B-564C-9E93-724A57BD1E25}" type="sibTrans" cxnId="{0D26E159-6761-3D41-B76D-E37077E4A36C}">
      <dgm:prSet/>
      <dgm:spPr/>
      <dgm:t>
        <a:bodyPr/>
        <a:lstStyle/>
        <a:p>
          <a:endParaRPr lang="en-US" sz="2400"/>
        </a:p>
      </dgm:t>
    </dgm:pt>
    <dgm:pt modelId="{4B2490C4-B06B-6244-BC54-D0568278D646}">
      <dgm:prSet custT="1"/>
      <dgm:spPr/>
      <dgm:t>
        <a:bodyPr/>
        <a:lstStyle/>
        <a:p>
          <a:r>
            <a:rPr lang="en-US" sz="3200" dirty="0"/>
            <a:t>Greet</a:t>
          </a:r>
        </a:p>
      </dgm:t>
    </dgm:pt>
    <dgm:pt modelId="{05D9AFD3-8FB0-6B43-A6CA-A84CE6CB074A}" type="parTrans" cxnId="{F42F4CC1-1F6A-FB4D-8AF5-7DC82C54D5E8}">
      <dgm:prSet/>
      <dgm:spPr/>
      <dgm:t>
        <a:bodyPr/>
        <a:lstStyle/>
        <a:p>
          <a:endParaRPr lang="en-US" sz="2400"/>
        </a:p>
      </dgm:t>
    </dgm:pt>
    <dgm:pt modelId="{73FC9E74-94F0-E146-944D-AF858BB0BEFD}" type="sibTrans" cxnId="{F42F4CC1-1F6A-FB4D-8AF5-7DC82C54D5E8}">
      <dgm:prSet/>
      <dgm:spPr/>
      <dgm:t>
        <a:bodyPr/>
        <a:lstStyle/>
        <a:p>
          <a:endParaRPr lang="en-US" sz="2400"/>
        </a:p>
      </dgm:t>
    </dgm:pt>
    <dgm:pt modelId="{199A5094-CA57-BF40-9AD2-A142DC1328C6}">
      <dgm:prSet custT="1"/>
      <dgm:spPr/>
      <dgm:t>
        <a:bodyPr/>
        <a:lstStyle/>
        <a:p>
          <a:r>
            <a:rPr lang="en-US" sz="2000" dirty="0"/>
            <a:t>Greet each other and decide who will be the MOVER</a:t>
          </a:r>
        </a:p>
      </dgm:t>
    </dgm:pt>
    <dgm:pt modelId="{9F93961F-4270-D448-8BE4-23B1150ECCD4}" type="parTrans" cxnId="{D6E954B1-32BC-254A-9662-D94CF35416B9}">
      <dgm:prSet/>
      <dgm:spPr/>
      <dgm:t>
        <a:bodyPr/>
        <a:lstStyle/>
        <a:p>
          <a:endParaRPr lang="en-US" sz="2400"/>
        </a:p>
      </dgm:t>
    </dgm:pt>
    <dgm:pt modelId="{6EE1F736-5A79-684F-AD92-12A264CE7C6F}" type="sibTrans" cxnId="{D6E954B1-32BC-254A-9662-D94CF35416B9}">
      <dgm:prSet/>
      <dgm:spPr/>
      <dgm:t>
        <a:bodyPr/>
        <a:lstStyle/>
        <a:p>
          <a:endParaRPr lang="en-US" sz="2400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3CDE0894-1EE8-1140-849E-6DB1C2246E26}" type="pres">
      <dgm:prSet presAssocID="{A22B6267-D47F-DD40-B294-E64298DDA416}" presName="boxAndChildren" presStyleCnt="0"/>
      <dgm:spPr/>
    </dgm:pt>
    <dgm:pt modelId="{EED35C32-43DE-924E-90C7-B9C50D31D073}" type="pres">
      <dgm:prSet presAssocID="{A22B6267-D47F-DD40-B294-E64298DDA416}" presName="parentTextBox" presStyleLbl="alignNode1" presStyleIdx="0" presStyleCnt="5"/>
      <dgm:spPr/>
    </dgm:pt>
    <dgm:pt modelId="{26D6DD10-82A5-6545-A97D-2844F524E981}" type="pres">
      <dgm:prSet presAssocID="{A22B6267-D47F-DD40-B294-E64298DDA416}" presName="descendantBox" presStyleLbl="bgAccFollowNode1" presStyleIdx="0" presStyleCnt="5"/>
      <dgm:spPr/>
    </dgm:pt>
    <dgm:pt modelId="{CCF17B36-3376-E741-B88A-D7B8F42068BA}" type="pres">
      <dgm:prSet presAssocID="{F068EF0F-4A2F-0343-9AF6-C09C22EE1140}" presName="sp" presStyleCnt="0"/>
      <dgm:spPr/>
    </dgm:pt>
    <dgm:pt modelId="{BFC78BFD-21C7-DB48-AAFA-2268BBF055B4}" type="pres">
      <dgm:prSet presAssocID="{D3112197-7A3B-0745-B51C-7A01714B87E3}" presName="arrowAndChildren" presStyleCnt="0"/>
      <dgm:spPr/>
    </dgm:pt>
    <dgm:pt modelId="{30AD6993-4944-4343-AA25-D4A8D38F489A}" type="pres">
      <dgm:prSet presAssocID="{D3112197-7A3B-0745-B51C-7A01714B87E3}" presName="parentTextArrow" presStyleLbl="node1" presStyleIdx="0" presStyleCnt="0"/>
      <dgm:spPr/>
    </dgm:pt>
    <dgm:pt modelId="{A06AAD72-A1C6-5045-87C0-7C8E23F2F78C}" type="pres">
      <dgm:prSet presAssocID="{D3112197-7A3B-0745-B51C-7A01714B87E3}" presName="arrow" presStyleLbl="alignNode1" presStyleIdx="1" presStyleCnt="5"/>
      <dgm:spPr/>
    </dgm:pt>
    <dgm:pt modelId="{7C8FE1D3-93A9-7943-965E-A4CF786927E7}" type="pres">
      <dgm:prSet presAssocID="{D3112197-7A3B-0745-B51C-7A01714B87E3}" presName="descendantArrow" presStyleLbl="bgAccFollowNode1" presStyleIdx="1" presStyleCnt="5"/>
      <dgm:spPr/>
    </dgm:pt>
    <dgm:pt modelId="{2E61F1F2-EE3F-4C44-A284-7CBF01C13E1D}" type="pres">
      <dgm:prSet presAssocID="{B37B75BC-026F-4C4F-B5D7-BB1BBF74CF32}" presName="sp" presStyleCnt="0"/>
      <dgm:spPr/>
    </dgm:pt>
    <dgm:pt modelId="{BFEA41D6-D540-C34D-BFD5-F8E294E172EF}" type="pres">
      <dgm:prSet presAssocID="{ECB4E45C-801C-564C-BCCC-656F64E2F569}" presName="arrowAndChildren" presStyleCnt="0"/>
      <dgm:spPr/>
    </dgm:pt>
    <dgm:pt modelId="{B5DD1BA3-C7D3-9843-A761-CC834E946BFA}" type="pres">
      <dgm:prSet presAssocID="{ECB4E45C-801C-564C-BCCC-656F64E2F569}" presName="parentTextArrow" presStyleLbl="node1" presStyleIdx="0" presStyleCnt="0"/>
      <dgm:spPr/>
    </dgm:pt>
    <dgm:pt modelId="{7A1905E3-24D8-984E-B2FF-6D07E511EA00}" type="pres">
      <dgm:prSet presAssocID="{ECB4E45C-801C-564C-BCCC-656F64E2F569}" presName="arrow" presStyleLbl="alignNode1" presStyleIdx="2" presStyleCnt="5"/>
      <dgm:spPr/>
    </dgm:pt>
    <dgm:pt modelId="{E4EA3F67-7EED-0440-B633-9591F7C8A253}" type="pres">
      <dgm:prSet presAssocID="{ECB4E45C-801C-564C-BCCC-656F64E2F569}" presName="descendantArrow" presStyleLbl="bgAccFollowNode1" presStyleIdx="2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3" presStyleCnt="5"/>
      <dgm:spPr/>
    </dgm:pt>
    <dgm:pt modelId="{09873D00-5DE1-E24E-99D8-46BC5A8B9A9E}" type="pres">
      <dgm:prSet presAssocID="{77A76DFD-9727-4CFD-B145-A825ABE2B364}" presName="descendantArrow" presStyleLbl="bgAccFollowNode1" presStyleIdx="3" presStyleCnt="5"/>
      <dgm:spPr/>
    </dgm:pt>
    <dgm:pt modelId="{5511C6D4-10C9-0F43-8596-9451BFC81FDD}" type="pres">
      <dgm:prSet presAssocID="{73FC9E74-94F0-E146-944D-AF858BB0BEFD}" presName="sp" presStyleCnt="0"/>
      <dgm:spPr/>
    </dgm:pt>
    <dgm:pt modelId="{E0A69BB3-71AF-1448-8D30-ACCBD8A66352}" type="pres">
      <dgm:prSet presAssocID="{4B2490C4-B06B-6244-BC54-D0568278D646}" presName="arrowAndChildren" presStyleCnt="0"/>
      <dgm:spPr/>
    </dgm:pt>
    <dgm:pt modelId="{55C9919E-2CAD-E64A-9D8A-B24EEB696764}" type="pres">
      <dgm:prSet presAssocID="{4B2490C4-B06B-6244-BC54-D0568278D646}" presName="parentTextArrow" presStyleLbl="node1" presStyleIdx="0" presStyleCnt="0"/>
      <dgm:spPr/>
    </dgm:pt>
    <dgm:pt modelId="{D50F5F31-41E8-6046-A539-9C11181E131D}" type="pres">
      <dgm:prSet presAssocID="{4B2490C4-B06B-6244-BC54-D0568278D646}" presName="arrow" presStyleLbl="alignNode1" presStyleIdx="4" presStyleCnt="5"/>
      <dgm:spPr/>
    </dgm:pt>
    <dgm:pt modelId="{26A25250-C039-1D4A-9097-0341C8B10C3F}" type="pres">
      <dgm:prSet presAssocID="{4B2490C4-B06B-6244-BC54-D0568278D646}" presName="descendantArrow" presStyleLbl="bgAccFollowNode1" presStyleIdx="4" presStyleCnt="5"/>
      <dgm:spPr/>
    </dgm:pt>
  </dgm:ptLst>
  <dgm:cxnLst>
    <dgm:cxn modelId="{2170B50D-E013-B845-8231-36F67564F721}" type="presOf" srcId="{199A5094-CA57-BF40-9AD2-A142DC1328C6}" destId="{26A25250-C039-1D4A-9097-0341C8B10C3F}" srcOrd="0" destOrd="0" presId="urn:microsoft.com/office/officeart/2016/7/layout/VerticalDownArrowProcess"/>
    <dgm:cxn modelId="{D3CB3F15-B42F-D241-AB76-94C4FAD5F49F}" type="presOf" srcId="{D3112197-7A3B-0745-B51C-7A01714B87E3}" destId="{30AD6993-4944-4343-AA25-D4A8D38F489A}" srcOrd="0" destOrd="0" presId="urn:microsoft.com/office/officeart/2016/7/layout/VerticalDownArrowProcess"/>
    <dgm:cxn modelId="{260A6018-886E-D541-8673-149F98083541}" type="presOf" srcId="{4B2490C4-B06B-6244-BC54-D0568278D646}" destId="{D50F5F31-41E8-6046-A539-9C11181E131D}" srcOrd="1" destOrd="0" presId="urn:microsoft.com/office/officeart/2016/7/layout/VerticalDownArrowProcess"/>
    <dgm:cxn modelId="{A0E55632-C5E8-FA45-8B6F-6DD19A667BC4}" type="presOf" srcId="{77A76DFD-9727-4CFD-B145-A825ABE2B364}" destId="{55C65E4E-CDBE-F648-9D9B-FE81350ADADD}" srcOrd="1" destOrd="0" presId="urn:microsoft.com/office/officeart/2016/7/layout/VerticalDownArrowProcess"/>
    <dgm:cxn modelId="{BC7BBF37-DC30-5948-B31B-00AB0C88B318}" type="presOf" srcId="{ECB4E45C-801C-564C-BCCC-656F64E2F569}" destId="{B5DD1BA3-C7D3-9843-A761-CC834E946BFA}" srcOrd="0" destOrd="0" presId="urn:microsoft.com/office/officeart/2016/7/layout/VerticalDownArrowProcess"/>
    <dgm:cxn modelId="{9946DF43-695D-D748-8C73-E7D0A4B834E2}" srcId="{629DB52F-C55D-4D7D-9422-7A419D02F976}" destId="{A22B6267-D47F-DD40-B294-E64298DDA416}" srcOrd="4" destOrd="0" parTransId="{724F7F12-1986-2A46-B67B-0D4F4DB481E8}" sibTransId="{50DA038A-6287-8445-AA9F-195EDA5CD5E1}"/>
    <dgm:cxn modelId="{31F02C51-EA64-4A42-A14B-7B9BCB28D13D}" type="presOf" srcId="{26364ABE-8FEC-4942-971F-911A224E0076}" destId="{26D6DD10-82A5-6545-A97D-2844F524E981}" srcOrd="0" destOrd="0" presId="urn:microsoft.com/office/officeart/2016/7/layout/VerticalDownArrowProcess"/>
    <dgm:cxn modelId="{0D26E159-6761-3D41-B76D-E37077E4A36C}" srcId="{A22B6267-D47F-DD40-B294-E64298DDA416}" destId="{26364ABE-8FEC-4942-971F-911A224E0076}" srcOrd="0" destOrd="0" parTransId="{D1D15787-4A0D-4847-8A56-B5C71AFA961D}" sibTransId="{62914C11-5E2B-564C-9E93-724A57BD1E25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4C2E6D6A-41F3-9A44-A2E9-79D11F81AE73}" srcId="{629DB52F-C55D-4D7D-9422-7A419D02F976}" destId="{D3112197-7A3B-0745-B51C-7A01714B87E3}" srcOrd="3" destOrd="0" parTransId="{2CC44BC6-4A97-EA4D-88C8-C2BBCA781688}" sibTransId="{F068EF0F-4A2F-0343-9AF6-C09C22EE1140}"/>
    <dgm:cxn modelId="{8066356E-4460-EB4C-BA49-BB1D13D3AC0D}" type="presOf" srcId="{E1941B89-2ACA-9641-B86E-CEFB8A542C2C}" destId="{7C8FE1D3-93A9-7943-965E-A4CF786927E7}" srcOrd="0" destOrd="0" presId="urn:microsoft.com/office/officeart/2016/7/layout/VerticalDownArrowProcess"/>
    <dgm:cxn modelId="{8B57587C-31D6-FE4F-B73F-C5999D6A4FE9}" type="presOf" srcId="{A22B6267-D47F-DD40-B294-E64298DDA416}" destId="{EED35C32-43DE-924E-90C7-B9C50D31D073}" srcOrd="0" destOrd="0" presId="urn:microsoft.com/office/officeart/2016/7/layout/VerticalDownArrowProcess"/>
    <dgm:cxn modelId="{7E74D07F-86C0-A747-A005-1C5FC78850B2}" type="presOf" srcId="{D3112197-7A3B-0745-B51C-7A01714B87E3}" destId="{A06AAD72-A1C6-5045-87C0-7C8E23F2F78C}" srcOrd="1" destOrd="0" presId="urn:microsoft.com/office/officeart/2016/7/layout/VerticalDownArrowProcess"/>
    <dgm:cxn modelId="{62A48993-D33D-1647-99C4-F62B21354810}" srcId="{77A76DFD-9727-4CFD-B145-A825ABE2B364}" destId="{28113083-DB89-B24D-AF4D-24A54CCD73B7}" srcOrd="0" destOrd="0" parTransId="{E108DB2D-03BE-C545-BEC8-F624D2E0E105}" sibTransId="{42664028-2D8C-3942-B06C-1764F5ABE3F7}"/>
    <dgm:cxn modelId="{1CB0AE96-AF30-DD48-BC2A-467FFAB15B70}" srcId="{D3112197-7A3B-0745-B51C-7A01714B87E3}" destId="{E1941B89-2ACA-9641-B86E-CEFB8A542C2C}" srcOrd="0" destOrd="0" parTransId="{2E0329B5-572F-B149-A970-BBDBC2E26947}" sibTransId="{55E0A558-005B-DC4F-9EF6-CBA116BBE90C}"/>
    <dgm:cxn modelId="{FEF3A6A3-997F-904E-A405-E883ED8A5A47}" type="presOf" srcId="{4B2490C4-B06B-6244-BC54-D0568278D646}" destId="{55C9919E-2CAD-E64A-9D8A-B24EEB696764}" srcOrd="0" destOrd="0" presId="urn:microsoft.com/office/officeart/2016/7/layout/VerticalDownArrowProcess"/>
    <dgm:cxn modelId="{D6E954B1-32BC-254A-9662-D94CF35416B9}" srcId="{4B2490C4-B06B-6244-BC54-D0568278D646}" destId="{199A5094-CA57-BF40-9AD2-A142DC1328C6}" srcOrd="0" destOrd="0" parTransId="{9F93961F-4270-D448-8BE4-23B1150ECCD4}" sibTransId="{6EE1F736-5A79-684F-AD92-12A264CE7C6F}"/>
    <dgm:cxn modelId="{C75E9EC0-D330-FD43-9B61-EBA004D08963}" type="presOf" srcId="{77A76DFD-9727-4CFD-B145-A825ABE2B364}" destId="{25B0053C-3977-E545-9A17-D65B44938B47}" srcOrd="0" destOrd="0" presId="urn:microsoft.com/office/officeart/2016/7/layout/VerticalDownArrowProcess"/>
    <dgm:cxn modelId="{F42F4CC1-1F6A-FB4D-8AF5-7DC82C54D5E8}" srcId="{629DB52F-C55D-4D7D-9422-7A419D02F976}" destId="{4B2490C4-B06B-6244-BC54-D0568278D646}" srcOrd="0" destOrd="0" parTransId="{05D9AFD3-8FB0-6B43-A6CA-A84CE6CB074A}" sibTransId="{73FC9E74-94F0-E146-944D-AF858BB0BEFD}"/>
    <dgm:cxn modelId="{4470DBCD-45E6-5C45-B2F7-A59C06D3F960}" type="presOf" srcId="{28113083-DB89-B24D-AF4D-24A54CCD73B7}" destId="{09873D00-5DE1-E24E-99D8-46BC5A8B9A9E}" srcOrd="0" destOrd="0" presId="urn:microsoft.com/office/officeart/2016/7/layout/VerticalDownArrowProcess"/>
    <dgm:cxn modelId="{4456AAD2-78A9-3C44-9D31-3064EA7E6411}" type="presOf" srcId="{014D7C6F-8518-2F47-B6AC-82EA5C17F9D2}" destId="{E4EA3F67-7EED-0440-B633-9591F7C8A253}" srcOrd="0" destOrd="0" presId="urn:microsoft.com/office/officeart/2016/7/layout/VerticalDownArrowProcess"/>
    <dgm:cxn modelId="{FC4528E8-F1E5-EE4C-B931-76537F4E0A52}" srcId="{ECB4E45C-801C-564C-BCCC-656F64E2F569}" destId="{014D7C6F-8518-2F47-B6AC-82EA5C17F9D2}" srcOrd="0" destOrd="0" parTransId="{8E4A3CC5-1667-374F-81EE-C1265D53386D}" sibTransId="{CD4EC013-4272-6F48-B82F-349062B181A3}"/>
    <dgm:cxn modelId="{113A56F7-9DAE-344A-88DD-1BB665611714}" srcId="{629DB52F-C55D-4D7D-9422-7A419D02F976}" destId="{ECB4E45C-801C-564C-BCCC-656F64E2F569}" srcOrd="2" destOrd="0" parTransId="{1C84AD82-5B17-AA40-A1D2-CABABFD7F63B}" sibTransId="{B37B75BC-026F-4C4F-B5D7-BB1BBF74CF32}"/>
    <dgm:cxn modelId="{943EE3F7-352A-2341-8DE9-1E9C946BCD68}" type="presOf" srcId="{ECB4E45C-801C-564C-BCCC-656F64E2F569}" destId="{7A1905E3-24D8-984E-B2FF-6D07E511EA00}" srcOrd="1" destOrd="0" presId="urn:microsoft.com/office/officeart/2016/7/layout/VerticalDownArrowProcess"/>
    <dgm:cxn modelId="{426022FF-4CAA-4DA2-B834-3AEFB33028C0}" srcId="{629DB52F-C55D-4D7D-9422-7A419D02F976}" destId="{77A76DFD-9727-4CFD-B145-A825ABE2B364}" srcOrd="1" destOrd="0" parTransId="{DDAD6D04-BF8E-4BBE-9D3E-29CD6A7246B4}" sibTransId="{9691826E-FF23-4B93-83B5-F567E74EB443}"/>
    <dgm:cxn modelId="{69DED48E-7AF0-D14B-A9A8-3AE98E89E207}" type="presParOf" srcId="{647000C7-25F4-474E-B8AE-8BD4ACC9E541}" destId="{3CDE0894-1EE8-1140-849E-6DB1C2246E26}" srcOrd="0" destOrd="0" presId="urn:microsoft.com/office/officeart/2016/7/layout/VerticalDownArrowProcess"/>
    <dgm:cxn modelId="{BD382E0A-1BC7-2E40-842A-FC179D155D29}" type="presParOf" srcId="{3CDE0894-1EE8-1140-849E-6DB1C2246E26}" destId="{EED35C32-43DE-924E-90C7-B9C50D31D073}" srcOrd="0" destOrd="0" presId="urn:microsoft.com/office/officeart/2016/7/layout/VerticalDownArrowProcess"/>
    <dgm:cxn modelId="{6E8DD688-06BF-C54C-B3F3-0D18CE699612}" type="presParOf" srcId="{3CDE0894-1EE8-1140-849E-6DB1C2246E26}" destId="{26D6DD10-82A5-6545-A97D-2844F524E981}" srcOrd="1" destOrd="0" presId="urn:microsoft.com/office/officeart/2016/7/layout/VerticalDownArrowProcess"/>
    <dgm:cxn modelId="{F6393AE2-388D-974B-B8A1-282AF7E9FFB0}" type="presParOf" srcId="{647000C7-25F4-474E-B8AE-8BD4ACC9E541}" destId="{CCF17B36-3376-E741-B88A-D7B8F42068BA}" srcOrd="1" destOrd="0" presId="urn:microsoft.com/office/officeart/2016/7/layout/VerticalDownArrowProcess"/>
    <dgm:cxn modelId="{B16D12A3-2C40-BC47-A769-18324A56EEE4}" type="presParOf" srcId="{647000C7-25F4-474E-B8AE-8BD4ACC9E541}" destId="{BFC78BFD-21C7-DB48-AAFA-2268BBF055B4}" srcOrd="2" destOrd="0" presId="urn:microsoft.com/office/officeart/2016/7/layout/VerticalDownArrowProcess"/>
    <dgm:cxn modelId="{38569C68-8DE3-9A4D-8BAB-E39CAF0506F2}" type="presParOf" srcId="{BFC78BFD-21C7-DB48-AAFA-2268BBF055B4}" destId="{30AD6993-4944-4343-AA25-D4A8D38F489A}" srcOrd="0" destOrd="0" presId="urn:microsoft.com/office/officeart/2016/7/layout/VerticalDownArrowProcess"/>
    <dgm:cxn modelId="{8A293B69-3697-014A-9C68-EF6D67002CC5}" type="presParOf" srcId="{BFC78BFD-21C7-DB48-AAFA-2268BBF055B4}" destId="{A06AAD72-A1C6-5045-87C0-7C8E23F2F78C}" srcOrd="1" destOrd="0" presId="urn:microsoft.com/office/officeart/2016/7/layout/VerticalDownArrowProcess"/>
    <dgm:cxn modelId="{8FF4C87B-C8F3-F847-8CC5-49876F22902D}" type="presParOf" srcId="{BFC78BFD-21C7-DB48-AAFA-2268BBF055B4}" destId="{7C8FE1D3-93A9-7943-965E-A4CF786927E7}" srcOrd="2" destOrd="0" presId="urn:microsoft.com/office/officeart/2016/7/layout/VerticalDownArrowProcess"/>
    <dgm:cxn modelId="{B6796588-3362-934E-827F-952B8EB0B5D0}" type="presParOf" srcId="{647000C7-25F4-474E-B8AE-8BD4ACC9E541}" destId="{2E61F1F2-EE3F-4C44-A284-7CBF01C13E1D}" srcOrd="3" destOrd="0" presId="urn:microsoft.com/office/officeart/2016/7/layout/VerticalDownArrowProcess"/>
    <dgm:cxn modelId="{26704E77-0B38-A945-9C6E-8F071F3AD79F}" type="presParOf" srcId="{647000C7-25F4-474E-B8AE-8BD4ACC9E541}" destId="{BFEA41D6-D540-C34D-BFD5-F8E294E172EF}" srcOrd="4" destOrd="0" presId="urn:microsoft.com/office/officeart/2016/7/layout/VerticalDownArrowProcess"/>
    <dgm:cxn modelId="{4CE5E270-1C34-A44B-BE9A-0D40BDD094AF}" type="presParOf" srcId="{BFEA41D6-D540-C34D-BFD5-F8E294E172EF}" destId="{B5DD1BA3-C7D3-9843-A761-CC834E946BFA}" srcOrd="0" destOrd="0" presId="urn:microsoft.com/office/officeart/2016/7/layout/VerticalDownArrowProcess"/>
    <dgm:cxn modelId="{86BA9BEC-7336-A645-B518-C04667354BEB}" type="presParOf" srcId="{BFEA41D6-D540-C34D-BFD5-F8E294E172EF}" destId="{7A1905E3-24D8-984E-B2FF-6D07E511EA00}" srcOrd="1" destOrd="0" presId="urn:microsoft.com/office/officeart/2016/7/layout/VerticalDownArrowProcess"/>
    <dgm:cxn modelId="{6155313E-2A45-9E4D-902D-10DBCB7F9297}" type="presParOf" srcId="{BFEA41D6-D540-C34D-BFD5-F8E294E172EF}" destId="{E4EA3F67-7EED-0440-B633-9591F7C8A253}" srcOrd="2" destOrd="0" presId="urn:microsoft.com/office/officeart/2016/7/layout/VerticalDownArrowProcess"/>
    <dgm:cxn modelId="{C52D365D-668B-F342-976B-DF4316CFAB5E}" type="presParOf" srcId="{647000C7-25F4-474E-B8AE-8BD4ACC9E541}" destId="{4EDBEC4D-7678-DB44-83E9-1A655F16F7D3}" srcOrd="5" destOrd="0" presId="urn:microsoft.com/office/officeart/2016/7/layout/VerticalDownArrowProcess"/>
    <dgm:cxn modelId="{05A2186C-384A-2046-8F71-876F18F6E97C}" type="presParOf" srcId="{647000C7-25F4-474E-B8AE-8BD4ACC9E541}" destId="{8D883AC5-FD2C-AA43-828E-0664EFFAE9AC}" srcOrd="6" destOrd="0" presId="urn:microsoft.com/office/officeart/2016/7/layout/VerticalDownArrowProcess"/>
    <dgm:cxn modelId="{F5939808-7C27-9F42-9608-1CB4612B7C34}" type="presParOf" srcId="{8D883AC5-FD2C-AA43-828E-0664EFFAE9AC}" destId="{25B0053C-3977-E545-9A17-D65B44938B47}" srcOrd="0" destOrd="0" presId="urn:microsoft.com/office/officeart/2016/7/layout/VerticalDownArrowProcess"/>
    <dgm:cxn modelId="{0472B0DD-19EB-434C-8432-00E4B6129F2F}" type="presParOf" srcId="{8D883AC5-FD2C-AA43-828E-0664EFFAE9AC}" destId="{55C65E4E-CDBE-F648-9D9B-FE81350ADADD}" srcOrd="1" destOrd="0" presId="urn:microsoft.com/office/officeart/2016/7/layout/VerticalDownArrowProcess"/>
    <dgm:cxn modelId="{7B31D432-2C4D-1F4F-994E-4805B8A5D88B}" type="presParOf" srcId="{8D883AC5-FD2C-AA43-828E-0664EFFAE9AC}" destId="{09873D00-5DE1-E24E-99D8-46BC5A8B9A9E}" srcOrd="2" destOrd="0" presId="urn:microsoft.com/office/officeart/2016/7/layout/VerticalDownArrowProcess"/>
    <dgm:cxn modelId="{3B7EB603-3274-2F46-AB2F-CED4CAB7096B}" type="presParOf" srcId="{647000C7-25F4-474E-B8AE-8BD4ACC9E541}" destId="{5511C6D4-10C9-0F43-8596-9451BFC81FDD}" srcOrd="7" destOrd="0" presId="urn:microsoft.com/office/officeart/2016/7/layout/VerticalDownArrowProcess"/>
    <dgm:cxn modelId="{50877851-35F7-3E4C-B4F4-CAFF7E37DA1F}" type="presParOf" srcId="{647000C7-25F4-474E-B8AE-8BD4ACC9E541}" destId="{E0A69BB3-71AF-1448-8D30-ACCBD8A66352}" srcOrd="8" destOrd="0" presId="urn:microsoft.com/office/officeart/2016/7/layout/VerticalDownArrowProcess"/>
    <dgm:cxn modelId="{574EB99C-D76B-E849-988A-78E4B5597BF8}" type="presParOf" srcId="{E0A69BB3-71AF-1448-8D30-ACCBD8A66352}" destId="{55C9919E-2CAD-E64A-9D8A-B24EEB696764}" srcOrd="0" destOrd="0" presId="urn:microsoft.com/office/officeart/2016/7/layout/VerticalDownArrowProcess"/>
    <dgm:cxn modelId="{87D9F30F-6E45-8344-AFC8-38F51D0BF0AB}" type="presParOf" srcId="{E0A69BB3-71AF-1448-8D30-ACCBD8A66352}" destId="{D50F5F31-41E8-6046-A539-9C11181E131D}" srcOrd="1" destOrd="0" presId="urn:microsoft.com/office/officeart/2016/7/layout/VerticalDownArrowProcess"/>
    <dgm:cxn modelId="{D6080E9A-6E4D-5A46-8D5F-3B1CDFA23E2F}" type="presParOf" srcId="{E0A69BB3-71AF-1448-8D30-ACCBD8A66352}" destId="{26A25250-C039-1D4A-9097-0341C8B10C3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BADE3F2-343A-4CB2-86B3-487DF24FD93F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90EBCA-DC4D-4CA6-8BAA-5CAE094CA8AD}">
      <dgm:prSet/>
      <dgm:spPr/>
      <dgm:t>
        <a:bodyPr/>
        <a:lstStyle/>
        <a:p>
          <a:pPr>
            <a:defRPr b="1"/>
          </a:pPr>
          <a:r>
            <a:rPr lang="en-US" dirty="0"/>
            <a:t>11 Feb.</a:t>
          </a:r>
        </a:p>
      </dgm:t>
    </dgm:pt>
    <dgm:pt modelId="{47278FDC-E33B-4F86-8527-8934C1C0A18D}" type="parTrans" cxnId="{FEFC0CD0-6BC1-4084-9235-814143D18083}">
      <dgm:prSet/>
      <dgm:spPr/>
      <dgm:t>
        <a:bodyPr/>
        <a:lstStyle/>
        <a:p>
          <a:pPr algn="ctr"/>
          <a:endParaRPr lang="en-US"/>
        </a:p>
      </dgm:t>
    </dgm:pt>
    <dgm:pt modelId="{F8B53138-C5AA-4541-8491-4D34B3FA2211}" type="sibTrans" cxnId="{FEFC0CD0-6BC1-4084-9235-814143D18083}">
      <dgm:prSet/>
      <dgm:spPr/>
      <dgm:t>
        <a:bodyPr/>
        <a:lstStyle/>
        <a:p>
          <a:endParaRPr lang="en-US"/>
        </a:p>
      </dgm:t>
    </dgm:pt>
    <dgm:pt modelId="{470F55CD-7A69-4A2C-B22E-DF0F60E05237}">
      <dgm:prSet/>
      <dgm:spPr/>
      <dgm:t>
        <a:bodyPr/>
        <a:lstStyle/>
        <a:p>
          <a:r>
            <a:rPr lang="en-US"/>
            <a:t>Prep For Successful Training</a:t>
          </a:r>
        </a:p>
      </dgm:t>
    </dgm:pt>
    <dgm:pt modelId="{2134B980-CF27-4FC2-AB75-2CAB34375DB5}" type="parTrans" cxnId="{930BCCAB-2A73-4A5C-9FBF-A395C0923B19}">
      <dgm:prSet/>
      <dgm:spPr/>
      <dgm:t>
        <a:bodyPr/>
        <a:lstStyle/>
        <a:p>
          <a:pPr algn="ctr"/>
          <a:endParaRPr lang="en-US"/>
        </a:p>
      </dgm:t>
    </dgm:pt>
    <dgm:pt modelId="{17578139-B92A-4A9D-8B59-7AEEE850297B}" type="sibTrans" cxnId="{930BCCAB-2A73-4A5C-9FBF-A395C0923B19}">
      <dgm:prSet/>
      <dgm:spPr/>
      <dgm:t>
        <a:bodyPr/>
        <a:lstStyle/>
        <a:p>
          <a:endParaRPr lang="en-US"/>
        </a:p>
      </dgm:t>
    </dgm:pt>
    <dgm:pt modelId="{9C883CFC-0B7B-435F-8DCD-FAB6613DDFE0}">
      <dgm:prSet/>
      <dgm:spPr/>
      <dgm:t>
        <a:bodyPr/>
        <a:lstStyle/>
        <a:p>
          <a:pPr>
            <a:defRPr b="1"/>
          </a:pPr>
          <a:r>
            <a:rPr lang="en-US"/>
            <a:t>25 Feb.</a:t>
          </a:r>
        </a:p>
      </dgm:t>
    </dgm:pt>
    <dgm:pt modelId="{44327FCD-8167-4576-AAD8-B0C060FAF889}" type="parTrans" cxnId="{0798B578-52D6-459F-AF65-0E68EE24FB95}">
      <dgm:prSet/>
      <dgm:spPr/>
      <dgm:t>
        <a:bodyPr/>
        <a:lstStyle/>
        <a:p>
          <a:pPr algn="ctr"/>
          <a:endParaRPr lang="en-US"/>
        </a:p>
      </dgm:t>
    </dgm:pt>
    <dgm:pt modelId="{6438EB91-D72F-4CE1-9875-844C0B27CE1E}" type="sibTrans" cxnId="{0798B578-52D6-459F-AF65-0E68EE24FB95}">
      <dgm:prSet/>
      <dgm:spPr/>
      <dgm:t>
        <a:bodyPr/>
        <a:lstStyle/>
        <a:p>
          <a:endParaRPr lang="en-US"/>
        </a:p>
      </dgm:t>
    </dgm:pt>
    <dgm:pt modelId="{52846405-3EF5-4BD5-96C3-0ADC9324E6C4}">
      <dgm:prSet/>
      <dgm:spPr/>
      <dgm:t>
        <a:bodyPr/>
        <a:lstStyle/>
        <a:p>
          <a:r>
            <a:rPr lang="en-US"/>
            <a:t>Provide Clear Instructions</a:t>
          </a:r>
        </a:p>
      </dgm:t>
    </dgm:pt>
    <dgm:pt modelId="{AEA506E9-CCDB-4330-A873-C99E6337751B}" type="parTrans" cxnId="{F7A1FB7B-DC7C-48A2-98D7-7DE0735B63B8}">
      <dgm:prSet/>
      <dgm:spPr/>
      <dgm:t>
        <a:bodyPr/>
        <a:lstStyle/>
        <a:p>
          <a:pPr algn="ctr"/>
          <a:endParaRPr lang="en-US"/>
        </a:p>
      </dgm:t>
    </dgm:pt>
    <dgm:pt modelId="{7DB2E0A3-B007-4635-BFCB-ACC0439BD48C}" type="sibTrans" cxnId="{F7A1FB7B-DC7C-48A2-98D7-7DE0735B63B8}">
      <dgm:prSet/>
      <dgm:spPr/>
      <dgm:t>
        <a:bodyPr/>
        <a:lstStyle/>
        <a:p>
          <a:endParaRPr lang="en-US"/>
        </a:p>
      </dgm:t>
    </dgm:pt>
    <dgm:pt modelId="{C75EBB95-5AA1-4049-ACF2-82B1E05783DD}">
      <dgm:prSet/>
      <dgm:spPr/>
      <dgm:t>
        <a:bodyPr/>
        <a:lstStyle/>
        <a:p>
          <a:pPr>
            <a:defRPr b="1"/>
          </a:pPr>
          <a:r>
            <a:rPr lang="en-US"/>
            <a:t>11 Mar.</a:t>
          </a:r>
        </a:p>
      </dgm:t>
    </dgm:pt>
    <dgm:pt modelId="{0979D3D9-A5B2-49AE-A636-9DDA46BAA8D8}" type="parTrans" cxnId="{89872E09-B15F-4186-8F93-B8A766217F7C}">
      <dgm:prSet/>
      <dgm:spPr/>
      <dgm:t>
        <a:bodyPr/>
        <a:lstStyle/>
        <a:p>
          <a:pPr algn="ctr"/>
          <a:endParaRPr lang="en-US"/>
        </a:p>
      </dgm:t>
    </dgm:pt>
    <dgm:pt modelId="{8456078A-7353-48C6-84DD-4710687682D5}" type="sibTrans" cxnId="{89872E09-B15F-4186-8F93-B8A766217F7C}">
      <dgm:prSet/>
      <dgm:spPr/>
      <dgm:t>
        <a:bodyPr/>
        <a:lstStyle/>
        <a:p>
          <a:endParaRPr lang="en-US"/>
        </a:p>
      </dgm:t>
    </dgm:pt>
    <dgm:pt modelId="{50C0C286-B5EE-4BEA-9A19-9CF49BA754FC}">
      <dgm:prSet/>
      <dgm:spPr/>
      <dgm:t>
        <a:bodyPr/>
        <a:lstStyle/>
        <a:p>
          <a:r>
            <a:rPr lang="en-US"/>
            <a:t>Activities To Teach &amp; Engage</a:t>
          </a:r>
        </a:p>
      </dgm:t>
    </dgm:pt>
    <dgm:pt modelId="{0F91169C-DF02-442A-BE7D-22EFCA6086CC}" type="parTrans" cxnId="{080ECDEC-7806-46CD-9E44-86A111CB5CCA}">
      <dgm:prSet/>
      <dgm:spPr/>
      <dgm:t>
        <a:bodyPr/>
        <a:lstStyle/>
        <a:p>
          <a:pPr algn="ctr"/>
          <a:endParaRPr lang="en-US"/>
        </a:p>
      </dgm:t>
    </dgm:pt>
    <dgm:pt modelId="{DB1A6543-6812-4EFB-9A96-60419BAF187C}" type="sibTrans" cxnId="{080ECDEC-7806-46CD-9E44-86A111CB5CCA}">
      <dgm:prSet/>
      <dgm:spPr/>
      <dgm:t>
        <a:bodyPr/>
        <a:lstStyle/>
        <a:p>
          <a:endParaRPr lang="en-US"/>
        </a:p>
      </dgm:t>
    </dgm:pt>
    <dgm:pt modelId="{E2920AF1-722D-4927-A36D-7EE26A5E7740}">
      <dgm:prSet/>
      <dgm:spPr/>
      <dgm:t>
        <a:bodyPr/>
        <a:lstStyle/>
        <a:p>
          <a:pPr>
            <a:defRPr b="1"/>
          </a:pPr>
          <a:r>
            <a:rPr lang="en-US"/>
            <a:t>25 Mar.</a:t>
          </a:r>
        </a:p>
      </dgm:t>
    </dgm:pt>
    <dgm:pt modelId="{4DA1DEEE-C40A-4F35-807B-4849E7C16E2A}" type="parTrans" cxnId="{C4935D77-8F1C-4E93-9B75-BEC11AAA6279}">
      <dgm:prSet/>
      <dgm:spPr/>
      <dgm:t>
        <a:bodyPr/>
        <a:lstStyle/>
        <a:p>
          <a:pPr algn="ctr"/>
          <a:endParaRPr lang="en-US"/>
        </a:p>
      </dgm:t>
    </dgm:pt>
    <dgm:pt modelId="{838441D0-DEC4-466D-B1AE-FF21863FE72D}" type="sibTrans" cxnId="{C4935D77-8F1C-4E93-9B75-BEC11AAA6279}">
      <dgm:prSet/>
      <dgm:spPr/>
      <dgm:t>
        <a:bodyPr/>
        <a:lstStyle/>
        <a:p>
          <a:endParaRPr lang="en-US"/>
        </a:p>
      </dgm:t>
    </dgm:pt>
    <dgm:pt modelId="{70FAC6DA-6E1F-4746-9CAC-829B83B520DF}">
      <dgm:prSet/>
      <dgm:spPr/>
      <dgm:t>
        <a:bodyPr/>
        <a:lstStyle/>
        <a:p>
          <a:r>
            <a:rPr lang="en-US"/>
            <a:t>Use Virtual Tools</a:t>
          </a:r>
        </a:p>
      </dgm:t>
    </dgm:pt>
    <dgm:pt modelId="{D3E39FD4-7032-4683-A489-033B45428141}" type="parTrans" cxnId="{CABF0EED-9E53-4FCC-BF4A-C30DDD203A78}">
      <dgm:prSet/>
      <dgm:spPr/>
      <dgm:t>
        <a:bodyPr/>
        <a:lstStyle/>
        <a:p>
          <a:pPr algn="ctr"/>
          <a:endParaRPr lang="en-US"/>
        </a:p>
      </dgm:t>
    </dgm:pt>
    <dgm:pt modelId="{7210E567-DD0A-4501-9D32-DF2574528057}" type="sibTrans" cxnId="{CABF0EED-9E53-4FCC-BF4A-C30DDD203A78}">
      <dgm:prSet/>
      <dgm:spPr/>
      <dgm:t>
        <a:bodyPr/>
        <a:lstStyle/>
        <a:p>
          <a:endParaRPr lang="en-US"/>
        </a:p>
      </dgm:t>
    </dgm:pt>
    <dgm:pt modelId="{48307476-7738-438E-A677-C7EA5BB0356D}">
      <dgm:prSet/>
      <dgm:spPr/>
      <dgm:t>
        <a:bodyPr/>
        <a:lstStyle/>
        <a:p>
          <a:pPr>
            <a:defRPr b="1"/>
          </a:pPr>
          <a:r>
            <a:rPr lang="en-US"/>
            <a:t>8 Apr.</a:t>
          </a:r>
        </a:p>
      </dgm:t>
    </dgm:pt>
    <dgm:pt modelId="{E00CAA83-1381-4137-9AB4-6F44FB79FEAA}" type="parTrans" cxnId="{7F4014B6-352A-45B7-82CF-25EB3845D8BF}">
      <dgm:prSet/>
      <dgm:spPr/>
      <dgm:t>
        <a:bodyPr/>
        <a:lstStyle/>
        <a:p>
          <a:pPr algn="ctr"/>
          <a:endParaRPr lang="en-US"/>
        </a:p>
      </dgm:t>
    </dgm:pt>
    <dgm:pt modelId="{EE82DA03-7D35-45DF-9D58-1A41CE8F8CC8}" type="sibTrans" cxnId="{7F4014B6-352A-45B7-82CF-25EB3845D8BF}">
      <dgm:prSet/>
      <dgm:spPr/>
      <dgm:t>
        <a:bodyPr/>
        <a:lstStyle/>
        <a:p>
          <a:endParaRPr lang="en-US"/>
        </a:p>
      </dgm:t>
    </dgm:pt>
    <dgm:pt modelId="{401D3A9B-934F-4495-9F5C-8868DCF2C1A3}">
      <dgm:prSet/>
      <dgm:spPr/>
      <dgm:t>
        <a:bodyPr/>
        <a:lstStyle/>
        <a:p>
          <a:r>
            <a:rPr lang="en-US"/>
            <a:t>Ask &amp; Answer Questions</a:t>
          </a:r>
        </a:p>
      </dgm:t>
    </dgm:pt>
    <dgm:pt modelId="{B0362E78-8B8E-48F7-B0DA-E87886B03DD9}" type="parTrans" cxnId="{1DA237BA-84DA-4E5F-B043-BBB7F8118B42}">
      <dgm:prSet/>
      <dgm:spPr/>
      <dgm:t>
        <a:bodyPr/>
        <a:lstStyle/>
        <a:p>
          <a:pPr algn="ctr"/>
          <a:endParaRPr lang="en-US"/>
        </a:p>
      </dgm:t>
    </dgm:pt>
    <dgm:pt modelId="{E276E90E-53BE-49DA-A9A0-9770AF3F68E5}" type="sibTrans" cxnId="{1DA237BA-84DA-4E5F-B043-BBB7F8118B42}">
      <dgm:prSet/>
      <dgm:spPr/>
      <dgm:t>
        <a:bodyPr/>
        <a:lstStyle/>
        <a:p>
          <a:endParaRPr lang="en-US"/>
        </a:p>
      </dgm:t>
    </dgm:pt>
    <dgm:pt modelId="{0068D972-013A-448E-9B5E-61912E69FB45}">
      <dgm:prSet/>
      <dgm:spPr/>
      <dgm:t>
        <a:bodyPr/>
        <a:lstStyle/>
        <a:p>
          <a:pPr>
            <a:defRPr b="1"/>
          </a:pPr>
          <a:r>
            <a:rPr lang="en-US"/>
            <a:t>29 Apr.</a:t>
          </a:r>
        </a:p>
      </dgm:t>
    </dgm:pt>
    <dgm:pt modelId="{DDD2BE11-95B2-48BC-A5E8-D7978F06E377}" type="parTrans" cxnId="{EE58924B-D10C-4E80-8E39-75DACFF851E4}">
      <dgm:prSet/>
      <dgm:spPr/>
      <dgm:t>
        <a:bodyPr/>
        <a:lstStyle/>
        <a:p>
          <a:pPr algn="ctr"/>
          <a:endParaRPr lang="en-US"/>
        </a:p>
      </dgm:t>
    </dgm:pt>
    <dgm:pt modelId="{6C648ED6-804A-4515-879E-C37DAC0F4505}" type="sibTrans" cxnId="{EE58924B-D10C-4E80-8E39-75DACFF851E4}">
      <dgm:prSet/>
      <dgm:spPr/>
      <dgm:t>
        <a:bodyPr/>
        <a:lstStyle/>
        <a:p>
          <a:endParaRPr lang="en-US"/>
        </a:p>
      </dgm:t>
    </dgm:pt>
    <dgm:pt modelId="{7EA4C04D-9052-4FAB-A862-9BD6C2519A1F}">
      <dgm:prSet/>
      <dgm:spPr/>
      <dgm:t>
        <a:bodyPr/>
        <a:lstStyle/>
        <a:p>
          <a:r>
            <a:rPr lang="en-US"/>
            <a:t>More Challenging Behaviors</a:t>
          </a:r>
        </a:p>
      </dgm:t>
    </dgm:pt>
    <dgm:pt modelId="{809F6062-B49A-4F23-87EE-3663DDEF1042}" type="parTrans" cxnId="{993BE7D1-C627-4ABF-963A-AE4CEA30FA7F}">
      <dgm:prSet/>
      <dgm:spPr/>
      <dgm:t>
        <a:bodyPr/>
        <a:lstStyle/>
        <a:p>
          <a:pPr algn="ctr"/>
          <a:endParaRPr lang="en-US"/>
        </a:p>
      </dgm:t>
    </dgm:pt>
    <dgm:pt modelId="{29C017BC-14F6-4FC3-B93E-A4ECFE97FAE2}" type="sibTrans" cxnId="{993BE7D1-C627-4ABF-963A-AE4CEA30FA7F}">
      <dgm:prSet/>
      <dgm:spPr/>
      <dgm:t>
        <a:bodyPr/>
        <a:lstStyle/>
        <a:p>
          <a:endParaRPr lang="en-US"/>
        </a:p>
      </dgm:t>
    </dgm:pt>
    <dgm:pt modelId="{1BB832B6-3607-6C48-AA0A-E104770BED70}" type="pres">
      <dgm:prSet presAssocID="{6BADE3F2-343A-4CB2-86B3-487DF24FD93F}" presName="root" presStyleCnt="0">
        <dgm:presLayoutVars>
          <dgm:chMax/>
          <dgm:chPref/>
          <dgm:animLvl val="lvl"/>
        </dgm:presLayoutVars>
      </dgm:prSet>
      <dgm:spPr/>
    </dgm:pt>
    <dgm:pt modelId="{3FC32C7B-C7E1-C44E-84B0-F75C96E799A0}" type="pres">
      <dgm:prSet presAssocID="{6BADE3F2-343A-4CB2-86B3-487DF24FD93F}" presName="divider" presStyleLbl="fgAcc1" presStyleIdx="0" presStyleCnt="1"/>
      <dgm:spPr/>
    </dgm:pt>
    <dgm:pt modelId="{DEDBD6B0-DDC8-F54E-90CE-E4348F2D3643}" type="pres">
      <dgm:prSet presAssocID="{6BADE3F2-343A-4CB2-86B3-487DF24FD93F}" presName="nodes" presStyleCnt="0">
        <dgm:presLayoutVars>
          <dgm:chMax/>
          <dgm:chPref/>
          <dgm:animLvl val="lvl"/>
        </dgm:presLayoutVars>
      </dgm:prSet>
      <dgm:spPr/>
    </dgm:pt>
    <dgm:pt modelId="{740E30C0-D146-0247-A055-41B9985CF5EC}" type="pres">
      <dgm:prSet presAssocID="{1090EBCA-DC4D-4CA6-8BAA-5CAE094CA8AD}" presName="composite" presStyleCnt="0"/>
      <dgm:spPr/>
    </dgm:pt>
    <dgm:pt modelId="{2CEFA326-3A94-4C49-9D93-4C9FF0E05600}" type="pres">
      <dgm:prSet presAssocID="{1090EBCA-DC4D-4CA6-8BAA-5CAE094CA8AD}" presName="L1TextContainer" presStyleLbl="alignNode1" presStyleIdx="0" presStyleCnt="6">
        <dgm:presLayoutVars>
          <dgm:chMax val="1"/>
          <dgm:chPref val="1"/>
          <dgm:bulletEnabled val="1"/>
        </dgm:presLayoutVars>
      </dgm:prSet>
      <dgm:spPr/>
    </dgm:pt>
    <dgm:pt modelId="{1931E5C2-FA1E-974B-94A3-F6309E11169F}" type="pres">
      <dgm:prSet presAssocID="{1090EBCA-DC4D-4CA6-8BAA-5CAE094CA8AD}" presName="L2TextContainerWrapper" presStyleCnt="0">
        <dgm:presLayoutVars>
          <dgm:bulletEnabled val="1"/>
        </dgm:presLayoutVars>
      </dgm:prSet>
      <dgm:spPr/>
    </dgm:pt>
    <dgm:pt modelId="{12668340-3609-494B-9CC4-070F35BCB043}" type="pres">
      <dgm:prSet presAssocID="{1090EBCA-DC4D-4CA6-8BAA-5CAE094CA8AD}" presName="L2TextContainer" presStyleLbl="bgAccFollowNode1" presStyleIdx="0" presStyleCnt="6"/>
      <dgm:spPr/>
    </dgm:pt>
    <dgm:pt modelId="{F98282B8-2892-DD44-8700-12B1ED9A94F9}" type="pres">
      <dgm:prSet presAssocID="{1090EBCA-DC4D-4CA6-8BAA-5CAE094CA8AD}" presName="FlexibleEmptyPlaceHolder" presStyleCnt="0"/>
      <dgm:spPr/>
    </dgm:pt>
    <dgm:pt modelId="{EAB5C414-08B7-D54B-9742-328EF43048C4}" type="pres">
      <dgm:prSet presAssocID="{1090EBCA-DC4D-4CA6-8BAA-5CAE094CA8AD}" presName="ConnectLine" presStyleLbl="sibTrans1D1" presStyleIdx="0" presStyleCnt="6"/>
      <dgm:spPr/>
    </dgm:pt>
    <dgm:pt modelId="{6B585FD2-F2C0-764B-A678-C53E550B1E6D}" type="pres">
      <dgm:prSet presAssocID="{1090EBCA-DC4D-4CA6-8BAA-5CAE094CA8AD}" presName="ConnectorPoint" presStyleLbl="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BA2179B-F6AE-EE43-9481-A1FC355D1E66}" type="pres">
      <dgm:prSet presAssocID="{1090EBCA-DC4D-4CA6-8BAA-5CAE094CA8AD}" presName="EmptyPlaceHolder" presStyleCnt="0"/>
      <dgm:spPr/>
    </dgm:pt>
    <dgm:pt modelId="{F366093C-92BE-EF4E-BB2B-605AD178DA90}" type="pres">
      <dgm:prSet presAssocID="{F8B53138-C5AA-4541-8491-4D34B3FA2211}" presName="spaceBetweenRectangles" presStyleCnt="0"/>
      <dgm:spPr/>
    </dgm:pt>
    <dgm:pt modelId="{0CB39812-1B7A-F34E-B6B9-E47E2F31C5E1}" type="pres">
      <dgm:prSet presAssocID="{9C883CFC-0B7B-435F-8DCD-FAB6613DDFE0}" presName="composite" presStyleCnt="0"/>
      <dgm:spPr/>
    </dgm:pt>
    <dgm:pt modelId="{9DAA1EB8-C3E9-E349-8B34-C46A8DD162FB}" type="pres">
      <dgm:prSet presAssocID="{9C883CFC-0B7B-435F-8DCD-FAB6613DDFE0}" presName="L1TextContainer" presStyleLbl="alignNode1" presStyleIdx="1" presStyleCnt="6">
        <dgm:presLayoutVars>
          <dgm:chMax val="1"/>
          <dgm:chPref val="1"/>
          <dgm:bulletEnabled val="1"/>
        </dgm:presLayoutVars>
      </dgm:prSet>
      <dgm:spPr/>
    </dgm:pt>
    <dgm:pt modelId="{3656BBE0-BC6B-264A-A464-363810350EFC}" type="pres">
      <dgm:prSet presAssocID="{9C883CFC-0B7B-435F-8DCD-FAB6613DDFE0}" presName="L2TextContainerWrapper" presStyleCnt="0">
        <dgm:presLayoutVars>
          <dgm:bulletEnabled val="1"/>
        </dgm:presLayoutVars>
      </dgm:prSet>
      <dgm:spPr/>
    </dgm:pt>
    <dgm:pt modelId="{44BBAA9C-9DA2-D841-B42D-8DE513CE370D}" type="pres">
      <dgm:prSet presAssocID="{9C883CFC-0B7B-435F-8DCD-FAB6613DDFE0}" presName="L2TextContainer" presStyleLbl="bgAccFollowNode1" presStyleIdx="1" presStyleCnt="6"/>
      <dgm:spPr/>
    </dgm:pt>
    <dgm:pt modelId="{C4B24CD3-630E-BB48-9BDB-C829E4A52C4F}" type="pres">
      <dgm:prSet presAssocID="{9C883CFC-0B7B-435F-8DCD-FAB6613DDFE0}" presName="FlexibleEmptyPlaceHolder" presStyleCnt="0"/>
      <dgm:spPr/>
    </dgm:pt>
    <dgm:pt modelId="{BE0509AD-28C4-374A-9012-4AF60E7E654B}" type="pres">
      <dgm:prSet presAssocID="{9C883CFC-0B7B-435F-8DCD-FAB6613DDFE0}" presName="ConnectLine" presStyleLbl="sibTrans1D1" presStyleIdx="1" presStyleCnt="6"/>
      <dgm:spPr/>
    </dgm:pt>
    <dgm:pt modelId="{9F8996E3-0ACB-F54C-92C2-D2DC0727CD9B}" type="pres">
      <dgm:prSet presAssocID="{9C883CFC-0B7B-435F-8DCD-FAB6613DDFE0}" presName="ConnectorPoint" presStyleLbl="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C720295-5C46-3945-8F8A-AF16FD061D4F}" type="pres">
      <dgm:prSet presAssocID="{9C883CFC-0B7B-435F-8DCD-FAB6613DDFE0}" presName="EmptyPlaceHolder" presStyleCnt="0"/>
      <dgm:spPr/>
    </dgm:pt>
    <dgm:pt modelId="{E2865392-02DE-F640-852E-052A66C2C7FF}" type="pres">
      <dgm:prSet presAssocID="{6438EB91-D72F-4CE1-9875-844C0B27CE1E}" presName="spaceBetweenRectangles" presStyleCnt="0"/>
      <dgm:spPr/>
    </dgm:pt>
    <dgm:pt modelId="{9384B8BF-2AC0-1C46-8F60-B2483720221C}" type="pres">
      <dgm:prSet presAssocID="{C75EBB95-5AA1-4049-ACF2-82B1E05783DD}" presName="composite" presStyleCnt="0"/>
      <dgm:spPr/>
    </dgm:pt>
    <dgm:pt modelId="{AEDAB16D-27F4-C749-8152-BF6AB21A73C3}" type="pres">
      <dgm:prSet presAssocID="{C75EBB95-5AA1-4049-ACF2-82B1E05783DD}" presName="L1TextContainer" presStyleLbl="alignNode1" presStyleIdx="2" presStyleCnt="6">
        <dgm:presLayoutVars>
          <dgm:chMax val="1"/>
          <dgm:chPref val="1"/>
          <dgm:bulletEnabled val="1"/>
        </dgm:presLayoutVars>
      </dgm:prSet>
      <dgm:spPr/>
    </dgm:pt>
    <dgm:pt modelId="{4FBD58F8-C230-D347-825A-E60DE44535E6}" type="pres">
      <dgm:prSet presAssocID="{C75EBB95-5AA1-4049-ACF2-82B1E05783DD}" presName="L2TextContainerWrapper" presStyleCnt="0">
        <dgm:presLayoutVars>
          <dgm:bulletEnabled val="1"/>
        </dgm:presLayoutVars>
      </dgm:prSet>
      <dgm:spPr/>
    </dgm:pt>
    <dgm:pt modelId="{D7EF7BB6-529B-C042-95DB-3BC8C4BD5D7D}" type="pres">
      <dgm:prSet presAssocID="{C75EBB95-5AA1-4049-ACF2-82B1E05783DD}" presName="L2TextContainer" presStyleLbl="bgAccFollowNode1" presStyleIdx="2" presStyleCnt="6"/>
      <dgm:spPr/>
    </dgm:pt>
    <dgm:pt modelId="{B1B6C1F5-9AA7-5641-B554-396C4D0D4F0C}" type="pres">
      <dgm:prSet presAssocID="{C75EBB95-5AA1-4049-ACF2-82B1E05783DD}" presName="FlexibleEmptyPlaceHolder" presStyleCnt="0"/>
      <dgm:spPr/>
    </dgm:pt>
    <dgm:pt modelId="{5984B6A0-E42E-2E47-BADB-62EDC589FB0C}" type="pres">
      <dgm:prSet presAssocID="{C75EBB95-5AA1-4049-ACF2-82B1E05783DD}" presName="ConnectLine" presStyleLbl="sibTrans1D1" presStyleIdx="2" presStyleCnt="6"/>
      <dgm:spPr/>
    </dgm:pt>
    <dgm:pt modelId="{472FAEC3-F822-CF43-88D5-07CCE1A46161}" type="pres">
      <dgm:prSet presAssocID="{C75EBB95-5AA1-4049-ACF2-82B1E05783DD}" presName="ConnectorPoint" presStyleLbl="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A9F9864-19E0-E246-AC7D-D4091198C9FE}" type="pres">
      <dgm:prSet presAssocID="{C75EBB95-5AA1-4049-ACF2-82B1E05783DD}" presName="EmptyPlaceHolder" presStyleCnt="0"/>
      <dgm:spPr/>
    </dgm:pt>
    <dgm:pt modelId="{7E04DDC3-B094-CC4E-8EB8-498CDE4B6EA1}" type="pres">
      <dgm:prSet presAssocID="{8456078A-7353-48C6-84DD-4710687682D5}" presName="spaceBetweenRectangles" presStyleCnt="0"/>
      <dgm:spPr/>
    </dgm:pt>
    <dgm:pt modelId="{CB2F51F4-F0C7-3943-B23A-B143D3D41F2B}" type="pres">
      <dgm:prSet presAssocID="{E2920AF1-722D-4927-A36D-7EE26A5E7740}" presName="composite" presStyleCnt="0"/>
      <dgm:spPr/>
    </dgm:pt>
    <dgm:pt modelId="{58696C3B-136D-A446-8D4C-7AA3D23025E1}" type="pres">
      <dgm:prSet presAssocID="{E2920AF1-722D-4927-A36D-7EE26A5E7740}" presName="L1TextContainer" presStyleLbl="alignNode1" presStyleIdx="3" presStyleCnt="6">
        <dgm:presLayoutVars>
          <dgm:chMax val="1"/>
          <dgm:chPref val="1"/>
          <dgm:bulletEnabled val="1"/>
        </dgm:presLayoutVars>
      </dgm:prSet>
      <dgm:spPr/>
    </dgm:pt>
    <dgm:pt modelId="{C49ED951-73EF-3F41-A206-09EFB625D2CF}" type="pres">
      <dgm:prSet presAssocID="{E2920AF1-722D-4927-A36D-7EE26A5E7740}" presName="L2TextContainerWrapper" presStyleCnt="0">
        <dgm:presLayoutVars>
          <dgm:bulletEnabled val="1"/>
        </dgm:presLayoutVars>
      </dgm:prSet>
      <dgm:spPr/>
    </dgm:pt>
    <dgm:pt modelId="{6F9AA972-DDBD-DD4B-BFC0-CF862E5750EB}" type="pres">
      <dgm:prSet presAssocID="{E2920AF1-722D-4927-A36D-7EE26A5E7740}" presName="L2TextContainer" presStyleLbl="bgAccFollowNode1" presStyleIdx="3" presStyleCnt="6"/>
      <dgm:spPr/>
    </dgm:pt>
    <dgm:pt modelId="{4806A4CD-D36F-0149-96D3-9F6A6BE245F3}" type="pres">
      <dgm:prSet presAssocID="{E2920AF1-722D-4927-A36D-7EE26A5E7740}" presName="FlexibleEmptyPlaceHolder" presStyleCnt="0"/>
      <dgm:spPr/>
    </dgm:pt>
    <dgm:pt modelId="{DD3E98E3-5793-E143-8D38-2590AE0E56DD}" type="pres">
      <dgm:prSet presAssocID="{E2920AF1-722D-4927-A36D-7EE26A5E7740}" presName="ConnectLine" presStyleLbl="sibTrans1D1" presStyleIdx="3" presStyleCnt="6"/>
      <dgm:spPr/>
    </dgm:pt>
    <dgm:pt modelId="{686F6DF1-4462-534D-AB18-09F631CAF4B0}" type="pres">
      <dgm:prSet presAssocID="{E2920AF1-722D-4927-A36D-7EE26A5E7740}" presName="ConnectorPoint" presStyleLbl="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EABC9A7-7087-664E-AE54-6C2D643737A7}" type="pres">
      <dgm:prSet presAssocID="{E2920AF1-722D-4927-A36D-7EE26A5E7740}" presName="EmptyPlaceHolder" presStyleCnt="0"/>
      <dgm:spPr/>
    </dgm:pt>
    <dgm:pt modelId="{F7668CB8-9C11-714F-9668-8927A845D845}" type="pres">
      <dgm:prSet presAssocID="{838441D0-DEC4-466D-B1AE-FF21863FE72D}" presName="spaceBetweenRectangles" presStyleCnt="0"/>
      <dgm:spPr/>
    </dgm:pt>
    <dgm:pt modelId="{D69CBCD9-6107-DD43-BEA8-BB18E396448F}" type="pres">
      <dgm:prSet presAssocID="{48307476-7738-438E-A677-C7EA5BB0356D}" presName="composite" presStyleCnt="0"/>
      <dgm:spPr/>
    </dgm:pt>
    <dgm:pt modelId="{906CBE0B-A608-5F48-92D2-0C06601AF451}" type="pres">
      <dgm:prSet presAssocID="{48307476-7738-438E-A677-C7EA5BB0356D}" presName="L1TextContainer" presStyleLbl="alignNode1" presStyleIdx="4" presStyleCnt="6">
        <dgm:presLayoutVars>
          <dgm:chMax val="1"/>
          <dgm:chPref val="1"/>
          <dgm:bulletEnabled val="1"/>
        </dgm:presLayoutVars>
      </dgm:prSet>
      <dgm:spPr/>
    </dgm:pt>
    <dgm:pt modelId="{D7996BBA-B8C9-0846-9078-3F65FFEF24AA}" type="pres">
      <dgm:prSet presAssocID="{48307476-7738-438E-A677-C7EA5BB0356D}" presName="L2TextContainerWrapper" presStyleCnt="0">
        <dgm:presLayoutVars>
          <dgm:bulletEnabled val="1"/>
        </dgm:presLayoutVars>
      </dgm:prSet>
      <dgm:spPr/>
    </dgm:pt>
    <dgm:pt modelId="{9203262F-E675-6E42-BEE9-0F54CCCD6698}" type="pres">
      <dgm:prSet presAssocID="{48307476-7738-438E-A677-C7EA5BB0356D}" presName="L2TextContainer" presStyleLbl="bgAccFollowNode1" presStyleIdx="4" presStyleCnt="6"/>
      <dgm:spPr/>
    </dgm:pt>
    <dgm:pt modelId="{C32CE18D-C85E-6C41-8A8A-F7B958037807}" type="pres">
      <dgm:prSet presAssocID="{48307476-7738-438E-A677-C7EA5BB0356D}" presName="FlexibleEmptyPlaceHolder" presStyleCnt="0"/>
      <dgm:spPr/>
    </dgm:pt>
    <dgm:pt modelId="{877F3D7B-9C32-5544-A504-DE849579B118}" type="pres">
      <dgm:prSet presAssocID="{48307476-7738-438E-A677-C7EA5BB0356D}" presName="ConnectLine" presStyleLbl="sibTrans1D1" presStyleIdx="4" presStyleCnt="6"/>
      <dgm:spPr/>
    </dgm:pt>
    <dgm:pt modelId="{73149CCE-FB5E-EF4A-B3AF-DAD75CF8A637}" type="pres">
      <dgm:prSet presAssocID="{48307476-7738-438E-A677-C7EA5BB0356D}" presName="ConnectorPoint" presStyleLbl="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364C3F8-4B2E-5443-9F8E-264E4FECD735}" type="pres">
      <dgm:prSet presAssocID="{48307476-7738-438E-A677-C7EA5BB0356D}" presName="EmptyPlaceHolder" presStyleCnt="0"/>
      <dgm:spPr/>
    </dgm:pt>
    <dgm:pt modelId="{FC1C41AF-7285-F44C-BCD9-16E0BD5A2A18}" type="pres">
      <dgm:prSet presAssocID="{EE82DA03-7D35-45DF-9D58-1A41CE8F8CC8}" presName="spaceBetweenRectangles" presStyleCnt="0"/>
      <dgm:spPr/>
    </dgm:pt>
    <dgm:pt modelId="{D01F2E47-80B1-0E4B-BA72-C90B2081D3B8}" type="pres">
      <dgm:prSet presAssocID="{0068D972-013A-448E-9B5E-61912E69FB45}" presName="composite" presStyleCnt="0"/>
      <dgm:spPr/>
    </dgm:pt>
    <dgm:pt modelId="{2A11D76E-1D67-2147-B7BC-A58E02CFA35D}" type="pres">
      <dgm:prSet presAssocID="{0068D972-013A-448E-9B5E-61912E69FB45}" presName="L1TextContainer" presStyleLbl="alignNode1" presStyleIdx="5" presStyleCnt="6">
        <dgm:presLayoutVars>
          <dgm:chMax val="1"/>
          <dgm:chPref val="1"/>
          <dgm:bulletEnabled val="1"/>
        </dgm:presLayoutVars>
      </dgm:prSet>
      <dgm:spPr/>
    </dgm:pt>
    <dgm:pt modelId="{46CCF3F6-0489-354C-90B3-1ABE26E3BE30}" type="pres">
      <dgm:prSet presAssocID="{0068D972-013A-448E-9B5E-61912E69FB45}" presName="L2TextContainerWrapper" presStyleCnt="0">
        <dgm:presLayoutVars>
          <dgm:bulletEnabled val="1"/>
        </dgm:presLayoutVars>
      </dgm:prSet>
      <dgm:spPr/>
    </dgm:pt>
    <dgm:pt modelId="{F00F5A6E-8414-E940-B5CF-E0D9A12E0E2E}" type="pres">
      <dgm:prSet presAssocID="{0068D972-013A-448E-9B5E-61912E69FB45}" presName="L2TextContainer" presStyleLbl="bgAccFollowNode1" presStyleIdx="5" presStyleCnt="6"/>
      <dgm:spPr/>
    </dgm:pt>
    <dgm:pt modelId="{68B5041A-0AD7-5A46-BDC2-B90246129F66}" type="pres">
      <dgm:prSet presAssocID="{0068D972-013A-448E-9B5E-61912E69FB45}" presName="FlexibleEmptyPlaceHolder" presStyleCnt="0"/>
      <dgm:spPr/>
    </dgm:pt>
    <dgm:pt modelId="{674A6EEC-66B2-1E42-8614-7F1A0B63DDB9}" type="pres">
      <dgm:prSet presAssocID="{0068D972-013A-448E-9B5E-61912E69FB45}" presName="ConnectLine" presStyleLbl="sibTrans1D1" presStyleIdx="5" presStyleCnt="6"/>
      <dgm:spPr/>
    </dgm:pt>
    <dgm:pt modelId="{CCAF603E-DBEC-9F42-9547-6BF1005FDA32}" type="pres">
      <dgm:prSet presAssocID="{0068D972-013A-448E-9B5E-61912E69FB45}" presName="ConnectorPoint" presStyleLbl="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609DDA-9FAD-E542-A9D1-9AB1A02AFBD7}" type="pres">
      <dgm:prSet presAssocID="{0068D972-013A-448E-9B5E-61912E69FB45}" presName="EmptyPlaceHolder" presStyleCnt="0"/>
      <dgm:spPr/>
    </dgm:pt>
  </dgm:ptLst>
  <dgm:cxnLst>
    <dgm:cxn modelId="{89872E09-B15F-4186-8F93-B8A766217F7C}" srcId="{6BADE3F2-343A-4CB2-86B3-487DF24FD93F}" destId="{C75EBB95-5AA1-4049-ACF2-82B1E05783DD}" srcOrd="2" destOrd="0" parTransId="{0979D3D9-A5B2-49AE-A636-9DDA46BAA8D8}" sibTransId="{8456078A-7353-48C6-84DD-4710687682D5}"/>
    <dgm:cxn modelId="{52952339-1040-1544-82DD-6C4CE75C2368}" type="presOf" srcId="{E2920AF1-722D-4927-A36D-7EE26A5E7740}" destId="{58696C3B-136D-A446-8D4C-7AA3D23025E1}" srcOrd="0" destOrd="0" presId="urn:microsoft.com/office/officeart/2017/3/layout/HorizontalLabelsTimeline"/>
    <dgm:cxn modelId="{EE58924B-D10C-4E80-8E39-75DACFF851E4}" srcId="{6BADE3F2-343A-4CB2-86B3-487DF24FD93F}" destId="{0068D972-013A-448E-9B5E-61912E69FB45}" srcOrd="5" destOrd="0" parTransId="{DDD2BE11-95B2-48BC-A5E8-D7978F06E377}" sibTransId="{6C648ED6-804A-4515-879E-C37DAC0F4505}"/>
    <dgm:cxn modelId="{24754A5C-D1B3-9A46-864F-D3538460985A}" type="presOf" srcId="{C75EBB95-5AA1-4049-ACF2-82B1E05783DD}" destId="{AEDAB16D-27F4-C749-8152-BF6AB21A73C3}" srcOrd="0" destOrd="0" presId="urn:microsoft.com/office/officeart/2017/3/layout/HorizontalLabelsTimeline"/>
    <dgm:cxn modelId="{168B5C61-DEFC-F44E-8D38-A43B84D8BC5E}" type="presOf" srcId="{1090EBCA-DC4D-4CA6-8BAA-5CAE094CA8AD}" destId="{2CEFA326-3A94-4C49-9D93-4C9FF0E05600}" srcOrd="0" destOrd="0" presId="urn:microsoft.com/office/officeart/2017/3/layout/HorizontalLabelsTimeline"/>
    <dgm:cxn modelId="{331B7362-CA31-DB48-A6D3-C7EDCB9A35F6}" type="presOf" srcId="{0068D972-013A-448E-9B5E-61912E69FB45}" destId="{2A11D76E-1D67-2147-B7BC-A58E02CFA35D}" srcOrd="0" destOrd="0" presId="urn:microsoft.com/office/officeart/2017/3/layout/HorizontalLabelsTimeline"/>
    <dgm:cxn modelId="{2103B476-21F1-CF4B-BEB7-C83E537161BD}" type="presOf" srcId="{401D3A9B-934F-4495-9F5C-8868DCF2C1A3}" destId="{9203262F-E675-6E42-BEE9-0F54CCCD6698}" srcOrd="0" destOrd="0" presId="urn:microsoft.com/office/officeart/2017/3/layout/HorizontalLabelsTimeline"/>
    <dgm:cxn modelId="{C4935D77-8F1C-4E93-9B75-BEC11AAA6279}" srcId="{6BADE3F2-343A-4CB2-86B3-487DF24FD93F}" destId="{E2920AF1-722D-4927-A36D-7EE26A5E7740}" srcOrd="3" destOrd="0" parTransId="{4DA1DEEE-C40A-4F35-807B-4849E7C16E2A}" sibTransId="{838441D0-DEC4-466D-B1AE-FF21863FE72D}"/>
    <dgm:cxn modelId="{0798B578-52D6-459F-AF65-0E68EE24FB95}" srcId="{6BADE3F2-343A-4CB2-86B3-487DF24FD93F}" destId="{9C883CFC-0B7B-435F-8DCD-FAB6613DDFE0}" srcOrd="1" destOrd="0" parTransId="{44327FCD-8167-4576-AAD8-B0C060FAF889}" sibTransId="{6438EB91-D72F-4CE1-9875-844C0B27CE1E}"/>
    <dgm:cxn modelId="{F7A1FB7B-DC7C-48A2-98D7-7DE0735B63B8}" srcId="{9C883CFC-0B7B-435F-8DCD-FAB6613DDFE0}" destId="{52846405-3EF5-4BD5-96C3-0ADC9324E6C4}" srcOrd="0" destOrd="0" parTransId="{AEA506E9-CCDB-4330-A873-C99E6337751B}" sibTransId="{7DB2E0A3-B007-4635-BFCB-ACC0439BD48C}"/>
    <dgm:cxn modelId="{91816480-78B5-734B-90B7-46192987E1AF}" type="presOf" srcId="{9C883CFC-0B7B-435F-8DCD-FAB6613DDFE0}" destId="{9DAA1EB8-C3E9-E349-8B34-C46A8DD162FB}" srcOrd="0" destOrd="0" presId="urn:microsoft.com/office/officeart/2017/3/layout/HorizontalLabelsTimeline"/>
    <dgm:cxn modelId="{3D7BE784-73FA-A147-829C-5C6CBF8B8FE7}" type="presOf" srcId="{6BADE3F2-343A-4CB2-86B3-487DF24FD93F}" destId="{1BB832B6-3607-6C48-AA0A-E104770BED70}" srcOrd="0" destOrd="0" presId="urn:microsoft.com/office/officeart/2017/3/layout/HorizontalLabelsTimeline"/>
    <dgm:cxn modelId="{930BCCAB-2A73-4A5C-9FBF-A395C0923B19}" srcId="{1090EBCA-DC4D-4CA6-8BAA-5CAE094CA8AD}" destId="{470F55CD-7A69-4A2C-B22E-DF0F60E05237}" srcOrd="0" destOrd="0" parTransId="{2134B980-CF27-4FC2-AB75-2CAB34375DB5}" sibTransId="{17578139-B92A-4A9D-8B59-7AEEE850297B}"/>
    <dgm:cxn modelId="{4F7FC1AC-2EB9-F042-9EC5-444C8DC876F6}" type="presOf" srcId="{7EA4C04D-9052-4FAB-A862-9BD6C2519A1F}" destId="{F00F5A6E-8414-E940-B5CF-E0D9A12E0E2E}" srcOrd="0" destOrd="0" presId="urn:microsoft.com/office/officeart/2017/3/layout/HorizontalLabelsTimeline"/>
    <dgm:cxn modelId="{7F4014B6-352A-45B7-82CF-25EB3845D8BF}" srcId="{6BADE3F2-343A-4CB2-86B3-487DF24FD93F}" destId="{48307476-7738-438E-A677-C7EA5BB0356D}" srcOrd="4" destOrd="0" parTransId="{E00CAA83-1381-4137-9AB4-6F44FB79FEAA}" sibTransId="{EE82DA03-7D35-45DF-9D58-1A41CE8F8CC8}"/>
    <dgm:cxn modelId="{1DA237BA-84DA-4E5F-B043-BBB7F8118B42}" srcId="{48307476-7738-438E-A677-C7EA5BB0356D}" destId="{401D3A9B-934F-4495-9F5C-8868DCF2C1A3}" srcOrd="0" destOrd="0" parTransId="{B0362E78-8B8E-48F7-B0DA-E87886B03DD9}" sibTransId="{E276E90E-53BE-49DA-A9A0-9770AF3F68E5}"/>
    <dgm:cxn modelId="{45E58EC1-EEEA-4C48-8168-5F882EB0FFB9}" type="presOf" srcId="{470F55CD-7A69-4A2C-B22E-DF0F60E05237}" destId="{12668340-3609-494B-9CC4-070F35BCB043}" srcOrd="0" destOrd="0" presId="urn:microsoft.com/office/officeart/2017/3/layout/HorizontalLabelsTimeline"/>
    <dgm:cxn modelId="{049400CD-1285-D74B-B678-7659983DD9EA}" type="presOf" srcId="{70FAC6DA-6E1F-4746-9CAC-829B83B520DF}" destId="{6F9AA972-DDBD-DD4B-BFC0-CF862E5750EB}" srcOrd="0" destOrd="0" presId="urn:microsoft.com/office/officeart/2017/3/layout/HorizontalLabelsTimeline"/>
    <dgm:cxn modelId="{B2291FCF-6604-BD42-B786-AD004062488C}" type="presOf" srcId="{50C0C286-B5EE-4BEA-9A19-9CF49BA754FC}" destId="{D7EF7BB6-529B-C042-95DB-3BC8C4BD5D7D}" srcOrd="0" destOrd="0" presId="urn:microsoft.com/office/officeart/2017/3/layout/HorizontalLabelsTimeline"/>
    <dgm:cxn modelId="{FEFC0CD0-6BC1-4084-9235-814143D18083}" srcId="{6BADE3F2-343A-4CB2-86B3-487DF24FD93F}" destId="{1090EBCA-DC4D-4CA6-8BAA-5CAE094CA8AD}" srcOrd="0" destOrd="0" parTransId="{47278FDC-E33B-4F86-8527-8934C1C0A18D}" sibTransId="{F8B53138-C5AA-4541-8491-4D34B3FA2211}"/>
    <dgm:cxn modelId="{993BE7D1-C627-4ABF-963A-AE4CEA30FA7F}" srcId="{0068D972-013A-448E-9B5E-61912E69FB45}" destId="{7EA4C04D-9052-4FAB-A862-9BD6C2519A1F}" srcOrd="0" destOrd="0" parTransId="{809F6062-B49A-4F23-87EE-3663DDEF1042}" sibTransId="{29C017BC-14F6-4FC3-B93E-A4ECFE97FAE2}"/>
    <dgm:cxn modelId="{B7216CEC-8B6A-CF4E-9937-4EB3D4D86272}" type="presOf" srcId="{48307476-7738-438E-A677-C7EA5BB0356D}" destId="{906CBE0B-A608-5F48-92D2-0C06601AF451}" srcOrd="0" destOrd="0" presId="urn:microsoft.com/office/officeart/2017/3/layout/HorizontalLabelsTimeline"/>
    <dgm:cxn modelId="{080ECDEC-7806-46CD-9E44-86A111CB5CCA}" srcId="{C75EBB95-5AA1-4049-ACF2-82B1E05783DD}" destId="{50C0C286-B5EE-4BEA-9A19-9CF49BA754FC}" srcOrd="0" destOrd="0" parTransId="{0F91169C-DF02-442A-BE7D-22EFCA6086CC}" sibTransId="{DB1A6543-6812-4EFB-9A96-60419BAF187C}"/>
    <dgm:cxn modelId="{CABF0EED-9E53-4FCC-BF4A-C30DDD203A78}" srcId="{E2920AF1-722D-4927-A36D-7EE26A5E7740}" destId="{70FAC6DA-6E1F-4746-9CAC-829B83B520DF}" srcOrd="0" destOrd="0" parTransId="{D3E39FD4-7032-4683-A489-033B45428141}" sibTransId="{7210E567-DD0A-4501-9D32-DF2574528057}"/>
    <dgm:cxn modelId="{20952DF2-2ED7-2741-B194-E1D300E0ED65}" type="presOf" srcId="{52846405-3EF5-4BD5-96C3-0ADC9324E6C4}" destId="{44BBAA9C-9DA2-D841-B42D-8DE513CE370D}" srcOrd="0" destOrd="0" presId="urn:microsoft.com/office/officeart/2017/3/layout/HorizontalLabelsTimeline"/>
    <dgm:cxn modelId="{53DFE1FA-F2D4-AE44-9F6A-0099D6269648}" type="presParOf" srcId="{1BB832B6-3607-6C48-AA0A-E104770BED70}" destId="{3FC32C7B-C7E1-C44E-84B0-F75C96E799A0}" srcOrd="0" destOrd="0" presId="urn:microsoft.com/office/officeart/2017/3/layout/HorizontalLabelsTimeline"/>
    <dgm:cxn modelId="{20D24C2A-A3BE-0747-8988-5009C0230BC0}" type="presParOf" srcId="{1BB832B6-3607-6C48-AA0A-E104770BED70}" destId="{DEDBD6B0-DDC8-F54E-90CE-E4348F2D3643}" srcOrd="1" destOrd="0" presId="urn:microsoft.com/office/officeart/2017/3/layout/HorizontalLabelsTimeline"/>
    <dgm:cxn modelId="{820C1872-7784-BB4E-A216-5D955B283126}" type="presParOf" srcId="{DEDBD6B0-DDC8-F54E-90CE-E4348F2D3643}" destId="{740E30C0-D146-0247-A055-41B9985CF5EC}" srcOrd="0" destOrd="0" presId="urn:microsoft.com/office/officeart/2017/3/layout/HorizontalLabelsTimeline"/>
    <dgm:cxn modelId="{7F557A7F-9C0A-5141-B9CB-1302E687229E}" type="presParOf" srcId="{740E30C0-D146-0247-A055-41B9985CF5EC}" destId="{2CEFA326-3A94-4C49-9D93-4C9FF0E05600}" srcOrd="0" destOrd="0" presId="urn:microsoft.com/office/officeart/2017/3/layout/HorizontalLabelsTimeline"/>
    <dgm:cxn modelId="{C43AF31D-EE07-DF4D-B371-B8A9DC3D4979}" type="presParOf" srcId="{740E30C0-D146-0247-A055-41B9985CF5EC}" destId="{1931E5C2-FA1E-974B-94A3-F6309E11169F}" srcOrd="1" destOrd="0" presId="urn:microsoft.com/office/officeart/2017/3/layout/HorizontalLabelsTimeline"/>
    <dgm:cxn modelId="{26D74760-7972-D442-9952-475B62F343E8}" type="presParOf" srcId="{1931E5C2-FA1E-974B-94A3-F6309E11169F}" destId="{12668340-3609-494B-9CC4-070F35BCB043}" srcOrd="0" destOrd="0" presId="urn:microsoft.com/office/officeart/2017/3/layout/HorizontalLabelsTimeline"/>
    <dgm:cxn modelId="{853BC396-58F3-5D43-A445-A2492A9A602E}" type="presParOf" srcId="{1931E5C2-FA1E-974B-94A3-F6309E11169F}" destId="{F98282B8-2892-DD44-8700-12B1ED9A94F9}" srcOrd="1" destOrd="0" presId="urn:microsoft.com/office/officeart/2017/3/layout/HorizontalLabelsTimeline"/>
    <dgm:cxn modelId="{FA2E9945-37E6-0C4B-BF22-9BD628B61D2D}" type="presParOf" srcId="{740E30C0-D146-0247-A055-41B9985CF5EC}" destId="{EAB5C414-08B7-D54B-9742-328EF43048C4}" srcOrd="2" destOrd="0" presId="urn:microsoft.com/office/officeart/2017/3/layout/HorizontalLabelsTimeline"/>
    <dgm:cxn modelId="{F207578E-2555-754C-8D66-D5195FBA5F86}" type="presParOf" srcId="{740E30C0-D146-0247-A055-41B9985CF5EC}" destId="{6B585FD2-F2C0-764B-A678-C53E550B1E6D}" srcOrd="3" destOrd="0" presId="urn:microsoft.com/office/officeart/2017/3/layout/HorizontalLabelsTimeline"/>
    <dgm:cxn modelId="{F92F59B1-3DF7-4C4F-B2ED-1EAFA787ABF5}" type="presParOf" srcId="{740E30C0-D146-0247-A055-41B9985CF5EC}" destId="{5BA2179B-F6AE-EE43-9481-A1FC355D1E66}" srcOrd="4" destOrd="0" presId="urn:microsoft.com/office/officeart/2017/3/layout/HorizontalLabelsTimeline"/>
    <dgm:cxn modelId="{C92C38F4-3E6A-EF49-A4ED-18C4C4F962B3}" type="presParOf" srcId="{DEDBD6B0-DDC8-F54E-90CE-E4348F2D3643}" destId="{F366093C-92BE-EF4E-BB2B-605AD178DA90}" srcOrd="1" destOrd="0" presId="urn:microsoft.com/office/officeart/2017/3/layout/HorizontalLabelsTimeline"/>
    <dgm:cxn modelId="{265C36D9-A429-7441-B129-E8A4E9478367}" type="presParOf" srcId="{DEDBD6B0-DDC8-F54E-90CE-E4348F2D3643}" destId="{0CB39812-1B7A-F34E-B6B9-E47E2F31C5E1}" srcOrd="2" destOrd="0" presId="urn:microsoft.com/office/officeart/2017/3/layout/HorizontalLabelsTimeline"/>
    <dgm:cxn modelId="{2EC0C7DC-3525-BD40-AE74-D4012F192AFF}" type="presParOf" srcId="{0CB39812-1B7A-F34E-B6B9-E47E2F31C5E1}" destId="{9DAA1EB8-C3E9-E349-8B34-C46A8DD162FB}" srcOrd="0" destOrd="0" presId="urn:microsoft.com/office/officeart/2017/3/layout/HorizontalLabelsTimeline"/>
    <dgm:cxn modelId="{5DF3E81D-199A-4446-BA0C-4091127F12C3}" type="presParOf" srcId="{0CB39812-1B7A-F34E-B6B9-E47E2F31C5E1}" destId="{3656BBE0-BC6B-264A-A464-363810350EFC}" srcOrd="1" destOrd="0" presId="urn:microsoft.com/office/officeart/2017/3/layout/HorizontalLabelsTimeline"/>
    <dgm:cxn modelId="{F9AB2F5E-7FF0-7046-B8EA-F0DA6E542ECA}" type="presParOf" srcId="{3656BBE0-BC6B-264A-A464-363810350EFC}" destId="{44BBAA9C-9DA2-D841-B42D-8DE513CE370D}" srcOrd="0" destOrd="0" presId="urn:microsoft.com/office/officeart/2017/3/layout/HorizontalLabelsTimeline"/>
    <dgm:cxn modelId="{0A2136C9-0405-0141-A27E-0E3EFB6D263C}" type="presParOf" srcId="{3656BBE0-BC6B-264A-A464-363810350EFC}" destId="{C4B24CD3-630E-BB48-9BDB-C829E4A52C4F}" srcOrd="1" destOrd="0" presId="urn:microsoft.com/office/officeart/2017/3/layout/HorizontalLabelsTimeline"/>
    <dgm:cxn modelId="{E3233259-9064-1144-B0EA-8603F9F72822}" type="presParOf" srcId="{0CB39812-1B7A-F34E-B6B9-E47E2F31C5E1}" destId="{BE0509AD-28C4-374A-9012-4AF60E7E654B}" srcOrd="2" destOrd="0" presId="urn:microsoft.com/office/officeart/2017/3/layout/HorizontalLabelsTimeline"/>
    <dgm:cxn modelId="{47285017-E51F-CE42-A458-007195E53246}" type="presParOf" srcId="{0CB39812-1B7A-F34E-B6B9-E47E2F31C5E1}" destId="{9F8996E3-0ACB-F54C-92C2-D2DC0727CD9B}" srcOrd="3" destOrd="0" presId="urn:microsoft.com/office/officeart/2017/3/layout/HorizontalLabelsTimeline"/>
    <dgm:cxn modelId="{A09A5A4D-85EF-DA42-8011-D36D227841C3}" type="presParOf" srcId="{0CB39812-1B7A-F34E-B6B9-E47E2F31C5E1}" destId="{0C720295-5C46-3945-8F8A-AF16FD061D4F}" srcOrd="4" destOrd="0" presId="urn:microsoft.com/office/officeart/2017/3/layout/HorizontalLabelsTimeline"/>
    <dgm:cxn modelId="{40D0041E-BDEE-8249-9B3E-093209DD56B6}" type="presParOf" srcId="{DEDBD6B0-DDC8-F54E-90CE-E4348F2D3643}" destId="{E2865392-02DE-F640-852E-052A66C2C7FF}" srcOrd="3" destOrd="0" presId="urn:microsoft.com/office/officeart/2017/3/layout/HorizontalLabelsTimeline"/>
    <dgm:cxn modelId="{8A5BFE56-6108-B14E-B0B4-35124B3F0EA4}" type="presParOf" srcId="{DEDBD6B0-DDC8-F54E-90CE-E4348F2D3643}" destId="{9384B8BF-2AC0-1C46-8F60-B2483720221C}" srcOrd="4" destOrd="0" presId="urn:microsoft.com/office/officeart/2017/3/layout/HorizontalLabelsTimeline"/>
    <dgm:cxn modelId="{5973CA00-2703-0347-AD2F-44075C1666F1}" type="presParOf" srcId="{9384B8BF-2AC0-1C46-8F60-B2483720221C}" destId="{AEDAB16D-27F4-C749-8152-BF6AB21A73C3}" srcOrd="0" destOrd="0" presId="urn:microsoft.com/office/officeart/2017/3/layout/HorizontalLabelsTimeline"/>
    <dgm:cxn modelId="{B5F1B4BE-0145-A843-BE8F-93A85DF779A5}" type="presParOf" srcId="{9384B8BF-2AC0-1C46-8F60-B2483720221C}" destId="{4FBD58F8-C230-D347-825A-E60DE44535E6}" srcOrd="1" destOrd="0" presId="urn:microsoft.com/office/officeart/2017/3/layout/HorizontalLabelsTimeline"/>
    <dgm:cxn modelId="{0A955FD5-E499-9841-9439-783143FC049B}" type="presParOf" srcId="{4FBD58F8-C230-D347-825A-E60DE44535E6}" destId="{D7EF7BB6-529B-C042-95DB-3BC8C4BD5D7D}" srcOrd="0" destOrd="0" presId="urn:microsoft.com/office/officeart/2017/3/layout/HorizontalLabelsTimeline"/>
    <dgm:cxn modelId="{20600784-A41D-2A4A-9D73-1DFE69F53C35}" type="presParOf" srcId="{4FBD58F8-C230-D347-825A-E60DE44535E6}" destId="{B1B6C1F5-9AA7-5641-B554-396C4D0D4F0C}" srcOrd="1" destOrd="0" presId="urn:microsoft.com/office/officeart/2017/3/layout/HorizontalLabelsTimeline"/>
    <dgm:cxn modelId="{70B9A7D5-6236-4841-AC5A-E720BA72A661}" type="presParOf" srcId="{9384B8BF-2AC0-1C46-8F60-B2483720221C}" destId="{5984B6A0-E42E-2E47-BADB-62EDC589FB0C}" srcOrd="2" destOrd="0" presId="urn:microsoft.com/office/officeart/2017/3/layout/HorizontalLabelsTimeline"/>
    <dgm:cxn modelId="{5FEA03E5-AFA3-5F4A-8CF4-4A48C0DB5217}" type="presParOf" srcId="{9384B8BF-2AC0-1C46-8F60-B2483720221C}" destId="{472FAEC3-F822-CF43-88D5-07CCE1A46161}" srcOrd="3" destOrd="0" presId="urn:microsoft.com/office/officeart/2017/3/layout/HorizontalLabelsTimeline"/>
    <dgm:cxn modelId="{CEA32F9D-D0A6-4A4A-B9FA-ED1EACD589DF}" type="presParOf" srcId="{9384B8BF-2AC0-1C46-8F60-B2483720221C}" destId="{1A9F9864-19E0-E246-AC7D-D4091198C9FE}" srcOrd="4" destOrd="0" presId="urn:microsoft.com/office/officeart/2017/3/layout/HorizontalLabelsTimeline"/>
    <dgm:cxn modelId="{932F0070-E1BE-0C49-9585-B5AA6821941D}" type="presParOf" srcId="{DEDBD6B0-DDC8-F54E-90CE-E4348F2D3643}" destId="{7E04DDC3-B094-CC4E-8EB8-498CDE4B6EA1}" srcOrd="5" destOrd="0" presId="urn:microsoft.com/office/officeart/2017/3/layout/HorizontalLabelsTimeline"/>
    <dgm:cxn modelId="{7BEBA487-79ED-6944-9845-80251083E7E3}" type="presParOf" srcId="{DEDBD6B0-DDC8-F54E-90CE-E4348F2D3643}" destId="{CB2F51F4-F0C7-3943-B23A-B143D3D41F2B}" srcOrd="6" destOrd="0" presId="urn:microsoft.com/office/officeart/2017/3/layout/HorizontalLabelsTimeline"/>
    <dgm:cxn modelId="{B37DEB4E-D8A7-DA47-B194-1E7674AFBEFC}" type="presParOf" srcId="{CB2F51F4-F0C7-3943-B23A-B143D3D41F2B}" destId="{58696C3B-136D-A446-8D4C-7AA3D23025E1}" srcOrd="0" destOrd="0" presId="urn:microsoft.com/office/officeart/2017/3/layout/HorizontalLabelsTimeline"/>
    <dgm:cxn modelId="{88E71E20-83BA-F440-83F8-8BF2BD5AD1ED}" type="presParOf" srcId="{CB2F51F4-F0C7-3943-B23A-B143D3D41F2B}" destId="{C49ED951-73EF-3F41-A206-09EFB625D2CF}" srcOrd="1" destOrd="0" presId="urn:microsoft.com/office/officeart/2017/3/layout/HorizontalLabelsTimeline"/>
    <dgm:cxn modelId="{78B2B9E6-D5A7-5244-B3F7-4F32A428A1C6}" type="presParOf" srcId="{C49ED951-73EF-3F41-A206-09EFB625D2CF}" destId="{6F9AA972-DDBD-DD4B-BFC0-CF862E5750EB}" srcOrd="0" destOrd="0" presId="urn:microsoft.com/office/officeart/2017/3/layout/HorizontalLabelsTimeline"/>
    <dgm:cxn modelId="{559B3CEE-D061-E447-BDA0-A05962F2EFF4}" type="presParOf" srcId="{C49ED951-73EF-3F41-A206-09EFB625D2CF}" destId="{4806A4CD-D36F-0149-96D3-9F6A6BE245F3}" srcOrd="1" destOrd="0" presId="urn:microsoft.com/office/officeart/2017/3/layout/HorizontalLabelsTimeline"/>
    <dgm:cxn modelId="{0028887B-3EDB-3F4F-84D3-FE03C743E09C}" type="presParOf" srcId="{CB2F51F4-F0C7-3943-B23A-B143D3D41F2B}" destId="{DD3E98E3-5793-E143-8D38-2590AE0E56DD}" srcOrd="2" destOrd="0" presId="urn:microsoft.com/office/officeart/2017/3/layout/HorizontalLabelsTimeline"/>
    <dgm:cxn modelId="{2FD35707-976E-5D4D-B2CC-88CC02553206}" type="presParOf" srcId="{CB2F51F4-F0C7-3943-B23A-B143D3D41F2B}" destId="{686F6DF1-4462-534D-AB18-09F631CAF4B0}" srcOrd="3" destOrd="0" presId="urn:microsoft.com/office/officeart/2017/3/layout/HorizontalLabelsTimeline"/>
    <dgm:cxn modelId="{D5E7BD3E-5B4B-3E45-B590-CCCC970E6460}" type="presParOf" srcId="{CB2F51F4-F0C7-3943-B23A-B143D3D41F2B}" destId="{8EABC9A7-7087-664E-AE54-6C2D643737A7}" srcOrd="4" destOrd="0" presId="urn:microsoft.com/office/officeart/2017/3/layout/HorizontalLabelsTimeline"/>
    <dgm:cxn modelId="{CB8A2C5C-C110-5E4E-A6A2-A218501229CA}" type="presParOf" srcId="{DEDBD6B0-DDC8-F54E-90CE-E4348F2D3643}" destId="{F7668CB8-9C11-714F-9668-8927A845D845}" srcOrd="7" destOrd="0" presId="urn:microsoft.com/office/officeart/2017/3/layout/HorizontalLabelsTimeline"/>
    <dgm:cxn modelId="{26CA65F9-F7A2-E147-8F03-D8700B36CFEF}" type="presParOf" srcId="{DEDBD6B0-DDC8-F54E-90CE-E4348F2D3643}" destId="{D69CBCD9-6107-DD43-BEA8-BB18E396448F}" srcOrd="8" destOrd="0" presId="urn:microsoft.com/office/officeart/2017/3/layout/HorizontalLabelsTimeline"/>
    <dgm:cxn modelId="{96AC87E7-C866-2649-87B5-062460491098}" type="presParOf" srcId="{D69CBCD9-6107-DD43-BEA8-BB18E396448F}" destId="{906CBE0B-A608-5F48-92D2-0C06601AF451}" srcOrd="0" destOrd="0" presId="urn:microsoft.com/office/officeart/2017/3/layout/HorizontalLabelsTimeline"/>
    <dgm:cxn modelId="{05B3FBE5-378D-7341-825A-F9E2184C4346}" type="presParOf" srcId="{D69CBCD9-6107-DD43-BEA8-BB18E396448F}" destId="{D7996BBA-B8C9-0846-9078-3F65FFEF24AA}" srcOrd="1" destOrd="0" presId="urn:microsoft.com/office/officeart/2017/3/layout/HorizontalLabelsTimeline"/>
    <dgm:cxn modelId="{43F03CF3-DE41-1346-8BC5-FCDFA895764B}" type="presParOf" srcId="{D7996BBA-B8C9-0846-9078-3F65FFEF24AA}" destId="{9203262F-E675-6E42-BEE9-0F54CCCD6698}" srcOrd="0" destOrd="0" presId="urn:microsoft.com/office/officeart/2017/3/layout/HorizontalLabelsTimeline"/>
    <dgm:cxn modelId="{D91802C5-A607-1445-A78B-083788CC204F}" type="presParOf" srcId="{D7996BBA-B8C9-0846-9078-3F65FFEF24AA}" destId="{C32CE18D-C85E-6C41-8A8A-F7B958037807}" srcOrd="1" destOrd="0" presId="urn:microsoft.com/office/officeart/2017/3/layout/HorizontalLabelsTimeline"/>
    <dgm:cxn modelId="{4024935E-A32C-9247-9822-D22B4D9E2BA4}" type="presParOf" srcId="{D69CBCD9-6107-DD43-BEA8-BB18E396448F}" destId="{877F3D7B-9C32-5544-A504-DE849579B118}" srcOrd="2" destOrd="0" presId="urn:microsoft.com/office/officeart/2017/3/layout/HorizontalLabelsTimeline"/>
    <dgm:cxn modelId="{712FB17B-678A-AA44-B76E-77F6493CD307}" type="presParOf" srcId="{D69CBCD9-6107-DD43-BEA8-BB18E396448F}" destId="{73149CCE-FB5E-EF4A-B3AF-DAD75CF8A637}" srcOrd="3" destOrd="0" presId="urn:microsoft.com/office/officeart/2017/3/layout/HorizontalLabelsTimeline"/>
    <dgm:cxn modelId="{6D279E88-5D52-9345-BCDA-70620DE42DF3}" type="presParOf" srcId="{D69CBCD9-6107-DD43-BEA8-BB18E396448F}" destId="{F364C3F8-4B2E-5443-9F8E-264E4FECD735}" srcOrd="4" destOrd="0" presId="urn:microsoft.com/office/officeart/2017/3/layout/HorizontalLabelsTimeline"/>
    <dgm:cxn modelId="{0F5A7042-AF79-CB4A-AA36-6B4045C8E57B}" type="presParOf" srcId="{DEDBD6B0-DDC8-F54E-90CE-E4348F2D3643}" destId="{FC1C41AF-7285-F44C-BCD9-16E0BD5A2A18}" srcOrd="9" destOrd="0" presId="urn:microsoft.com/office/officeart/2017/3/layout/HorizontalLabelsTimeline"/>
    <dgm:cxn modelId="{AB10984E-ED1B-B248-AF75-72988746CC19}" type="presParOf" srcId="{DEDBD6B0-DDC8-F54E-90CE-E4348F2D3643}" destId="{D01F2E47-80B1-0E4B-BA72-C90B2081D3B8}" srcOrd="10" destOrd="0" presId="urn:microsoft.com/office/officeart/2017/3/layout/HorizontalLabelsTimeline"/>
    <dgm:cxn modelId="{2657705E-AEA7-D441-B5E1-F9AAE155314C}" type="presParOf" srcId="{D01F2E47-80B1-0E4B-BA72-C90B2081D3B8}" destId="{2A11D76E-1D67-2147-B7BC-A58E02CFA35D}" srcOrd="0" destOrd="0" presId="urn:microsoft.com/office/officeart/2017/3/layout/HorizontalLabelsTimeline"/>
    <dgm:cxn modelId="{0C21A336-49F0-D349-B0E1-B05196FBBB7E}" type="presParOf" srcId="{D01F2E47-80B1-0E4B-BA72-C90B2081D3B8}" destId="{46CCF3F6-0489-354C-90B3-1ABE26E3BE30}" srcOrd="1" destOrd="0" presId="urn:microsoft.com/office/officeart/2017/3/layout/HorizontalLabelsTimeline"/>
    <dgm:cxn modelId="{DC84A8D6-B17D-4444-ADA5-5A0F7D9DC622}" type="presParOf" srcId="{46CCF3F6-0489-354C-90B3-1ABE26E3BE30}" destId="{F00F5A6E-8414-E940-B5CF-E0D9A12E0E2E}" srcOrd="0" destOrd="0" presId="urn:microsoft.com/office/officeart/2017/3/layout/HorizontalLabelsTimeline"/>
    <dgm:cxn modelId="{25F369FF-4F31-824C-83D2-7FE8E51EFB64}" type="presParOf" srcId="{46CCF3F6-0489-354C-90B3-1ABE26E3BE30}" destId="{68B5041A-0AD7-5A46-BDC2-B90246129F66}" srcOrd="1" destOrd="0" presId="urn:microsoft.com/office/officeart/2017/3/layout/HorizontalLabelsTimeline"/>
    <dgm:cxn modelId="{47448231-97DA-754C-BB56-42781C107594}" type="presParOf" srcId="{D01F2E47-80B1-0E4B-BA72-C90B2081D3B8}" destId="{674A6EEC-66B2-1E42-8614-7F1A0B63DDB9}" srcOrd="2" destOrd="0" presId="urn:microsoft.com/office/officeart/2017/3/layout/HorizontalLabelsTimeline"/>
    <dgm:cxn modelId="{1D9D6463-A124-0D4A-828E-214B365FBC05}" type="presParOf" srcId="{D01F2E47-80B1-0E4B-BA72-C90B2081D3B8}" destId="{CCAF603E-DBEC-9F42-9547-6BF1005FDA32}" srcOrd="3" destOrd="0" presId="urn:microsoft.com/office/officeart/2017/3/layout/HorizontalLabelsTimeline"/>
    <dgm:cxn modelId="{D566C111-109A-AE4F-9A01-7A6124790AA5}" type="presParOf" srcId="{D01F2E47-80B1-0E4B-BA72-C90B2081D3B8}" destId="{BA609DDA-9FAD-E542-A9D1-9AB1A02AFBD7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12484D3-C22A-45E5-AB16-F02888470E0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FE0302C-D3A9-4645-B01F-2FD482777291}">
      <dgm:prSet/>
      <dgm:spPr/>
      <dgm:t>
        <a:bodyPr/>
        <a:lstStyle/>
        <a:p>
          <a:pPr>
            <a:defRPr cap="all"/>
          </a:pPr>
          <a:r>
            <a:rPr lang="en-US" cap="none" dirty="0"/>
            <a:t>Your Presentation Presence</a:t>
          </a:r>
        </a:p>
      </dgm:t>
    </dgm:pt>
    <dgm:pt modelId="{97223BB2-216D-413F-956C-A5CA3FF8C0AF}" type="parTrans" cxnId="{8AB21C91-26F3-440B-9F97-706E28AFD5D6}">
      <dgm:prSet/>
      <dgm:spPr/>
      <dgm:t>
        <a:bodyPr/>
        <a:lstStyle/>
        <a:p>
          <a:endParaRPr lang="en-US"/>
        </a:p>
      </dgm:t>
    </dgm:pt>
    <dgm:pt modelId="{F03A3DB8-CDDE-472C-82FC-3D7CE21C1ADC}" type="sibTrans" cxnId="{8AB21C91-26F3-440B-9F97-706E28AFD5D6}">
      <dgm:prSet/>
      <dgm:spPr/>
      <dgm:t>
        <a:bodyPr/>
        <a:lstStyle/>
        <a:p>
          <a:endParaRPr lang="en-US"/>
        </a:p>
      </dgm:t>
    </dgm:pt>
    <dgm:pt modelId="{80641B4F-7420-4C3A-8E75-D510483A8EC3}">
      <dgm:prSet/>
      <dgm:spPr/>
      <dgm:t>
        <a:bodyPr/>
        <a:lstStyle/>
        <a:p>
          <a:pPr>
            <a:defRPr cap="all"/>
          </a:pPr>
          <a:r>
            <a:rPr lang="en-US" cap="none" dirty="0"/>
            <a:t>Engage Through Discussion And Interaction</a:t>
          </a:r>
        </a:p>
      </dgm:t>
    </dgm:pt>
    <dgm:pt modelId="{E1A41F41-DCD9-42FE-8071-717017615C85}" type="parTrans" cxnId="{4CD38736-5EE3-43D0-9FB3-08A1F66BE048}">
      <dgm:prSet/>
      <dgm:spPr/>
      <dgm:t>
        <a:bodyPr/>
        <a:lstStyle/>
        <a:p>
          <a:endParaRPr lang="en-US"/>
        </a:p>
      </dgm:t>
    </dgm:pt>
    <dgm:pt modelId="{1A367517-C09F-4A75-98F6-3D6535FB9EC3}" type="sibTrans" cxnId="{4CD38736-5EE3-43D0-9FB3-08A1F66BE048}">
      <dgm:prSet/>
      <dgm:spPr/>
      <dgm:t>
        <a:bodyPr/>
        <a:lstStyle/>
        <a:p>
          <a:endParaRPr lang="en-US"/>
        </a:p>
      </dgm:t>
    </dgm:pt>
    <dgm:pt modelId="{30327B2F-0CD0-420D-8C65-F88AE9038758}">
      <dgm:prSet/>
      <dgm:spPr/>
      <dgm:t>
        <a:bodyPr/>
        <a:lstStyle/>
        <a:p>
          <a:pPr>
            <a:defRPr cap="all"/>
          </a:pPr>
          <a:r>
            <a:rPr lang="en-US" cap="none" dirty="0"/>
            <a:t>Problem Solve Tough Situations</a:t>
          </a:r>
        </a:p>
      </dgm:t>
    </dgm:pt>
    <dgm:pt modelId="{4A77A435-B8A2-4623-A5E5-5AF5D6B6EA3D}" type="parTrans" cxnId="{2667C9D2-6503-4DD3-8E94-0556C56936A3}">
      <dgm:prSet/>
      <dgm:spPr/>
      <dgm:t>
        <a:bodyPr/>
        <a:lstStyle/>
        <a:p>
          <a:endParaRPr lang="en-US"/>
        </a:p>
      </dgm:t>
    </dgm:pt>
    <dgm:pt modelId="{E4944B99-3B19-4316-93BB-71EC997E03B7}" type="sibTrans" cxnId="{2667C9D2-6503-4DD3-8E94-0556C56936A3}">
      <dgm:prSet/>
      <dgm:spPr/>
      <dgm:t>
        <a:bodyPr/>
        <a:lstStyle/>
        <a:p>
          <a:endParaRPr lang="en-US"/>
        </a:p>
      </dgm:t>
    </dgm:pt>
    <dgm:pt modelId="{38431183-9DEC-40D3-90D8-0CF57D15E17B}" type="pres">
      <dgm:prSet presAssocID="{012484D3-C22A-45E5-AB16-F02888470E0E}" presName="root" presStyleCnt="0">
        <dgm:presLayoutVars>
          <dgm:dir/>
          <dgm:resizeHandles val="exact"/>
        </dgm:presLayoutVars>
      </dgm:prSet>
      <dgm:spPr/>
    </dgm:pt>
    <dgm:pt modelId="{B98E46E0-B6E5-4595-9458-B123EA543371}" type="pres">
      <dgm:prSet presAssocID="{7FE0302C-D3A9-4645-B01F-2FD482777291}" presName="compNode" presStyleCnt="0"/>
      <dgm:spPr/>
    </dgm:pt>
    <dgm:pt modelId="{50D08174-1372-4F9E-BBA7-26397F5D03FA}" type="pres">
      <dgm:prSet presAssocID="{7FE0302C-D3A9-4645-B01F-2FD482777291}" presName="iconBgRect" presStyleLbl="bgShp" presStyleIdx="0" presStyleCnt="3"/>
      <dgm:spPr/>
    </dgm:pt>
    <dgm:pt modelId="{5F3020F9-D3D7-40E8-87E2-4734FC33DB8C}" type="pres">
      <dgm:prSet presAssocID="{7FE0302C-D3A9-4645-B01F-2FD4827772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DDD0407-8713-4F6C-A33D-92D1B29C41D8}" type="pres">
      <dgm:prSet presAssocID="{7FE0302C-D3A9-4645-B01F-2FD482777291}" presName="spaceRect" presStyleCnt="0"/>
      <dgm:spPr/>
    </dgm:pt>
    <dgm:pt modelId="{CD72D364-3B3B-48AB-A012-C9A189886566}" type="pres">
      <dgm:prSet presAssocID="{7FE0302C-D3A9-4645-B01F-2FD482777291}" presName="textRect" presStyleLbl="revTx" presStyleIdx="0" presStyleCnt="3">
        <dgm:presLayoutVars>
          <dgm:chMax val="1"/>
          <dgm:chPref val="1"/>
        </dgm:presLayoutVars>
      </dgm:prSet>
      <dgm:spPr/>
    </dgm:pt>
    <dgm:pt modelId="{F3A54857-583B-46D6-BD0E-13CC8F42FA7E}" type="pres">
      <dgm:prSet presAssocID="{F03A3DB8-CDDE-472C-82FC-3D7CE21C1ADC}" presName="sibTrans" presStyleCnt="0"/>
      <dgm:spPr/>
    </dgm:pt>
    <dgm:pt modelId="{F3BB0BE2-550E-4176-9B0B-DF4D0F16FD20}" type="pres">
      <dgm:prSet presAssocID="{80641B4F-7420-4C3A-8E75-D510483A8EC3}" presName="compNode" presStyleCnt="0"/>
      <dgm:spPr/>
    </dgm:pt>
    <dgm:pt modelId="{EBED14CA-6F16-4EA8-986B-29B7FADF0F56}" type="pres">
      <dgm:prSet presAssocID="{80641B4F-7420-4C3A-8E75-D510483A8EC3}" presName="iconBgRect" presStyleLbl="bgShp" presStyleIdx="1" presStyleCnt="3"/>
      <dgm:spPr/>
    </dgm:pt>
    <dgm:pt modelId="{F8E627B1-3D0E-41F5-95FE-BB24A0FD519B}" type="pres">
      <dgm:prSet presAssocID="{80641B4F-7420-4C3A-8E75-D510483A8EC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7361357-3840-4A62-937B-6302324EB1AD}" type="pres">
      <dgm:prSet presAssocID="{80641B4F-7420-4C3A-8E75-D510483A8EC3}" presName="spaceRect" presStyleCnt="0"/>
      <dgm:spPr/>
    </dgm:pt>
    <dgm:pt modelId="{82D7823D-9455-48B2-A2F7-F45991599F9C}" type="pres">
      <dgm:prSet presAssocID="{80641B4F-7420-4C3A-8E75-D510483A8EC3}" presName="textRect" presStyleLbl="revTx" presStyleIdx="1" presStyleCnt="3">
        <dgm:presLayoutVars>
          <dgm:chMax val="1"/>
          <dgm:chPref val="1"/>
        </dgm:presLayoutVars>
      </dgm:prSet>
      <dgm:spPr/>
    </dgm:pt>
    <dgm:pt modelId="{67D630B9-8714-4246-9982-9F8E5ACB384D}" type="pres">
      <dgm:prSet presAssocID="{1A367517-C09F-4A75-98F6-3D6535FB9EC3}" presName="sibTrans" presStyleCnt="0"/>
      <dgm:spPr/>
    </dgm:pt>
    <dgm:pt modelId="{FC7D231E-740D-41BD-8C83-DB7E4297DA69}" type="pres">
      <dgm:prSet presAssocID="{30327B2F-0CD0-420D-8C65-F88AE9038758}" presName="compNode" presStyleCnt="0"/>
      <dgm:spPr/>
    </dgm:pt>
    <dgm:pt modelId="{32689561-9247-4431-B6D7-970BFBA884DA}" type="pres">
      <dgm:prSet presAssocID="{30327B2F-0CD0-420D-8C65-F88AE9038758}" presName="iconBgRect" presStyleLbl="bgShp" presStyleIdx="2" presStyleCnt="3"/>
      <dgm:spPr/>
    </dgm:pt>
    <dgm:pt modelId="{31E86C9F-DECB-4A49-A37D-833D70E799F0}" type="pres">
      <dgm:prSet presAssocID="{30327B2F-0CD0-420D-8C65-F88AE903875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44FF82F-C388-46C5-ABB7-717FCDED610E}" type="pres">
      <dgm:prSet presAssocID="{30327B2F-0CD0-420D-8C65-F88AE9038758}" presName="spaceRect" presStyleCnt="0"/>
      <dgm:spPr/>
    </dgm:pt>
    <dgm:pt modelId="{264041EF-42B5-4B19-A6BD-8DE1AA0D7AD8}" type="pres">
      <dgm:prSet presAssocID="{30327B2F-0CD0-420D-8C65-F88AE903875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96B603-E8A5-4C38-B532-333B76B79009}" type="presOf" srcId="{012484D3-C22A-45E5-AB16-F02888470E0E}" destId="{38431183-9DEC-40D3-90D8-0CF57D15E17B}" srcOrd="0" destOrd="0" presId="urn:microsoft.com/office/officeart/2018/5/layout/IconCircleLabelList"/>
    <dgm:cxn modelId="{4CD38736-5EE3-43D0-9FB3-08A1F66BE048}" srcId="{012484D3-C22A-45E5-AB16-F02888470E0E}" destId="{80641B4F-7420-4C3A-8E75-D510483A8EC3}" srcOrd="1" destOrd="0" parTransId="{E1A41F41-DCD9-42FE-8071-717017615C85}" sibTransId="{1A367517-C09F-4A75-98F6-3D6535FB9EC3}"/>
    <dgm:cxn modelId="{A31C8063-A46B-4CA2-962F-D10715A1114C}" type="presOf" srcId="{30327B2F-0CD0-420D-8C65-F88AE9038758}" destId="{264041EF-42B5-4B19-A6BD-8DE1AA0D7AD8}" srcOrd="0" destOrd="0" presId="urn:microsoft.com/office/officeart/2018/5/layout/IconCircleLabelList"/>
    <dgm:cxn modelId="{9BFB4F83-8276-4736-BC8E-696827840C0B}" type="presOf" srcId="{7FE0302C-D3A9-4645-B01F-2FD482777291}" destId="{CD72D364-3B3B-48AB-A012-C9A189886566}" srcOrd="0" destOrd="0" presId="urn:microsoft.com/office/officeart/2018/5/layout/IconCircleLabelList"/>
    <dgm:cxn modelId="{8AB21C91-26F3-440B-9F97-706E28AFD5D6}" srcId="{012484D3-C22A-45E5-AB16-F02888470E0E}" destId="{7FE0302C-D3A9-4645-B01F-2FD482777291}" srcOrd="0" destOrd="0" parTransId="{97223BB2-216D-413F-956C-A5CA3FF8C0AF}" sibTransId="{F03A3DB8-CDDE-472C-82FC-3D7CE21C1ADC}"/>
    <dgm:cxn modelId="{60F9FDB6-830C-48BB-8DE4-2A2A976B9490}" type="presOf" srcId="{80641B4F-7420-4C3A-8E75-D510483A8EC3}" destId="{82D7823D-9455-48B2-A2F7-F45991599F9C}" srcOrd="0" destOrd="0" presId="urn:microsoft.com/office/officeart/2018/5/layout/IconCircleLabelList"/>
    <dgm:cxn modelId="{2667C9D2-6503-4DD3-8E94-0556C56936A3}" srcId="{012484D3-C22A-45E5-AB16-F02888470E0E}" destId="{30327B2F-0CD0-420D-8C65-F88AE9038758}" srcOrd="2" destOrd="0" parTransId="{4A77A435-B8A2-4623-A5E5-5AF5D6B6EA3D}" sibTransId="{E4944B99-3B19-4316-93BB-71EC997E03B7}"/>
    <dgm:cxn modelId="{6755340F-0EAD-438A-932E-50698DA9A4D6}" type="presParOf" srcId="{38431183-9DEC-40D3-90D8-0CF57D15E17B}" destId="{B98E46E0-B6E5-4595-9458-B123EA543371}" srcOrd="0" destOrd="0" presId="urn:microsoft.com/office/officeart/2018/5/layout/IconCircleLabelList"/>
    <dgm:cxn modelId="{991A9862-7C94-406C-93EE-0619EE64660D}" type="presParOf" srcId="{B98E46E0-B6E5-4595-9458-B123EA543371}" destId="{50D08174-1372-4F9E-BBA7-26397F5D03FA}" srcOrd="0" destOrd="0" presId="urn:microsoft.com/office/officeart/2018/5/layout/IconCircleLabelList"/>
    <dgm:cxn modelId="{172400EB-3A3C-4C0F-BE6F-0FDAE6D6FEB4}" type="presParOf" srcId="{B98E46E0-B6E5-4595-9458-B123EA543371}" destId="{5F3020F9-D3D7-40E8-87E2-4734FC33DB8C}" srcOrd="1" destOrd="0" presId="urn:microsoft.com/office/officeart/2018/5/layout/IconCircleLabelList"/>
    <dgm:cxn modelId="{017A72EE-3DAB-437E-AC3E-5EACA0712978}" type="presParOf" srcId="{B98E46E0-B6E5-4595-9458-B123EA543371}" destId="{BDDD0407-8713-4F6C-A33D-92D1B29C41D8}" srcOrd="2" destOrd="0" presId="urn:microsoft.com/office/officeart/2018/5/layout/IconCircleLabelList"/>
    <dgm:cxn modelId="{3D6FA2AB-44B8-43CA-8A99-34EC384E4CD7}" type="presParOf" srcId="{B98E46E0-B6E5-4595-9458-B123EA543371}" destId="{CD72D364-3B3B-48AB-A012-C9A189886566}" srcOrd="3" destOrd="0" presId="urn:microsoft.com/office/officeart/2018/5/layout/IconCircleLabelList"/>
    <dgm:cxn modelId="{042AA525-8A21-49B4-BB82-FFA93DA56B22}" type="presParOf" srcId="{38431183-9DEC-40D3-90D8-0CF57D15E17B}" destId="{F3A54857-583B-46D6-BD0E-13CC8F42FA7E}" srcOrd="1" destOrd="0" presId="urn:microsoft.com/office/officeart/2018/5/layout/IconCircleLabelList"/>
    <dgm:cxn modelId="{FB26E115-D0D6-4D95-B304-4765010CC900}" type="presParOf" srcId="{38431183-9DEC-40D3-90D8-0CF57D15E17B}" destId="{F3BB0BE2-550E-4176-9B0B-DF4D0F16FD20}" srcOrd="2" destOrd="0" presId="urn:microsoft.com/office/officeart/2018/5/layout/IconCircleLabelList"/>
    <dgm:cxn modelId="{115B913B-139B-49C9-A227-8D08A04C2EB1}" type="presParOf" srcId="{F3BB0BE2-550E-4176-9B0B-DF4D0F16FD20}" destId="{EBED14CA-6F16-4EA8-986B-29B7FADF0F56}" srcOrd="0" destOrd="0" presId="urn:microsoft.com/office/officeart/2018/5/layout/IconCircleLabelList"/>
    <dgm:cxn modelId="{ACD6927F-094D-4684-853E-9A0C2CEE7FD1}" type="presParOf" srcId="{F3BB0BE2-550E-4176-9B0B-DF4D0F16FD20}" destId="{F8E627B1-3D0E-41F5-95FE-BB24A0FD519B}" srcOrd="1" destOrd="0" presId="urn:microsoft.com/office/officeart/2018/5/layout/IconCircleLabelList"/>
    <dgm:cxn modelId="{386DC63D-7780-42B4-A394-86DFE3A1B1CD}" type="presParOf" srcId="{F3BB0BE2-550E-4176-9B0B-DF4D0F16FD20}" destId="{17361357-3840-4A62-937B-6302324EB1AD}" srcOrd="2" destOrd="0" presId="urn:microsoft.com/office/officeart/2018/5/layout/IconCircleLabelList"/>
    <dgm:cxn modelId="{2728AF63-F81D-400E-A900-4252FF99D60B}" type="presParOf" srcId="{F3BB0BE2-550E-4176-9B0B-DF4D0F16FD20}" destId="{82D7823D-9455-48B2-A2F7-F45991599F9C}" srcOrd="3" destOrd="0" presId="urn:microsoft.com/office/officeart/2018/5/layout/IconCircleLabelList"/>
    <dgm:cxn modelId="{1BA1CB53-4C36-40E2-B184-B4749F58CDE0}" type="presParOf" srcId="{38431183-9DEC-40D3-90D8-0CF57D15E17B}" destId="{67D630B9-8714-4246-9982-9F8E5ACB384D}" srcOrd="3" destOrd="0" presId="urn:microsoft.com/office/officeart/2018/5/layout/IconCircleLabelList"/>
    <dgm:cxn modelId="{9488A2BD-BA95-4130-B0A5-F0715BB87C19}" type="presParOf" srcId="{38431183-9DEC-40D3-90D8-0CF57D15E17B}" destId="{FC7D231E-740D-41BD-8C83-DB7E4297DA69}" srcOrd="4" destOrd="0" presId="urn:microsoft.com/office/officeart/2018/5/layout/IconCircleLabelList"/>
    <dgm:cxn modelId="{6F0628C4-4DAD-4EBC-A881-FEB3BAB76491}" type="presParOf" srcId="{FC7D231E-740D-41BD-8C83-DB7E4297DA69}" destId="{32689561-9247-4431-B6D7-970BFBA884DA}" srcOrd="0" destOrd="0" presId="urn:microsoft.com/office/officeart/2018/5/layout/IconCircleLabelList"/>
    <dgm:cxn modelId="{A0BC0E53-C1A2-42C1-B501-6CA3D4E751F3}" type="presParOf" srcId="{FC7D231E-740D-41BD-8C83-DB7E4297DA69}" destId="{31E86C9F-DECB-4A49-A37D-833D70E799F0}" srcOrd="1" destOrd="0" presId="urn:microsoft.com/office/officeart/2018/5/layout/IconCircleLabelList"/>
    <dgm:cxn modelId="{D3929E06-8BE6-4010-A9E2-B69DD2B9A880}" type="presParOf" srcId="{FC7D231E-740D-41BD-8C83-DB7E4297DA69}" destId="{A44FF82F-C388-46C5-ABB7-717FCDED610E}" srcOrd="2" destOrd="0" presId="urn:microsoft.com/office/officeart/2018/5/layout/IconCircleLabelList"/>
    <dgm:cxn modelId="{9670CB0B-CA74-4497-BA1A-8D2D668F96C4}" type="presParOf" srcId="{FC7D231E-740D-41BD-8C83-DB7E4297DA69}" destId="{264041EF-42B5-4B19-A6BD-8DE1AA0D7A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12484D3-C22A-45E5-AB16-F02888470E0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0641B4F-7420-4C3A-8E75-D510483A8EC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Engage Through Discussion And Interaction</a:t>
          </a:r>
        </a:p>
      </dgm:t>
    </dgm:pt>
    <dgm:pt modelId="{E1A41F41-DCD9-42FE-8071-717017615C85}" type="parTrans" cxnId="{4CD38736-5EE3-43D0-9FB3-08A1F66BE048}">
      <dgm:prSet/>
      <dgm:spPr/>
      <dgm:t>
        <a:bodyPr/>
        <a:lstStyle/>
        <a:p>
          <a:endParaRPr lang="en-US"/>
        </a:p>
      </dgm:t>
    </dgm:pt>
    <dgm:pt modelId="{1A367517-C09F-4A75-98F6-3D6535FB9EC3}" type="sibTrans" cxnId="{4CD38736-5EE3-43D0-9FB3-08A1F66BE048}">
      <dgm:prSet/>
      <dgm:spPr/>
      <dgm:t>
        <a:bodyPr/>
        <a:lstStyle/>
        <a:p>
          <a:endParaRPr lang="en-US"/>
        </a:p>
      </dgm:t>
    </dgm:pt>
    <dgm:pt modelId="{38431183-9DEC-40D3-90D8-0CF57D15E17B}" type="pres">
      <dgm:prSet presAssocID="{012484D3-C22A-45E5-AB16-F02888470E0E}" presName="root" presStyleCnt="0">
        <dgm:presLayoutVars>
          <dgm:dir/>
          <dgm:resizeHandles val="exact"/>
        </dgm:presLayoutVars>
      </dgm:prSet>
      <dgm:spPr/>
    </dgm:pt>
    <dgm:pt modelId="{F3BB0BE2-550E-4176-9B0B-DF4D0F16FD20}" type="pres">
      <dgm:prSet presAssocID="{80641B4F-7420-4C3A-8E75-D510483A8EC3}" presName="compNode" presStyleCnt="0"/>
      <dgm:spPr/>
    </dgm:pt>
    <dgm:pt modelId="{EBED14CA-6F16-4EA8-986B-29B7FADF0F56}" type="pres">
      <dgm:prSet presAssocID="{80641B4F-7420-4C3A-8E75-D510483A8EC3}" presName="iconBgRect" presStyleLbl="bgShp" presStyleIdx="0" presStyleCnt="1" custScaleX="188909" custScaleY="176586"/>
      <dgm:spPr/>
    </dgm:pt>
    <dgm:pt modelId="{F8E627B1-3D0E-41F5-95FE-BB24A0FD519B}" type="pres">
      <dgm:prSet presAssocID="{80641B4F-7420-4C3A-8E75-D510483A8EC3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7361357-3840-4A62-937B-6302324EB1AD}" type="pres">
      <dgm:prSet presAssocID="{80641B4F-7420-4C3A-8E75-D510483A8EC3}" presName="spaceRect" presStyleCnt="0"/>
      <dgm:spPr/>
    </dgm:pt>
    <dgm:pt modelId="{82D7823D-9455-48B2-A2F7-F45991599F9C}" type="pres">
      <dgm:prSet presAssocID="{80641B4F-7420-4C3A-8E75-D510483A8EC3}" presName="textRect" presStyleLbl="revTx" presStyleIdx="0" presStyleCnt="1" custLinFactNeighborY="36279">
        <dgm:presLayoutVars>
          <dgm:chMax val="1"/>
          <dgm:chPref val="1"/>
        </dgm:presLayoutVars>
      </dgm:prSet>
      <dgm:spPr/>
    </dgm:pt>
  </dgm:ptLst>
  <dgm:cxnLst>
    <dgm:cxn modelId="{DF96B603-E8A5-4C38-B532-333B76B79009}" type="presOf" srcId="{012484D3-C22A-45E5-AB16-F02888470E0E}" destId="{38431183-9DEC-40D3-90D8-0CF57D15E17B}" srcOrd="0" destOrd="0" presId="urn:microsoft.com/office/officeart/2018/5/layout/IconCircleLabelList"/>
    <dgm:cxn modelId="{4CD38736-5EE3-43D0-9FB3-08A1F66BE048}" srcId="{012484D3-C22A-45E5-AB16-F02888470E0E}" destId="{80641B4F-7420-4C3A-8E75-D510483A8EC3}" srcOrd="0" destOrd="0" parTransId="{E1A41F41-DCD9-42FE-8071-717017615C85}" sibTransId="{1A367517-C09F-4A75-98F6-3D6535FB9EC3}"/>
    <dgm:cxn modelId="{60F9FDB6-830C-48BB-8DE4-2A2A976B9490}" type="presOf" srcId="{80641B4F-7420-4C3A-8E75-D510483A8EC3}" destId="{82D7823D-9455-48B2-A2F7-F45991599F9C}" srcOrd="0" destOrd="0" presId="urn:microsoft.com/office/officeart/2018/5/layout/IconCircleLabelList"/>
    <dgm:cxn modelId="{FB26E115-D0D6-4D95-B304-4765010CC900}" type="presParOf" srcId="{38431183-9DEC-40D3-90D8-0CF57D15E17B}" destId="{F3BB0BE2-550E-4176-9B0B-DF4D0F16FD20}" srcOrd="0" destOrd="0" presId="urn:microsoft.com/office/officeart/2018/5/layout/IconCircleLabelList"/>
    <dgm:cxn modelId="{115B913B-139B-49C9-A227-8D08A04C2EB1}" type="presParOf" srcId="{F3BB0BE2-550E-4176-9B0B-DF4D0F16FD20}" destId="{EBED14CA-6F16-4EA8-986B-29B7FADF0F56}" srcOrd="0" destOrd="0" presId="urn:microsoft.com/office/officeart/2018/5/layout/IconCircleLabelList"/>
    <dgm:cxn modelId="{ACD6927F-094D-4684-853E-9A0C2CEE7FD1}" type="presParOf" srcId="{F3BB0BE2-550E-4176-9B0B-DF4D0F16FD20}" destId="{F8E627B1-3D0E-41F5-95FE-BB24A0FD519B}" srcOrd="1" destOrd="0" presId="urn:microsoft.com/office/officeart/2018/5/layout/IconCircleLabelList"/>
    <dgm:cxn modelId="{386DC63D-7780-42B4-A394-86DFE3A1B1CD}" type="presParOf" srcId="{F3BB0BE2-550E-4176-9B0B-DF4D0F16FD20}" destId="{17361357-3840-4A62-937B-6302324EB1AD}" srcOrd="2" destOrd="0" presId="urn:microsoft.com/office/officeart/2018/5/layout/IconCircleLabelList"/>
    <dgm:cxn modelId="{2728AF63-F81D-400E-A900-4252FF99D60B}" type="presParOf" srcId="{F3BB0BE2-550E-4176-9B0B-DF4D0F16FD20}" destId="{82D7823D-9455-48B2-A2F7-F45991599F9C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59A68E-8D6B-C547-AC8B-A6C5D8632125}">
      <dgm:prSet/>
      <dgm:spPr/>
      <dgm:t>
        <a:bodyPr/>
        <a:lstStyle/>
        <a:p>
          <a:r>
            <a:rPr lang="en-US" b="1" i="1"/>
            <a:t>Use</a:t>
          </a:r>
          <a:r>
            <a:rPr lang="en-US" i="1"/>
            <a:t> a 4-part debrief format to encourage discussion.</a:t>
          </a:r>
          <a:endParaRPr lang="en-US" dirty="0"/>
        </a:p>
      </dgm:t>
    </dgm:pt>
    <dgm:pt modelId="{3FDB68E6-B0A8-E545-B7E1-B6809D8B7434}" type="parTrans" cxnId="{148C0ABD-74C7-3041-B8B6-586ECFD05C1F}">
      <dgm:prSet/>
      <dgm:spPr/>
      <dgm:t>
        <a:bodyPr/>
        <a:lstStyle/>
        <a:p>
          <a:endParaRPr lang="en-US"/>
        </a:p>
      </dgm:t>
    </dgm:pt>
    <dgm:pt modelId="{3A5A989D-D191-994F-B675-9BB09E5FC53F}" type="sibTrans" cxnId="{148C0ABD-74C7-3041-B8B6-586ECFD05C1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C43500-37B4-D34B-8CFC-E9D75B843E65}">
      <dgm:prSet/>
      <dgm:spPr/>
      <dgm:t>
        <a:bodyPr/>
        <a:lstStyle/>
        <a:p>
          <a:r>
            <a:rPr lang="en-US" b="1" i="1"/>
            <a:t>Practice</a:t>
          </a:r>
          <a:r>
            <a:rPr lang="en-US" i="1"/>
            <a:t> phrases to use while facilitating learning.</a:t>
          </a:r>
          <a:endParaRPr lang="en-US" dirty="0"/>
        </a:p>
      </dgm:t>
    </dgm:pt>
    <dgm:pt modelId="{70F1E02A-69E0-604A-974E-A10DD2FA5A94}" type="parTrans" cxnId="{535666A6-CF08-2145-B05A-4279B61EE8CE}">
      <dgm:prSet/>
      <dgm:spPr/>
      <dgm:t>
        <a:bodyPr/>
        <a:lstStyle/>
        <a:p>
          <a:endParaRPr lang="en-US"/>
        </a:p>
      </dgm:t>
    </dgm:pt>
    <dgm:pt modelId="{F07EE952-D13F-6348-A124-C11838A822B0}" type="sibTrans" cxnId="{535666A6-CF08-2145-B05A-4279B61EE8C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6097F20-4F21-8149-AF03-BC728B05AA9A}">
      <dgm:prSet/>
      <dgm:spPr/>
      <dgm:t>
        <a:bodyPr/>
        <a:lstStyle/>
        <a:p>
          <a:r>
            <a:rPr lang="en-US" b="1" i="1" dirty="0"/>
            <a:t>Deal</a:t>
          </a:r>
          <a:r>
            <a:rPr lang="en-US" i="1" dirty="0"/>
            <a:t> with challenging behaviors</a:t>
          </a:r>
          <a:endParaRPr lang="en-US" dirty="0"/>
        </a:p>
      </dgm:t>
    </dgm:pt>
    <dgm:pt modelId="{63F1836F-46BD-0A47-9E86-D587D8AC51C4}" type="sibTrans" cxnId="{F11CE040-81E1-3842-81C5-31FEB37749B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5E6A750-2679-414B-BA19-92F812615C16}" type="parTrans" cxnId="{F11CE040-81E1-3842-81C5-31FEB37749BA}">
      <dgm:prSet/>
      <dgm:spPr/>
      <dgm:t>
        <a:bodyPr/>
        <a:lstStyle/>
        <a:p>
          <a:endParaRPr lang="en-US"/>
        </a:p>
      </dgm:t>
    </dgm:pt>
    <dgm:pt modelId="{0B54DF00-CE12-44C7-A68D-0B5EDD338234}">
      <dgm:prSet custT="1"/>
      <dgm:spPr/>
      <dgm:t>
        <a:bodyPr/>
        <a:lstStyle/>
        <a:p>
          <a:r>
            <a:rPr lang="en-US" sz="1800" b="1" i="1" dirty="0"/>
            <a:t>Identify</a:t>
          </a:r>
          <a:r>
            <a:rPr lang="en-US" sz="1800" i="1" dirty="0"/>
            <a:t> 5 ways to engage learners quickly and easily.</a:t>
          </a:r>
          <a:endParaRPr lang="en-US" sz="1800" dirty="0"/>
        </a:p>
      </dgm:t>
    </dgm:pt>
    <dgm:pt modelId="{F54C9B32-FD70-4371-B3E7-547DE765EE7B}" type="sibTrans" cxnId="{4D16817D-466E-4454-BF70-E96D0055733F}">
      <dgm:prSet phldrT="1" phldr="0" custT="1"/>
      <dgm:spPr/>
      <dgm:t>
        <a:bodyPr/>
        <a:lstStyle/>
        <a:p>
          <a:r>
            <a:rPr lang="en-US" sz="4000"/>
            <a:t>1</a:t>
          </a:r>
        </a:p>
      </dgm:t>
    </dgm:pt>
    <dgm:pt modelId="{B89DAB9A-75A1-4A6F-B39A-43BE712B63A5}" type="parTrans" cxnId="{4D16817D-466E-4454-BF70-E96D0055733F}">
      <dgm:prSet/>
      <dgm:spPr/>
      <dgm:t>
        <a:bodyPr/>
        <a:lstStyle/>
        <a:p>
          <a:endParaRPr lang="en-US" sz="2000"/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C9CE219C-EFE7-2A4A-92C9-73F30D53ED73}" type="pres">
      <dgm:prSet presAssocID="{0B54DF00-CE12-44C7-A68D-0B5EDD338234}" presName="compositeNode" presStyleCnt="0">
        <dgm:presLayoutVars>
          <dgm:bulletEnabled val="1"/>
        </dgm:presLayoutVars>
      </dgm:prSet>
      <dgm:spPr/>
    </dgm:pt>
    <dgm:pt modelId="{B2B725EF-A486-AD4C-B5D5-3745F69FBDC5}" type="pres">
      <dgm:prSet presAssocID="{0B54DF00-CE12-44C7-A68D-0B5EDD338234}" presName="bgRect" presStyleLbl="bgAccFollowNode1" presStyleIdx="0" presStyleCnt="4"/>
      <dgm:spPr/>
    </dgm:pt>
    <dgm:pt modelId="{B4BF98E8-2266-1F43-94A7-A90665C77CFC}" type="pres">
      <dgm:prSet presAssocID="{F54C9B32-FD70-4371-B3E7-547DE765EE7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4CF4D00-5A14-EF43-BA50-B04EEA6C79ED}" type="pres">
      <dgm:prSet presAssocID="{0B54DF00-CE12-44C7-A68D-0B5EDD338234}" presName="bottomLine" presStyleLbl="alignNode1" presStyleIdx="1" presStyleCnt="8">
        <dgm:presLayoutVars/>
      </dgm:prSet>
      <dgm:spPr/>
    </dgm:pt>
    <dgm:pt modelId="{4B0378FA-70BD-4848-8421-BE08C22D7D29}" type="pres">
      <dgm:prSet presAssocID="{0B54DF00-CE12-44C7-A68D-0B5EDD338234}" presName="nodeText" presStyleLbl="bgAccFollowNode1" presStyleIdx="0" presStyleCnt="4">
        <dgm:presLayoutVars>
          <dgm:bulletEnabled val="1"/>
        </dgm:presLayoutVars>
      </dgm:prSet>
      <dgm:spPr/>
    </dgm:pt>
    <dgm:pt modelId="{5B1B0B23-F3AB-754F-9D1A-5150232114CB}" type="pres">
      <dgm:prSet presAssocID="{F54C9B32-FD70-4371-B3E7-547DE765EE7B}" presName="sibTrans" presStyleCnt="0"/>
      <dgm:spPr/>
    </dgm:pt>
    <dgm:pt modelId="{F5DD186D-7D55-844C-98C1-6ED3A5FAD56E}" type="pres">
      <dgm:prSet presAssocID="{AC59A68E-8D6B-C547-AC8B-A6C5D8632125}" presName="compositeNode" presStyleCnt="0">
        <dgm:presLayoutVars>
          <dgm:bulletEnabled val="1"/>
        </dgm:presLayoutVars>
      </dgm:prSet>
      <dgm:spPr/>
    </dgm:pt>
    <dgm:pt modelId="{1CF78B99-8658-BB4D-985B-8E9C03F92F2B}" type="pres">
      <dgm:prSet presAssocID="{AC59A68E-8D6B-C547-AC8B-A6C5D8632125}" presName="bgRect" presStyleLbl="bgAccFollowNode1" presStyleIdx="1" presStyleCnt="4"/>
      <dgm:spPr/>
    </dgm:pt>
    <dgm:pt modelId="{53FF1227-895E-E441-910E-980636AF7838}" type="pres">
      <dgm:prSet presAssocID="{3A5A989D-D191-994F-B675-9BB09E5FC53F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EA6F43B-1051-0547-AC5A-482006D21B48}" type="pres">
      <dgm:prSet presAssocID="{AC59A68E-8D6B-C547-AC8B-A6C5D8632125}" presName="bottomLine" presStyleLbl="alignNode1" presStyleIdx="3" presStyleCnt="8">
        <dgm:presLayoutVars/>
      </dgm:prSet>
      <dgm:spPr/>
    </dgm:pt>
    <dgm:pt modelId="{CA1C89FB-00EE-B44D-AA21-962FA11A5F87}" type="pres">
      <dgm:prSet presAssocID="{AC59A68E-8D6B-C547-AC8B-A6C5D8632125}" presName="nodeText" presStyleLbl="bgAccFollowNode1" presStyleIdx="1" presStyleCnt="4">
        <dgm:presLayoutVars>
          <dgm:bulletEnabled val="1"/>
        </dgm:presLayoutVars>
      </dgm:prSet>
      <dgm:spPr/>
    </dgm:pt>
    <dgm:pt modelId="{FF4A2E58-7B1E-5044-BBA4-2BCFF0A6F314}" type="pres">
      <dgm:prSet presAssocID="{3A5A989D-D191-994F-B675-9BB09E5FC53F}" presName="sibTrans" presStyleCnt="0"/>
      <dgm:spPr/>
    </dgm:pt>
    <dgm:pt modelId="{9ADA2A59-3852-9140-A482-0D408B421D92}" type="pres">
      <dgm:prSet presAssocID="{0FC43500-37B4-D34B-8CFC-E9D75B843E65}" presName="compositeNode" presStyleCnt="0">
        <dgm:presLayoutVars>
          <dgm:bulletEnabled val="1"/>
        </dgm:presLayoutVars>
      </dgm:prSet>
      <dgm:spPr/>
    </dgm:pt>
    <dgm:pt modelId="{B7A6F91A-8E5E-3B48-A0F1-2EF68D3685D0}" type="pres">
      <dgm:prSet presAssocID="{0FC43500-37B4-D34B-8CFC-E9D75B843E65}" presName="bgRect" presStyleLbl="bgAccFollowNode1" presStyleIdx="2" presStyleCnt="4"/>
      <dgm:spPr/>
    </dgm:pt>
    <dgm:pt modelId="{73621A94-F565-6B47-8D84-4F762D51F3C5}" type="pres">
      <dgm:prSet presAssocID="{F07EE952-D13F-6348-A124-C11838A822B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2E69762-CBC7-2946-B133-AD7FFAF9EF48}" type="pres">
      <dgm:prSet presAssocID="{0FC43500-37B4-D34B-8CFC-E9D75B843E65}" presName="bottomLine" presStyleLbl="alignNode1" presStyleIdx="5" presStyleCnt="8">
        <dgm:presLayoutVars/>
      </dgm:prSet>
      <dgm:spPr/>
    </dgm:pt>
    <dgm:pt modelId="{D9EF4526-447F-6D4D-A628-9F002174334B}" type="pres">
      <dgm:prSet presAssocID="{0FC43500-37B4-D34B-8CFC-E9D75B843E65}" presName="nodeText" presStyleLbl="bgAccFollowNode1" presStyleIdx="2" presStyleCnt="4">
        <dgm:presLayoutVars>
          <dgm:bulletEnabled val="1"/>
        </dgm:presLayoutVars>
      </dgm:prSet>
      <dgm:spPr/>
    </dgm:pt>
    <dgm:pt modelId="{5AE1A85A-EB11-6F4E-99C7-05F981E5EA6B}" type="pres">
      <dgm:prSet presAssocID="{F07EE952-D13F-6348-A124-C11838A822B0}" presName="sibTrans" presStyleCnt="0"/>
      <dgm:spPr/>
    </dgm:pt>
    <dgm:pt modelId="{EC99EC53-6382-9A46-BC87-4794126B5AA1}" type="pres">
      <dgm:prSet presAssocID="{66097F20-4F21-8149-AF03-BC728B05AA9A}" presName="compositeNode" presStyleCnt="0">
        <dgm:presLayoutVars>
          <dgm:bulletEnabled val="1"/>
        </dgm:presLayoutVars>
      </dgm:prSet>
      <dgm:spPr/>
    </dgm:pt>
    <dgm:pt modelId="{3E4FB726-2FAD-4E44-B84B-71477A473028}" type="pres">
      <dgm:prSet presAssocID="{66097F20-4F21-8149-AF03-BC728B05AA9A}" presName="bgRect" presStyleLbl="bgAccFollowNode1" presStyleIdx="3" presStyleCnt="4"/>
      <dgm:spPr/>
    </dgm:pt>
    <dgm:pt modelId="{93B2442B-01B8-2B4B-B8BE-A2AD4535AA04}" type="pres">
      <dgm:prSet presAssocID="{63F1836F-46BD-0A47-9E86-D587D8AC51C4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118ED698-4443-AA4E-9368-3565EAA96E40}" type="pres">
      <dgm:prSet presAssocID="{66097F20-4F21-8149-AF03-BC728B05AA9A}" presName="bottomLine" presStyleLbl="alignNode1" presStyleIdx="7" presStyleCnt="8">
        <dgm:presLayoutVars/>
      </dgm:prSet>
      <dgm:spPr/>
    </dgm:pt>
    <dgm:pt modelId="{B7B82EEF-7B29-D146-B3F9-E217F4232CD1}" type="pres">
      <dgm:prSet presAssocID="{66097F20-4F21-8149-AF03-BC728B05AA9A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069841C-AB5E-D046-AB4E-9B96A7A282FF}" type="presOf" srcId="{0B54DF00-CE12-44C7-A68D-0B5EDD338234}" destId="{4B0378FA-70BD-4848-8421-BE08C22D7D29}" srcOrd="1" destOrd="0" presId="urn:microsoft.com/office/officeart/2016/7/layout/BasicLinearProcessNumbered"/>
    <dgm:cxn modelId="{84A50D1D-5B5B-204D-9263-042A1E452EE3}" type="presOf" srcId="{F07EE952-D13F-6348-A124-C11838A822B0}" destId="{73621A94-F565-6B47-8D84-4F762D51F3C5}" srcOrd="0" destOrd="0" presId="urn:microsoft.com/office/officeart/2016/7/layout/BasicLinearProcessNumbered"/>
    <dgm:cxn modelId="{7C1AA23B-A0C0-5C41-B293-9A492EC198F5}" type="presOf" srcId="{F54C9B32-FD70-4371-B3E7-547DE765EE7B}" destId="{B4BF98E8-2266-1F43-94A7-A90665C77CFC}" srcOrd="0" destOrd="0" presId="urn:microsoft.com/office/officeart/2016/7/layout/BasicLinearProcessNumbered"/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F11CE040-81E1-3842-81C5-31FEB37749BA}" srcId="{EE91E183-A6BA-4AB2-B5AE-FCD659E4BFED}" destId="{66097F20-4F21-8149-AF03-BC728B05AA9A}" srcOrd="3" destOrd="0" parTransId="{95E6A750-2679-414B-BA19-92F812615C16}" sibTransId="{63F1836F-46BD-0A47-9E86-D587D8AC51C4}"/>
    <dgm:cxn modelId="{FBEB204C-18E0-B742-AD24-9A126CBCE65B}" type="presOf" srcId="{3A5A989D-D191-994F-B675-9BB09E5FC53F}" destId="{53FF1227-895E-E441-910E-980636AF7838}" srcOrd="0" destOrd="0" presId="urn:microsoft.com/office/officeart/2016/7/layout/BasicLinearProcessNumbered"/>
    <dgm:cxn modelId="{4EF09870-FB65-FA4F-BD4E-6BD16D09B36E}" type="presOf" srcId="{0FC43500-37B4-D34B-8CFC-E9D75B843E65}" destId="{B7A6F91A-8E5E-3B48-A0F1-2EF68D3685D0}" srcOrd="0" destOrd="0" presId="urn:microsoft.com/office/officeart/2016/7/layout/BasicLinearProcessNumbered"/>
    <dgm:cxn modelId="{F607BD75-04AE-3843-88A3-F57058D24262}" type="presOf" srcId="{66097F20-4F21-8149-AF03-BC728B05AA9A}" destId="{3E4FB726-2FAD-4E44-B84B-71477A473028}" srcOrd="0" destOrd="0" presId="urn:microsoft.com/office/officeart/2016/7/layout/BasicLinearProcessNumbered"/>
    <dgm:cxn modelId="{4D16817D-466E-4454-BF70-E96D0055733F}" srcId="{EE91E183-A6BA-4AB2-B5AE-FCD659E4BFED}" destId="{0B54DF00-CE12-44C7-A68D-0B5EDD338234}" srcOrd="0" destOrd="0" parTransId="{B89DAB9A-75A1-4A6F-B39A-43BE712B63A5}" sibTransId="{F54C9B32-FD70-4371-B3E7-547DE765EE7B}"/>
    <dgm:cxn modelId="{CF797887-DCB5-2C41-ACFE-B76D48BE451D}" type="presOf" srcId="{AC59A68E-8D6B-C547-AC8B-A6C5D8632125}" destId="{1CF78B99-8658-BB4D-985B-8E9C03F92F2B}" srcOrd="0" destOrd="0" presId="urn:microsoft.com/office/officeart/2016/7/layout/BasicLinearProcessNumbered"/>
    <dgm:cxn modelId="{99874E90-E9DB-AA48-A6A5-2AE0EFC0E633}" type="presOf" srcId="{63F1836F-46BD-0A47-9E86-D587D8AC51C4}" destId="{93B2442B-01B8-2B4B-B8BE-A2AD4535AA04}" srcOrd="0" destOrd="0" presId="urn:microsoft.com/office/officeart/2016/7/layout/BasicLinearProcessNumbered"/>
    <dgm:cxn modelId="{535666A6-CF08-2145-B05A-4279B61EE8CE}" srcId="{EE91E183-A6BA-4AB2-B5AE-FCD659E4BFED}" destId="{0FC43500-37B4-D34B-8CFC-E9D75B843E65}" srcOrd="2" destOrd="0" parTransId="{70F1E02A-69E0-604A-974E-A10DD2FA5A94}" sibTransId="{F07EE952-D13F-6348-A124-C11838A822B0}"/>
    <dgm:cxn modelId="{148C0ABD-74C7-3041-B8B6-586ECFD05C1F}" srcId="{EE91E183-A6BA-4AB2-B5AE-FCD659E4BFED}" destId="{AC59A68E-8D6B-C547-AC8B-A6C5D8632125}" srcOrd="1" destOrd="0" parTransId="{3FDB68E6-B0A8-E545-B7E1-B6809D8B7434}" sibTransId="{3A5A989D-D191-994F-B675-9BB09E5FC53F}"/>
    <dgm:cxn modelId="{8FA909DE-EC60-9E4B-8CC0-BC4A0E1D5BE9}" type="presOf" srcId="{66097F20-4F21-8149-AF03-BC728B05AA9A}" destId="{B7B82EEF-7B29-D146-B3F9-E217F4232CD1}" srcOrd="1" destOrd="0" presId="urn:microsoft.com/office/officeart/2016/7/layout/BasicLinearProcessNumbered"/>
    <dgm:cxn modelId="{31575BEF-CE5E-C74A-863C-DBA081C84759}" type="presOf" srcId="{0FC43500-37B4-D34B-8CFC-E9D75B843E65}" destId="{D9EF4526-447F-6D4D-A628-9F002174334B}" srcOrd="1" destOrd="0" presId="urn:microsoft.com/office/officeart/2016/7/layout/BasicLinearProcessNumbered"/>
    <dgm:cxn modelId="{4FA40FF9-77E5-6744-975F-A9CC94B20F00}" type="presOf" srcId="{AC59A68E-8D6B-C547-AC8B-A6C5D8632125}" destId="{CA1C89FB-00EE-B44D-AA21-962FA11A5F87}" srcOrd="1" destOrd="0" presId="urn:microsoft.com/office/officeart/2016/7/layout/BasicLinearProcessNumbered"/>
    <dgm:cxn modelId="{8C563AFC-D1C2-B044-BD12-6D002086F7D8}" type="presOf" srcId="{0B54DF00-CE12-44C7-A68D-0B5EDD338234}" destId="{B2B725EF-A486-AD4C-B5D5-3745F69FBDC5}" srcOrd="0" destOrd="0" presId="urn:microsoft.com/office/officeart/2016/7/layout/BasicLinearProcessNumbered"/>
    <dgm:cxn modelId="{BB2E57EA-94CE-6443-9AB1-674B0107225D}" type="presParOf" srcId="{7CEAE22A-16F0-4E40-BDDE-256586717848}" destId="{C9CE219C-EFE7-2A4A-92C9-73F30D53ED73}" srcOrd="0" destOrd="0" presId="urn:microsoft.com/office/officeart/2016/7/layout/BasicLinearProcessNumbered"/>
    <dgm:cxn modelId="{2641F6A3-CEB7-6640-A38C-B9D79BB4BE27}" type="presParOf" srcId="{C9CE219C-EFE7-2A4A-92C9-73F30D53ED73}" destId="{B2B725EF-A486-AD4C-B5D5-3745F69FBDC5}" srcOrd="0" destOrd="0" presId="urn:microsoft.com/office/officeart/2016/7/layout/BasicLinearProcessNumbered"/>
    <dgm:cxn modelId="{07F8DBC3-3A6E-0A47-B63B-DB08808450E0}" type="presParOf" srcId="{C9CE219C-EFE7-2A4A-92C9-73F30D53ED73}" destId="{B4BF98E8-2266-1F43-94A7-A90665C77CFC}" srcOrd="1" destOrd="0" presId="urn:microsoft.com/office/officeart/2016/7/layout/BasicLinearProcessNumbered"/>
    <dgm:cxn modelId="{26D943E4-5252-A240-A293-60B053185988}" type="presParOf" srcId="{C9CE219C-EFE7-2A4A-92C9-73F30D53ED73}" destId="{C4CF4D00-5A14-EF43-BA50-B04EEA6C79ED}" srcOrd="2" destOrd="0" presId="urn:microsoft.com/office/officeart/2016/7/layout/BasicLinearProcessNumbered"/>
    <dgm:cxn modelId="{ECBB3EDE-32CD-E248-8496-A1158AA2AF0A}" type="presParOf" srcId="{C9CE219C-EFE7-2A4A-92C9-73F30D53ED73}" destId="{4B0378FA-70BD-4848-8421-BE08C22D7D29}" srcOrd="3" destOrd="0" presId="urn:microsoft.com/office/officeart/2016/7/layout/BasicLinearProcessNumbered"/>
    <dgm:cxn modelId="{2CF5B730-5CB1-6044-A230-066B5E2DB957}" type="presParOf" srcId="{7CEAE22A-16F0-4E40-BDDE-256586717848}" destId="{5B1B0B23-F3AB-754F-9D1A-5150232114CB}" srcOrd="1" destOrd="0" presId="urn:microsoft.com/office/officeart/2016/7/layout/BasicLinearProcessNumbered"/>
    <dgm:cxn modelId="{B0A63EF3-1A29-5E43-B4EE-22208D3798B7}" type="presParOf" srcId="{7CEAE22A-16F0-4E40-BDDE-256586717848}" destId="{F5DD186D-7D55-844C-98C1-6ED3A5FAD56E}" srcOrd="2" destOrd="0" presId="urn:microsoft.com/office/officeart/2016/7/layout/BasicLinearProcessNumbered"/>
    <dgm:cxn modelId="{46702816-FFED-3C46-9EDA-44ED7FE0B82F}" type="presParOf" srcId="{F5DD186D-7D55-844C-98C1-6ED3A5FAD56E}" destId="{1CF78B99-8658-BB4D-985B-8E9C03F92F2B}" srcOrd="0" destOrd="0" presId="urn:microsoft.com/office/officeart/2016/7/layout/BasicLinearProcessNumbered"/>
    <dgm:cxn modelId="{B9D65E4F-5BDB-5147-80AC-60E859231DF3}" type="presParOf" srcId="{F5DD186D-7D55-844C-98C1-6ED3A5FAD56E}" destId="{53FF1227-895E-E441-910E-980636AF7838}" srcOrd="1" destOrd="0" presId="urn:microsoft.com/office/officeart/2016/7/layout/BasicLinearProcessNumbered"/>
    <dgm:cxn modelId="{6B9A697D-4A3A-2942-882F-91B4B5F5F580}" type="presParOf" srcId="{F5DD186D-7D55-844C-98C1-6ED3A5FAD56E}" destId="{3EA6F43B-1051-0547-AC5A-482006D21B48}" srcOrd="2" destOrd="0" presId="urn:microsoft.com/office/officeart/2016/7/layout/BasicLinearProcessNumbered"/>
    <dgm:cxn modelId="{9E36C760-7D77-C645-AF0B-E69C380953B5}" type="presParOf" srcId="{F5DD186D-7D55-844C-98C1-6ED3A5FAD56E}" destId="{CA1C89FB-00EE-B44D-AA21-962FA11A5F87}" srcOrd="3" destOrd="0" presId="urn:microsoft.com/office/officeart/2016/7/layout/BasicLinearProcessNumbered"/>
    <dgm:cxn modelId="{83BB45D1-3063-3D42-9900-E63C63582152}" type="presParOf" srcId="{7CEAE22A-16F0-4E40-BDDE-256586717848}" destId="{FF4A2E58-7B1E-5044-BBA4-2BCFF0A6F314}" srcOrd="3" destOrd="0" presId="urn:microsoft.com/office/officeart/2016/7/layout/BasicLinearProcessNumbered"/>
    <dgm:cxn modelId="{506983B3-8F75-9244-87E8-0782211820D1}" type="presParOf" srcId="{7CEAE22A-16F0-4E40-BDDE-256586717848}" destId="{9ADA2A59-3852-9140-A482-0D408B421D92}" srcOrd="4" destOrd="0" presId="urn:microsoft.com/office/officeart/2016/7/layout/BasicLinearProcessNumbered"/>
    <dgm:cxn modelId="{89593D54-10D0-734B-91A1-DFAB1178EA7A}" type="presParOf" srcId="{9ADA2A59-3852-9140-A482-0D408B421D92}" destId="{B7A6F91A-8E5E-3B48-A0F1-2EF68D3685D0}" srcOrd="0" destOrd="0" presId="urn:microsoft.com/office/officeart/2016/7/layout/BasicLinearProcessNumbered"/>
    <dgm:cxn modelId="{C0E48B12-9040-2A4A-BA46-4A941246388C}" type="presParOf" srcId="{9ADA2A59-3852-9140-A482-0D408B421D92}" destId="{73621A94-F565-6B47-8D84-4F762D51F3C5}" srcOrd="1" destOrd="0" presId="urn:microsoft.com/office/officeart/2016/7/layout/BasicLinearProcessNumbered"/>
    <dgm:cxn modelId="{E4BAC1D0-EF82-9D44-B24C-01A24542282B}" type="presParOf" srcId="{9ADA2A59-3852-9140-A482-0D408B421D92}" destId="{A2E69762-CBC7-2946-B133-AD7FFAF9EF48}" srcOrd="2" destOrd="0" presId="urn:microsoft.com/office/officeart/2016/7/layout/BasicLinearProcessNumbered"/>
    <dgm:cxn modelId="{C398B208-BAFE-DE45-A441-A8518F732DB6}" type="presParOf" srcId="{9ADA2A59-3852-9140-A482-0D408B421D92}" destId="{D9EF4526-447F-6D4D-A628-9F002174334B}" srcOrd="3" destOrd="0" presId="urn:microsoft.com/office/officeart/2016/7/layout/BasicLinearProcessNumbered"/>
    <dgm:cxn modelId="{31874341-580B-E642-B1DD-5A1994A0D010}" type="presParOf" srcId="{7CEAE22A-16F0-4E40-BDDE-256586717848}" destId="{5AE1A85A-EB11-6F4E-99C7-05F981E5EA6B}" srcOrd="5" destOrd="0" presId="urn:microsoft.com/office/officeart/2016/7/layout/BasicLinearProcessNumbered"/>
    <dgm:cxn modelId="{5AF1302C-A594-DC42-A00D-EB2A9BC37EB9}" type="presParOf" srcId="{7CEAE22A-16F0-4E40-BDDE-256586717848}" destId="{EC99EC53-6382-9A46-BC87-4794126B5AA1}" srcOrd="6" destOrd="0" presId="urn:microsoft.com/office/officeart/2016/7/layout/BasicLinearProcessNumbered"/>
    <dgm:cxn modelId="{F41E12E0-D3E6-1940-9B78-3577D4B66E2B}" type="presParOf" srcId="{EC99EC53-6382-9A46-BC87-4794126B5AA1}" destId="{3E4FB726-2FAD-4E44-B84B-71477A473028}" srcOrd="0" destOrd="0" presId="urn:microsoft.com/office/officeart/2016/7/layout/BasicLinearProcessNumbered"/>
    <dgm:cxn modelId="{5E643E29-9963-6241-90D3-C01215201202}" type="presParOf" srcId="{EC99EC53-6382-9A46-BC87-4794126B5AA1}" destId="{93B2442B-01B8-2B4B-B8BE-A2AD4535AA04}" srcOrd="1" destOrd="0" presId="urn:microsoft.com/office/officeart/2016/7/layout/BasicLinearProcessNumbered"/>
    <dgm:cxn modelId="{0CDB8EE3-AE63-EF41-980C-B0F17D389B5B}" type="presParOf" srcId="{EC99EC53-6382-9A46-BC87-4794126B5AA1}" destId="{118ED698-4443-AA4E-9368-3565EAA96E40}" srcOrd="2" destOrd="0" presId="urn:microsoft.com/office/officeart/2016/7/layout/BasicLinearProcessNumbered"/>
    <dgm:cxn modelId="{FEACD815-5660-8445-A3F2-7278CBCD0796}" type="presParOf" srcId="{EC99EC53-6382-9A46-BC87-4794126B5AA1}" destId="{B7B82EEF-7B29-D146-B3F9-E217F4232CD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59A68E-8D6B-C547-AC8B-A6C5D8632125}">
      <dgm:prSet/>
      <dgm:spPr/>
      <dgm:t>
        <a:bodyPr/>
        <a:lstStyle/>
        <a:p>
          <a:r>
            <a:rPr lang="en-US" b="1" i="1" dirty="0"/>
            <a:t>Use</a:t>
          </a:r>
          <a:r>
            <a:rPr lang="en-US" i="1" dirty="0"/>
            <a:t> a 4-part debrief format to encourage discussion.</a:t>
          </a:r>
          <a:endParaRPr lang="en-US" dirty="0"/>
        </a:p>
      </dgm:t>
    </dgm:pt>
    <dgm:pt modelId="{3FDB68E6-B0A8-E545-B7E1-B6809D8B7434}" type="parTrans" cxnId="{148C0ABD-74C7-3041-B8B6-586ECFD05C1F}">
      <dgm:prSet/>
      <dgm:spPr/>
      <dgm:t>
        <a:bodyPr/>
        <a:lstStyle/>
        <a:p>
          <a:endParaRPr lang="en-US"/>
        </a:p>
      </dgm:t>
    </dgm:pt>
    <dgm:pt modelId="{3A5A989D-D191-994F-B675-9BB09E5FC53F}" type="sibTrans" cxnId="{148C0ABD-74C7-3041-B8B6-586ECFD05C1F}">
      <dgm:prSet phldrT="1" phldr="0"/>
      <dgm:spPr/>
      <dgm:t>
        <a:bodyPr/>
        <a:lstStyle/>
        <a:p>
          <a:r>
            <a:rPr lang="en-US" dirty="0"/>
            <a:t>1</a:t>
          </a:r>
        </a:p>
      </dgm:t>
    </dgm:pt>
    <dgm:pt modelId="{0FC43500-37B4-D34B-8CFC-E9D75B843E65}">
      <dgm:prSet/>
      <dgm:spPr/>
      <dgm:t>
        <a:bodyPr/>
        <a:lstStyle/>
        <a:p>
          <a:r>
            <a:rPr lang="en-US" b="1" i="1"/>
            <a:t>Practice</a:t>
          </a:r>
          <a:r>
            <a:rPr lang="en-US" i="1"/>
            <a:t> phrases to use while facilitating learning.</a:t>
          </a:r>
          <a:endParaRPr lang="en-US" dirty="0"/>
        </a:p>
      </dgm:t>
    </dgm:pt>
    <dgm:pt modelId="{70F1E02A-69E0-604A-974E-A10DD2FA5A94}" type="parTrans" cxnId="{535666A6-CF08-2145-B05A-4279B61EE8CE}">
      <dgm:prSet/>
      <dgm:spPr/>
      <dgm:t>
        <a:bodyPr/>
        <a:lstStyle/>
        <a:p>
          <a:endParaRPr lang="en-US"/>
        </a:p>
      </dgm:t>
    </dgm:pt>
    <dgm:pt modelId="{F07EE952-D13F-6348-A124-C11838A822B0}" type="sibTrans" cxnId="{535666A6-CF08-2145-B05A-4279B61EE8CE}">
      <dgm:prSet phldrT="2" phldr="0"/>
      <dgm:spPr/>
      <dgm:t>
        <a:bodyPr/>
        <a:lstStyle/>
        <a:p>
          <a:r>
            <a:rPr lang="en-US" dirty="0"/>
            <a:t>2</a:t>
          </a:r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F5DD186D-7D55-844C-98C1-6ED3A5FAD56E}" type="pres">
      <dgm:prSet presAssocID="{AC59A68E-8D6B-C547-AC8B-A6C5D8632125}" presName="compositeNode" presStyleCnt="0">
        <dgm:presLayoutVars>
          <dgm:bulletEnabled val="1"/>
        </dgm:presLayoutVars>
      </dgm:prSet>
      <dgm:spPr/>
    </dgm:pt>
    <dgm:pt modelId="{1CF78B99-8658-BB4D-985B-8E9C03F92F2B}" type="pres">
      <dgm:prSet presAssocID="{AC59A68E-8D6B-C547-AC8B-A6C5D8632125}" presName="bgRect" presStyleLbl="bgAccFollowNode1" presStyleIdx="0" presStyleCnt="2"/>
      <dgm:spPr/>
    </dgm:pt>
    <dgm:pt modelId="{53FF1227-895E-E441-910E-980636AF7838}" type="pres">
      <dgm:prSet presAssocID="{3A5A989D-D191-994F-B675-9BB09E5FC53F}" presName="sibTransNodeCircle" presStyleLbl="alignNode1" presStyleIdx="0" presStyleCnt="4">
        <dgm:presLayoutVars>
          <dgm:chMax val="0"/>
          <dgm:bulletEnabled/>
        </dgm:presLayoutVars>
      </dgm:prSet>
      <dgm:spPr/>
    </dgm:pt>
    <dgm:pt modelId="{3EA6F43B-1051-0547-AC5A-482006D21B48}" type="pres">
      <dgm:prSet presAssocID="{AC59A68E-8D6B-C547-AC8B-A6C5D8632125}" presName="bottomLine" presStyleLbl="alignNode1" presStyleIdx="1" presStyleCnt="4">
        <dgm:presLayoutVars/>
      </dgm:prSet>
      <dgm:spPr/>
    </dgm:pt>
    <dgm:pt modelId="{CA1C89FB-00EE-B44D-AA21-962FA11A5F87}" type="pres">
      <dgm:prSet presAssocID="{AC59A68E-8D6B-C547-AC8B-A6C5D8632125}" presName="nodeText" presStyleLbl="bgAccFollowNode1" presStyleIdx="0" presStyleCnt="2">
        <dgm:presLayoutVars>
          <dgm:bulletEnabled val="1"/>
        </dgm:presLayoutVars>
      </dgm:prSet>
      <dgm:spPr/>
    </dgm:pt>
    <dgm:pt modelId="{FF4A2E58-7B1E-5044-BBA4-2BCFF0A6F314}" type="pres">
      <dgm:prSet presAssocID="{3A5A989D-D191-994F-B675-9BB09E5FC53F}" presName="sibTrans" presStyleCnt="0"/>
      <dgm:spPr/>
    </dgm:pt>
    <dgm:pt modelId="{9ADA2A59-3852-9140-A482-0D408B421D92}" type="pres">
      <dgm:prSet presAssocID="{0FC43500-37B4-D34B-8CFC-E9D75B843E65}" presName="compositeNode" presStyleCnt="0">
        <dgm:presLayoutVars>
          <dgm:bulletEnabled val="1"/>
        </dgm:presLayoutVars>
      </dgm:prSet>
      <dgm:spPr/>
    </dgm:pt>
    <dgm:pt modelId="{B7A6F91A-8E5E-3B48-A0F1-2EF68D3685D0}" type="pres">
      <dgm:prSet presAssocID="{0FC43500-37B4-D34B-8CFC-E9D75B843E65}" presName="bgRect" presStyleLbl="bgAccFollowNode1" presStyleIdx="1" presStyleCnt="2"/>
      <dgm:spPr/>
    </dgm:pt>
    <dgm:pt modelId="{73621A94-F565-6B47-8D84-4F762D51F3C5}" type="pres">
      <dgm:prSet presAssocID="{F07EE952-D13F-6348-A124-C11838A822B0}" presName="sibTransNodeCircle" presStyleLbl="alignNode1" presStyleIdx="2" presStyleCnt="4">
        <dgm:presLayoutVars>
          <dgm:chMax val="0"/>
          <dgm:bulletEnabled/>
        </dgm:presLayoutVars>
      </dgm:prSet>
      <dgm:spPr/>
    </dgm:pt>
    <dgm:pt modelId="{A2E69762-CBC7-2946-B133-AD7FFAF9EF48}" type="pres">
      <dgm:prSet presAssocID="{0FC43500-37B4-D34B-8CFC-E9D75B843E65}" presName="bottomLine" presStyleLbl="alignNode1" presStyleIdx="3" presStyleCnt="4">
        <dgm:presLayoutVars/>
      </dgm:prSet>
      <dgm:spPr/>
    </dgm:pt>
    <dgm:pt modelId="{D9EF4526-447F-6D4D-A628-9F002174334B}" type="pres">
      <dgm:prSet presAssocID="{0FC43500-37B4-D34B-8CFC-E9D75B843E65}" presName="nodeText" presStyleLbl="bgAccFollowNode1" presStyleIdx="1" presStyleCnt="2">
        <dgm:presLayoutVars>
          <dgm:bulletEnabled val="1"/>
        </dgm:presLayoutVars>
      </dgm:prSet>
      <dgm:spPr/>
    </dgm:pt>
  </dgm:ptLst>
  <dgm:cxnLst>
    <dgm:cxn modelId="{84A50D1D-5B5B-204D-9263-042A1E452EE3}" type="presOf" srcId="{F07EE952-D13F-6348-A124-C11838A822B0}" destId="{73621A94-F565-6B47-8D84-4F762D51F3C5}" srcOrd="0" destOrd="0" presId="urn:microsoft.com/office/officeart/2016/7/layout/BasicLinearProcessNumbered"/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FBEB204C-18E0-B742-AD24-9A126CBCE65B}" type="presOf" srcId="{3A5A989D-D191-994F-B675-9BB09E5FC53F}" destId="{53FF1227-895E-E441-910E-980636AF7838}" srcOrd="0" destOrd="0" presId="urn:microsoft.com/office/officeart/2016/7/layout/BasicLinearProcessNumbered"/>
    <dgm:cxn modelId="{4EF09870-FB65-FA4F-BD4E-6BD16D09B36E}" type="presOf" srcId="{0FC43500-37B4-D34B-8CFC-E9D75B843E65}" destId="{B7A6F91A-8E5E-3B48-A0F1-2EF68D3685D0}" srcOrd="0" destOrd="0" presId="urn:microsoft.com/office/officeart/2016/7/layout/BasicLinearProcessNumbered"/>
    <dgm:cxn modelId="{CF797887-DCB5-2C41-ACFE-B76D48BE451D}" type="presOf" srcId="{AC59A68E-8D6B-C547-AC8B-A6C5D8632125}" destId="{1CF78B99-8658-BB4D-985B-8E9C03F92F2B}" srcOrd="0" destOrd="0" presId="urn:microsoft.com/office/officeart/2016/7/layout/BasicLinearProcessNumbered"/>
    <dgm:cxn modelId="{535666A6-CF08-2145-B05A-4279B61EE8CE}" srcId="{EE91E183-A6BA-4AB2-B5AE-FCD659E4BFED}" destId="{0FC43500-37B4-D34B-8CFC-E9D75B843E65}" srcOrd="1" destOrd="0" parTransId="{70F1E02A-69E0-604A-974E-A10DD2FA5A94}" sibTransId="{F07EE952-D13F-6348-A124-C11838A822B0}"/>
    <dgm:cxn modelId="{148C0ABD-74C7-3041-B8B6-586ECFD05C1F}" srcId="{EE91E183-A6BA-4AB2-B5AE-FCD659E4BFED}" destId="{AC59A68E-8D6B-C547-AC8B-A6C5D8632125}" srcOrd="0" destOrd="0" parTransId="{3FDB68E6-B0A8-E545-B7E1-B6809D8B7434}" sibTransId="{3A5A989D-D191-994F-B675-9BB09E5FC53F}"/>
    <dgm:cxn modelId="{31575BEF-CE5E-C74A-863C-DBA081C84759}" type="presOf" srcId="{0FC43500-37B4-D34B-8CFC-E9D75B843E65}" destId="{D9EF4526-447F-6D4D-A628-9F002174334B}" srcOrd="1" destOrd="0" presId="urn:microsoft.com/office/officeart/2016/7/layout/BasicLinearProcessNumbered"/>
    <dgm:cxn modelId="{4FA40FF9-77E5-6744-975F-A9CC94B20F00}" type="presOf" srcId="{AC59A68E-8D6B-C547-AC8B-A6C5D8632125}" destId="{CA1C89FB-00EE-B44D-AA21-962FA11A5F87}" srcOrd="1" destOrd="0" presId="urn:microsoft.com/office/officeart/2016/7/layout/BasicLinearProcessNumbered"/>
    <dgm:cxn modelId="{B0A63EF3-1A29-5E43-B4EE-22208D3798B7}" type="presParOf" srcId="{7CEAE22A-16F0-4E40-BDDE-256586717848}" destId="{F5DD186D-7D55-844C-98C1-6ED3A5FAD56E}" srcOrd="0" destOrd="0" presId="urn:microsoft.com/office/officeart/2016/7/layout/BasicLinearProcessNumbered"/>
    <dgm:cxn modelId="{46702816-FFED-3C46-9EDA-44ED7FE0B82F}" type="presParOf" srcId="{F5DD186D-7D55-844C-98C1-6ED3A5FAD56E}" destId="{1CF78B99-8658-BB4D-985B-8E9C03F92F2B}" srcOrd="0" destOrd="0" presId="urn:microsoft.com/office/officeart/2016/7/layout/BasicLinearProcessNumbered"/>
    <dgm:cxn modelId="{B9D65E4F-5BDB-5147-80AC-60E859231DF3}" type="presParOf" srcId="{F5DD186D-7D55-844C-98C1-6ED3A5FAD56E}" destId="{53FF1227-895E-E441-910E-980636AF7838}" srcOrd="1" destOrd="0" presId="urn:microsoft.com/office/officeart/2016/7/layout/BasicLinearProcessNumbered"/>
    <dgm:cxn modelId="{6B9A697D-4A3A-2942-882F-91B4B5F5F580}" type="presParOf" srcId="{F5DD186D-7D55-844C-98C1-6ED3A5FAD56E}" destId="{3EA6F43B-1051-0547-AC5A-482006D21B48}" srcOrd="2" destOrd="0" presId="urn:microsoft.com/office/officeart/2016/7/layout/BasicLinearProcessNumbered"/>
    <dgm:cxn modelId="{9E36C760-7D77-C645-AF0B-E69C380953B5}" type="presParOf" srcId="{F5DD186D-7D55-844C-98C1-6ED3A5FAD56E}" destId="{CA1C89FB-00EE-B44D-AA21-962FA11A5F87}" srcOrd="3" destOrd="0" presId="urn:microsoft.com/office/officeart/2016/7/layout/BasicLinearProcessNumbered"/>
    <dgm:cxn modelId="{83BB45D1-3063-3D42-9900-E63C63582152}" type="presParOf" srcId="{7CEAE22A-16F0-4E40-BDDE-256586717848}" destId="{FF4A2E58-7B1E-5044-BBA4-2BCFF0A6F314}" srcOrd="1" destOrd="0" presId="urn:microsoft.com/office/officeart/2016/7/layout/BasicLinearProcessNumbered"/>
    <dgm:cxn modelId="{506983B3-8F75-9244-87E8-0782211820D1}" type="presParOf" srcId="{7CEAE22A-16F0-4E40-BDDE-256586717848}" destId="{9ADA2A59-3852-9140-A482-0D408B421D92}" srcOrd="2" destOrd="0" presId="urn:microsoft.com/office/officeart/2016/7/layout/BasicLinearProcessNumbered"/>
    <dgm:cxn modelId="{89593D54-10D0-734B-91A1-DFAB1178EA7A}" type="presParOf" srcId="{9ADA2A59-3852-9140-A482-0D408B421D92}" destId="{B7A6F91A-8E5E-3B48-A0F1-2EF68D3685D0}" srcOrd="0" destOrd="0" presId="urn:microsoft.com/office/officeart/2016/7/layout/BasicLinearProcessNumbered"/>
    <dgm:cxn modelId="{C0E48B12-9040-2A4A-BA46-4A941246388C}" type="presParOf" srcId="{9ADA2A59-3852-9140-A482-0D408B421D92}" destId="{73621A94-F565-6B47-8D84-4F762D51F3C5}" srcOrd="1" destOrd="0" presId="urn:microsoft.com/office/officeart/2016/7/layout/BasicLinearProcessNumbered"/>
    <dgm:cxn modelId="{E4BAC1D0-EF82-9D44-B24C-01A24542282B}" type="presParOf" srcId="{9ADA2A59-3852-9140-A482-0D408B421D92}" destId="{A2E69762-CBC7-2946-B133-AD7FFAF9EF48}" srcOrd="2" destOrd="0" presId="urn:microsoft.com/office/officeart/2016/7/layout/BasicLinearProcessNumbered"/>
    <dgm:cxn modelId="{C398B208-BAFE-DE45-A441-A8518F732DB6}" type="presParOf" srcId="{9ADA2A59-3852-9140-A482-0D408B421D92}" destId="{D9EF4526-447F-6D4D-A628-9F002174334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EC22574-29E6-4FA3-983A-C644124176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4B261E-904E-48A8-9383-323CBAB78BDC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582C2907-94FD-4FD6-8D20-475E7D3A5544}" type="parTrans" cxnId="{F6D3AD1E-9FD4-452F-9BA3-1141F7A0787B}">
      <dgm:prSet/>
      <dgm:spPr/>
      <dgm:t>
        <a:bodyPr/>
        <a:lstStyle/>
        <a:p>
          <a:endParaRPr lang="en-US"/>
        </a:p>
      </dgm:t>
    </dgm:pt>
    <dgm:pt modelId="{ED32AD20-78C3-45AE-A182-A3D478AF5C29}" type="sibTrans" cxnId="{F6D3AD1E-9FD4-452F-9BA3-1141F7A0787B}">
      <dgm:prSet/>
      <dgm:spPr/>
      <dgm:t>
        <a:bodyPr/>
        <a:lstStyle/>
        <a:p>
          <a:endParaRPr lang="en-US"/>
        </a:p>
      </dgm:t>
    </dgm:pt>
    <dgm:pt modelId="{2F210089-84F7-4CC0-9BB2-D8333690AACC}">
      <dgm:prSet/>
      <dgm:spPr/>
      <dgm:t>
        <a:bodyPr/>
        <a:lstStyle/>
        <a:p>
          <a:r>
            <a:rPr lang="en-US" dirty="0"/>
            <a:t>Review your portion of class</a:t>
          </a:r>
        </a:p>
      </dgm:t>
    </dgm:pt>
    <dgm:pt modelId="{75CAE2B3-E709-4888-A3A2-932A1D299787}" type="parTrans" cxnId="{E0AA3A0E-92EE-4BE1-8651-AFCC50BB3912}">
      <dgm:prSet/>
      <dgm:spPr/>
      <dgm:t>
        <a:bodyPr/>
        <a:lstStyle/>
        <a:p>
          <a:endParaRPr lang="en-US"/>
        </a:p>
      </dgm:t>
    </dgm:pt>
    <dgm:pt modelId="{4D98ED39-85E3-422F-8A1A-B041B9972CDA}" type="sibTrans" cxnId="{E0AA3A0E-92EE-4BE1-8651-AFCC50BB3912}">
      <dgm:prSet/>
      <dgm:spPr/>
      <dgm:t>
        <a:bodyPr/>
        <a:lstStyle/>
        <a:p>
          <a:endParaRPr lang="en-US"/>
        </a:p>
      </dgm:t>
    </dgm:pt>
    <dgm:pt modelId="{20B3AA98-7F35-477B-AD02-A703177BE7C7}">
      <dgm:prSet/>
      <dgm:spPr/>
      <dgm:t>
        <a:bodyPr/>
        <a:lstStyle/>
        <a:p>
          <a:r>
            <a:rPr lang="en-US" dirty="0"/>
            <a:t>Join</a:t>
          </a:r>
        </a:p>
      </dgm:t>
    </dgm:pt>
    <dgm:pt modelId="{78C6322C-B141-4F59-B977-4A4CD8F14106}" type="parTrans" cxnId="{CB655DE8-EFAC-4B88-B321-3C685F51EEC1}">
      <dgm:prSet/>
      <dgm:spPr/>
      <dgm:t>
        <a:bodyPr/>
        <a:lstStyle/>
        <a:p>
          <a:endParaRPr lang="en-US"/>
        </a:p>
      </dgm:t>
    </dgm:pt>
    <dgm:pt modelId="{77925947-BDF1-40DF-846F-C6EA4AB7939C}" type="sibTrans" cxnId="{CB655DE8-EFAC-4B88-B321-3C685F51EEC1}">
      <dgm:prSet/>
      <dgm:spPr/>
      <dgm:t>
        <a:bodyPr/>
        <a:lstStyle/>
        <a:p>
          <a:endParaRPr lang="en-US"/>
        </a:p>
      </dgm:t>
    </dgm:pt>
    <dgm:pt modelId="{AA752576-9C0F-423D-A411-0EB7BBA84314}">
      <dgm:prSet/>
      <dgm:spPr/>
      <dgm:t>
        <a:bodyPr/>
        <a:lstStyle/>
        <a:p>
          <a:r>
            <a:rPr lang="en-US" dirty="0"/>
            <a:t>Join breakout room</a:t>
          </a:r>
        </a:p>
      </dgm:t>
    </dgm:pt>
    <dgm:pt modelId="{8B8FEA65-FB84-4B54-A5F1-2D99CBA72BE1}" type="parTrans" cxnId="{F705D3EF-E104-41EE-ABE5-205A72594517}">
      <dgm:prSet/>
      <dgm:spPr/>
      <dgm:t>
        <a:bodyPr/>
        <a:lstStyle/>
        <a:p>
          <a:endParaRPr lang="en-US"/>
        </a:p>
      </dgm:t>
    </dgm:pt>
    <dgm:pt modelId="{CE8B5B88-776C-46AF-A461-6D34000CA38E}" type="sibTrans" cxnId="{F705D3EF-E104-41EE-ABE5-205A72594517}">
      <dgm:prSet/>
      <dgm:spPr/>
      <dgm:t>
        <a:bodyPr/>
        <a:lstStyle/>
        <a:p>
          <a:endParaRPr lang="en-US"/>
        </a:p>
      </dgm:t>
    </dgm:pt>
    <dgm:pt modelId="{A172DF94-3068-44D7-AE95-7396F78B59B1}">
      <dgm:prSet/>
      <dgm:spPr/>
      <dgm:t>
        <a:bodyPr/>
        <a:lstStyle/>
        <a:p>
          <a:r>
            <a:rPr lang="en-US" dirty="0"/>
            <a:t>Stay</a:t>
          </a:r>
        </a:p>
      </dgm:t>
    </dgm:pt>
    <dgm:pt modelId="{0672E558-269E-47C2-AE48-FFF7D701FD34}" type="parTrans" cxnId="{5FED29D3-3A12-4497-B1EA-FAA7C8AB28B8}">
      <dgm:prSet/>
      <dgm:spPr/>
      <dgm:t>
        <a:bodyPr/>
        <a:lstStyle/>
        <a:p>
          <a:endParaRPr lang="en-US"/>
        </a:p>
      </dgm:t>
    </dgm:pt>
    <dgm:pt modelId="{4BC9017A-F5C9-4C3F-8DA9-E02BE63ACE82}" type="sibTrans" cxnId="{5FED29D3-3A12-4497-B1EA-FAA7C8AB28B8}">
      <dgm:prSet/>
      <dgm:spPr/>
      <dgm:t>
        <a:bodyPr/>
        <a:lstStyle/>
        <a:p>
          <a:endParaRPr lang="en-US"/>
        </a:p>
      </dgm:t>
    </dgm:pt>
    <dgm:pt modelId="{2AC7B246-9173-48A4-973C-D140C9E67A33}">
      <dgm:prSet/>
      <dgm:spPr/>
      <dgm:t>
        <a:bodyPr/>
        <a:lstStyle/>
        <a:p>
          <a:r>
            <a:rPr lang="en-US" dirty="0"/>
            <a:t>Stay here if Breakout or Poll</a:t>
          </a:r>
        </a:p>
      </dgm:t>
    </dgm:pt>
    <dgm:pt modelId="{EC8F03D8-72D6-441F-B4CB-E980F42B7E58}" type="parTrans" cxnId="{D03A958E-1AA7-4D51-96B9-86C89EAEF7A6}">
      <dgm:prSet/>
      <dgm:spPr/>
      <dgm:t>
        <a:bodyPr/>
        <a:lstStyle/>
        <a:p>
          <a:endParaRPr lang="en-US"/>
        </a:p>
      </dgm:t>
    </dgm:pt>
    <dgm:pt modelId="{3BC62461-E976-4171-92C5-3B06AA791DCD}" type="sibTrans" cxnId="{D03A958E-1AA7-4D51-96B9-86C89EAEF7A6}">
      <dgm:prSet/>
      <dgm:spPr/>
      <dgm:t>
        <a:bodyPr/>
        <a:lstStyle/>
        <a:p>
          <a:endParaRPr lang="en-US"/>
        </a:p>
      </dgm:t>
    </dgm:pt>
    <dgm:pt modelId="{48EC8E64-307E-4440-A741-272A4C6FDCC3}">
      <dgm:prSet/>
      <dgm:spPr/>
      <dgm:t>
        <a:bodyPr/>
        <a:lstStyle/>
        <a:p>
          <a:r>
            <a:rPr lang="en-US" dirty="0"/>
            <a:t>Ask</a:t>
          </a:r>
        </a:p>
      </dgm:t>
    </dgm:pt>
    <dgm:pt modelId="{489719F9-95AA-44D0-8239-E0214A44CDF2}" type="parTrans" cxnId="{63DD10E7-81C6-4A62-8867-D5637FC01103}">
      <dgm:prSet/>
      <dgm:spPr/>
      <dgm:t>
        <a:bodyPr/>
        <a:lstStyle/>
        <a:p>
          <a:endParaRPr lang="en-US"/>
        </a:p>
      </dgm:t>
    </dgm:pt>
    <dgm:pt modelId="{6B21E24A-D023-41E6-BB31-C246D9CDB9D7}" type="sibTrans" cxnId="{63DD10E7-81C6-4A62-8867-D5637FC01103}">
      <dgm:prSet/>
      <dgm:spPr/>
      <dgm:t>
        <a:bodyPr/>
        <a:lstStyle/>
        <a:p>
          <a:endParaRPr lang="en-US"/>
        </a:p>
      </dgm:t>
    </dgm:pt>
    <dgm:pt modelId="{344E1D88-EB65-4040-A6F6-EB4D9512BAE0}">
      <dgm:prSet/>
      <dgm:spPr/>
      <dgm:t>
        <a:bodyPr/>
        <a:lstStyle/>
        <a:p>
          <a:r>
            <a:rPr lang="en-US" dirty="0"/>
            <a:t>Ask any questions you have</a:t>
          </a:r>
        </a:p>
      </dgm:t>
    </dgm:pt>
    <dgm:pt modelId="{D911B6C4-1831-48B0-A934-615573B577BC}" type="parTrans" cxnId="{F5D37170-EECA-4CFA-89AC-59E70EED9740}">
      <dgm:prSet/>
      <dgm:spPr/>
      <dgm:t>
        <a:bodyPr/>
        <a:lstStyle/>
        <a:p>
          <a:endParaRPr lang="en-US"/>
        </a:p>
      </dgm:t>
    </dgm:pt>
    <dgm:pt modelId="{70A85D02-D60A-4ADF-B4B2-C797A955E3F6}" type="sibTrans" cxnId="{F5D37170-EECA-4CFA-89AC-59E70EED9740}">
      <dgm:prSet/>
      <dgm:spPr/>
      <dgm:t>
        <a:bodyPr/>
        <a:lstStyle/>
        <a:p>
          <a:endParaRPr lang="en-US"/>
        </a:p>
      </dgm:t>
    </dgm:pt>
    <dgm:pt modelId="{1AD468BA-98CF-F741-8FD8-66EA915E0A96}" type="pres">
      <dgm:prSet presAssocID="{6EC22574-29E6-4FA3-983A-C64412417699}" presName="Name0" presStyleCnt="0">
        <dgm:presLayoutVars>
          <dgm:dir/>
          <dgm:animLvl val="lvl"/>
          <dgm:resizeHandles val="exact"/>
        </dgm:presLayoutVars>
      </dgm:prSet>
      <dgm:spPr/>
    </dgm:pt>
    <dgm:pt modelId="{FCED455B-286B-A844-9FE3-A1E15A53DD30}" type="pres">
      <dgm:prSet presAssocID="{A172DF94-3068-44D7-AE95-7396F78B59B1}" presName="linNode" presStyleCnt="0"/>
      <dgm:spPr/>
    </dgm:pt>
    <dgm:pt modelId="{983AA118-8FFB-834A-8C55-778B64478223}" type="pres">
      <dgm:prSet presAssocID="{A172DF94-3068-44D7-AE95-7396F78B59B1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24697869-8F5C-634D-9759-F69C9495FEB5}" type="pres">
      <dgm:prSet presAssocID="{A172DF94-3068-44D7-AE95-7396F78B59B1}" presName="descendantText" presStyleLbl="alignAccFollowNode1" presStyleIdx="0" presStyleCnt="4">
        <dgm:presLayoutVars>
          <dgm:bulletEnabled val="1"/>
        </dgm:presLayoutVars>
      </dgm:prSet>
      <dgm:spPr/>
    </dgm:pt>
    <dgm:pt modelId="{0EE9C961-39A7-8A42-8A91-7844D27CC42D}" type="pres">
      <dgm:prSet presAssocID="{4BC9017A-F5C9-4C3F-8DA9-E02BE63ACE82}" presName="sp" presStyleCnt="0"/>
      <dgm:spPr/>
    </dgm:pt>
    <dgm:pt modelId="{EF546EAE-14AF-A447-9A17-218F9CE2D992}" type="pres">
      <dgm:prSet presAssocID="{20B3AA98-7F35-477B-AD02-A703177BE7C7}" presName="linNode" presStyleCnt="0"/>
      <dgm:spPr/>
    </dgm:pt>
    <dgm:pt modelId="{2CCF4CFE-B703-EE49-8938-55DAC037D190}" type="pres">
      <dgm:prSet presAssocID="{20B3AA98-7F35-477B-AD02-A703177BE7C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737ED91-33DE-424D-BC21-E4EC417FCD0A}" type="pres">
      <dgm:prSet presAssocID="{20B3AA98-7F35-477B-AD02-A703177BE7C7}" presName="descendantText" presStyleLbl="alignAccFollowNode1" presStyleIdx="1" presStyleCnt="4">
        <dgm:presLayoutVars>
          <dgm:bulletEnabled val="1"/>
        </dgm:presLayoutVars>
      </dgm:prSet>
      <dgm:spPr/>
    </dgm:pt>
    <dgm:pt modelId="{3061D39A-973B-214A-ADFA-5936FDB9EDBB}" type="pres">
      <dgm:prSet presAssocID="{77925947-BDF1-40DF-846F-C6EA4AB7939C}" presName="sp" presStyleCnt="0"/>
      <dgm:spPr/>
    </dgm:pt>
    <dgm:pt modelId="{B64D313D-18A5-6742-92A3-301CE1FFB983}" type="pres">
      <dgm:prSet presAssocID="{E74B261E-904E-48A8-9383-323CBAB78BDC}" presName="linNode" presStyleCnt="0"/>
      <dgm:spPr/>
    </dgm:pt>
    <dgm:pt modelId="{5D8BCC51-F52A-AC46-A2ED-069AA5916F4C}" type="pres">
      <dgm:prSet presAssocID="{E74B261E-904E-48A8-9383-323CBAB78BD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42DB79FB-5A12-A549-A4B5-C4C09CAE6E03}" type="pres">
      <dgm:prSet presAssocID="{E74B261E-904E-48A8-9383-323CBAB78BDC}" presName="descendantText" presStyleLbl="alignAccFollowNode1" presStyleIdx="2" presStyleCnt="4">
        <dgm:presLayoutVars>
          <dgm:bulletEnabled val="1"/>
        </dgm:presLayoutVars>
      </dgm:prSet>
      <dgm:spPr/>
    </dgm:pt>
    <dgm:pt modelId="{FB24502C-31DE-6443-A2F4-204DFF5E554B}" type="pres">
      <dgm:prSet presAssocID="{ED32AD20-78C3-45AE-A182-A3D478AF5C29}" presName="sp" presStyleCnt="0"/>
      <dgm:spPr/>
    </dgm:pt>
    <dgm:pt modelId="{ED6BC87E-121D-AD4B-9095-A62ACA70520D}" type="pres">
      <dgm:prSet presAssocID="{48EC8E64-307E-4440-A741-272A4C6FDCC3}" presName="linNode" presStyleCnt="0"/>
      <dgm:spPr/>
    </dgm:pt>
    <dgm:pt modelId="{6239F57F-7634-AE48-AA48-FA18CEBB760C}" type="pres">
      <dgm:prSet presAssocID="{48EC8E64-307E-4440-A741-272A4C6FDCC3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9E1745D-3F9F-D845-884A-8B16CEA77CE0}" type="pres">
      <dgm:prSet presAssocID="{48EC8E64-307E-4440-A741-272A4C6FDCC3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20F9A301-8EB6-B345-B7DA-BE7E812618D6}" type="presOf" srcId="{E74B261E-904E-48A8-9383-323CBAB78BDC}" destId="{5D8BCC51-F52A-AC46-A2ED-069AA5916F4C}" srcOrd="0" destOrd="0" presId="urn:microsoft.com/office/officeart/2005/8/layout/vList5"/>
    <dgm:cxn modelId="{E0AA3A0E-92EE-4BE1-8651-AFCC50BB3912}" srcId="{E74B261E-904E-48A8-9383-323CBAB78BDC}" destId="{2F210089-84F7-4CC0-9BB2-D8333690AACC}" srcOrd="0" destOrd="0" parTransId="{75CAE2B3-E709-4888-A3A2-932A1D299787}" sibTransId="{4D98ED39-85E3-422F-8A1A-B041B9972CDA}"/>
    <dgm:cxn modelId="{F6D3AD1E-9FD4-452F-9BA3-1141F7A0787B}" srcId="{6EC22574-29E6-4FA3-983A-C64412417699}" destId="{E74B261E-904E-48A8-9383-323CBAB78BDC}" srcOrd="2" destOrd="0" parTransId="{582C2907-94FD-4FD6-8D20-475E7D3A5544}" sibTransId="{ED32AD20-78C3-45AE-A182-A3D478AF5C29}"/>
    <dgm:cxn modelId="{6665F728-159A-F54F-9BFB-3980447DE886}" type="presOf" srcId="{A172DF94-3068-44D7-AE95-7396F78B59B1}" destId="{983AA118-8FFB-834A-8C55-778B64478223}" srcOrd="0" destOrd="0" presId="urn:microsoft.com/office/officeart/2005/8/layout/vList5"/>
    <dgm:cxn modelId="{FF585C33-ED46-8C49-BBAB-88895449A88E}" type="presOf" srcId="{6EC22574-29E6-4FA3-983A-C64412417699}" destId="{1AD468BA-98CF-F741-8FD8-66EA915E0A96}" srcOrd="0" destOrd="0" presId="urn:microsoft.com/office/officeart/2005/8/layout/vList5"/>
    <dgm:cxn modelId="{F5D37170-EECA-4CFA-89AC-59E70EED9740}" srcId="{48EC8E64-307E-4440-A741-272A4C6FDCC3}" destId="{344E1D88-EB65-4040-A6F6-EB4D9512BAE0}" srcOrd="0" destOrd="0" parTransId="{D911B6C4-1831-48B0-A934-615573B577BC}" sibTransId="{70A85D02-D60A-4ADF-B4B2-C797A955E3F6}"/>
    <dgm:cxn modelId="{D03A958E-1AA7-4D51-96B9-86C89EAEF7A6}" srcId="{A172DF94-3068-44D7-AE95-7396F78B59B1}" destId="{2AC7B246-9173-48A4-973C-D140C9E67A33}" srcOrd="0" destOrd="0" parTransId="{EC8F03D8-72D6-441F-B4CB-E980F42B7E58}" sibTransId="{3BC62461-E976-4171-92C5-3B06AA791DCD}"/>
    <dgm:cxn modelId="{B1F5B2A3-3626-5244-912F-20DE089EFECD}" type="presOf" srcId="{48EC8E64-307E-4440-A741-272A4C6FDCC3}" destId="{6239F57F-7634-AE48-AA48-FA18CEBB760C}" srcOrd="0" destOrd="0" presId="urn:microsoft.com/office/officeart/2005/8/layout/vList5"/>
    <dgm:cxn modelId="{7D19FCA3-AB36-2C4B-B175-E1DB33BD5D90}" type="presOf" srcId="{2F210089-84F7-4CC0-9BB2-D8333690AACC}" destId="{42DB79FB-5A12-A549-A4B5-C4C09CAE6E03}" srcOrd="0" destOrd="0" presId="urn:microsoft.com/office/officeart/2005/8/layout/vList5"/>
    <dgm:cxn modelId="{0E10F5A7-57C4-1B44-8408-6F057D177DCE}" type="presOf" srcId="{AA752576-9C0F-423D-A411-0EB7BBA84314}" destId="{D737ED91-33DE-424D-BC21-E4EC417FCD0A}" srcOrd="0" destOrd="0" presId="urn:microsoft.com/office/officeart/2005/8/layout/vList5"/>
    <dgm:cxn modelId="{B696D7BB-3660-6F48-AEE8-109A0A64FF61}" type="presOf" srcId="{20B3AA98-7F35-477B-AD02-A703177BE7C7}" destId="{2CCF4CFE-B703-EE49-8938-55DAC037D190}" srcOrd="0" destOrd="0" presId="urn:microsoft.com/office/officeart/2005/8/layout/vList5"/>
    <dgm:cxn modelId="{E86A36C5-9C53-9A4A-B06B-F654C92A2493}" type="presOf" srcId="{2AC7B246-9173-48A4-973C-D140C9E67A33}" destId="{24697869-8F5C-634D-9759-F69C9495FEB5}" srcOrd="0" destOrd="0" presId="urn:microsoft.com/office/officeart/2005/8/layout/vList5"/>
    <dgm:cxn modelId="{5FED29D3-3A12-4497-B1EA-FAA7C8AB28B8}" srcId="{6EC22574-29E6-4FA3-983A-C64412417699}" destId="{A172DF94-3068-44D7-AE95-7396F78B59B1}" srcOrd="0" destOrd="0" parTransId="{0672E558-269E-47C2-AE48-FFF7D701FD34}" sibTransId="{4BC9017A-F5C9-4C3F-8DA9-E02BE63ACE82}"/>
    <dgm:cxn modelId="{F31B52DC-53D4-8847-B04A-3F53A735051F}" type="presOf" srcId="{344E1D88-EB65-4040-A6F6-EB4D9512BAE0}" destId="{49E1745D-3F9F-D845-884A-8B16CEA77CE0}" srcOrd="0" destOrd="0" presId="urn:microsoft.com/office/officeart/2005/8/layout/vList5"/>
    <dgm:cxn modelId="{63DD10E7-81C6-4A62-8867-D5637FC01103}" srcId="{6EC22574-29E6-4FA3-983A-C64412417699}" destId="{48EC8E64-307E-4440-A741-272A4C6FDCC3}" srcOrd="3" destOrd="0" parTransId="{489719F9-95AA-44D0-8239-E0214A44CDF2}" sibTransId="{6B21E24A-D023-41E6-BB31-C246D9CDB9D7}"/>
    <dgm:cxn modelId="{CB655DE8-EFAC-4B88-B321-3C685F51EEC1}" srcId="{6EC22574-29E6-4FA3-983A-C64412417699}" destId="{20B3AA98-7F35-477B-AD02-A703177BE7C7}" srcOrd="1" destOrd="0" parTransId="{78C6322C-B141-4F59-B977-4A4CD8F14106}" sibTransId="{77925947-BDF1-40DF-846F-C6EA4AB7939C}"/>
    <dgm:cxn modelId="{F705D3EF-E104-41EE-ABE5-205A72594517}" srcId="{20B3AA98-7F35-477B-AD02-A703177BE7C7}" destId="{AA752576-9C0F-423D-A411-0EB7BBA84314}" srcOrd="0" destOrd="0" parTransId="{8B8FEA65-FB84-4B54-A5F1-2D99CBA72BE1}" sibTransId="{CE8B5B88-776C-46AF-A461-6D34000CA38E}"/>
    <dgm:cxn modelId="{A5056B41-55A0-6745-A8C8-FD3CBED3DE78}" type="presParOf" srcId="{1AD468BA-98CF-F741-8FD8-66EA915E0A96}" destId="{FCED455B-286B-A844-9FE3-A1E15A53DD30}" srcOrd="0" destOrd="0" presId="urn:microsoft.com/office/officeart/2005/8/layout/vList5"/>
    <dgm:cxn modelId="{D4BAAAE9-2221-1C48-B294-6EFC413B99B4}" type="presParOf" srcId="{FCED455B-286B-A844-9FE3-A1E15A53DD30}" destId="{983AA118-8FFB-834A-8C55-778B64478223}" srcOrd="0" destOrd="0" presId="urn:microsoft.com/office/officeart/2005/8/layout/vList5"/>
    <dgm:cxn modelId="{0C4E2EAC-6093-F64A-BD59-D207982C5761}" type="presParOf" srcId="{FCED455B-286B-A844-9FE3-A1E15A53DD30}" destId="{24697869-8F5C-634D-9759-F69C9495FEB5}" srcOrd="1" destOrd="0" presId="urn:microsoft.com/office/officeart/2005/8/layout/vList5"/>
    <dgm:cxn modelId="{64FCBA4D-347E-A942-B79C-E77CB067348B}" type="presParOf" srcId="{1AD468BA-98CF-F741-8FD8-66EA915E0A96}" destId="{0EE9C961-39A7-8A42-8A91-7844D27CC42D}" srcOrd="1" destOrd="0" presId="urn:microsoft.com/office/officeart/2005/8/layout/vList5"/>
    <dgm:cxn modelId="{0D86762A-445E-C642-B8E8-46F9F55CDD1D}" type="presParOf" srcId="{1AD468BA-98CF-F741-8FD8-66EA915E0A96}" destId="{EF546EAE-14AF-A447-9A17-218F9CE2D992}" srcOrd="2" destOrd="0" presId="urn:microsoft.com/office/officeart/2005/8/layout/vList5"/>
    <dgm:cxn modelId="{DAC2B3FA-6D2F-3944-858E-66E2B0318FC8}" type="presParOf" srcId="{EF546EAE-14AF-A447-9A17-218F9CE2D992}" destId="{2CCF4CFE-B703-EE49-8938-55DAC037D190}" srcOrd="0" destOrd="0" presId="urn:microsoft.com/office/officeart/2005/8/layout/vList5"/>
    <dgm:cxn modelId="{A0D6D7E4-C094-3343-8474-7AF5A7DF3D02}" type="presParOf" srcId="{EF546EAE-14AF-A447-9A17-218F9CE2D992}" destId="{D737ED91-33DE-424D-BC21-E4EC417FCD0A}" srcOrd="1" destOrd="0" presId="urn:microsoft.com/office/officeart/2005/8/layout/vList5"/>
    <dgm:cxn modelId="{44E0B3F8-9392-4246-BEB7-B3C88325383D}" type="presParOf" srcId="{1AD468BA-98CF-F741-8FD8-66EA915E0A96}" destId="{3061D39A-973B-214A-ADFA-5936FDB9EDBB}" srcOrd="3" destOrd="0" presId="urn:microsoft.com/office/officeart/2005/8/layout/vList5"/>
    <dgm:cxn modelId="{9E4A997B-6F74-C64F-B592-36789923D583}" type="presParOf" srcId="{1AD468BA-98CF-F741-8FD8-66EA915E0A96}" destId="{B64D313D-18A5-6742-92A3-301CE1FFB983}" srcOrd="4" destOrd="0" presId="urn:microsoft.com/office/officeart/2005/8/layout/vList5"/>
    <dgm:cxn modelId="{44AF9C1D-377F-FF49-AFDE-26C774443131}" type="presParOf" srcId="{B64D313D-18A5-6742-92A3-301CE1FFB983}" destId="{5D8BCC51-F52A-AC46-A2ED-069AA5916F4C}" srcOrd="0" destOrd="0" presId="urn:microsoft.com/office/officeart/2005/8/layout/vList5"/>
    <dgm:cxn modelId="{3A958566-2430-3F4E-B77A-733834A0C087}" type="presParOf" srcId="{B64D313D-18A5-6742-92A3-301CE1FFB983}" destId="{42DB79FB-5A12-A549-A4B5-C4C09CAE6E03}" srcOrd="1" destOrd="0" presId="urn:microsoft.com/office/officeart/2005/8/layout/vList5"/>
    <dgm:cxn modelId="{49332241-65FD-8D48-8992-2C7794969783}" type="presParOf" srcId="{1AD468BA-98CF-F741-8FD8-66EA915E0A96}" destId="{FB24502C-31DE-6443-A2F4-204DFF5E554B}" srcOrd="5" destOrd="0" presId="urn:microsoft.com/office/officeart/2005/8/layout/vList5"/>
    <dgm:cxn modelId="{DA9FBF4E-8C08-6E4B-9F9B-299E945151C2}" type="presParOf" srcId="{1AD468BA-98CF-F741-8FD8-66EA915E0A96}" destId="{ED6BC87E-121D-AD4B-9095-A62ACA70520D}" srcOrd="6" destOrd="0" presId="urn:microsoft.com/office/officeart/2005/8/layout/vList5"/>
    <dgm:cxn modelId="{5970CCF4-C69A-3046-8745-118827E06A9C}" type="presParOf" srcId="{ED6BC87E-121D-AD4B-9095-A62ACA70520D}" destId="{6239F57F-7634-AE48-AA48-FA18CEBB760C}" srcOrd="0" destOrd="0" presId="urn:microsoft.com/office/officeart/2005/8/layout/vList5"/>
    <dgm:cxn modelId="{A35C59CA-420D-CA4C-8DAD-5129290D9D53}" type="presParOf" srcId="{ED6BC87E-121D-AD4B-9095-A62ACA70520D}" destId="{49E1745D-3F9F-D845-884A-8B16CEA77C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EC22574-29E6-4FA3-983A-C64412417699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74B261E-904E-48A8-9383-323CBAB78BDC}">
      <dgm:prSet/>
      <dgm:spPr/>
      <dgm:t>
        <a:bodyPr/>
        <a:lstStyle/>
        <a:p>
          <a:r>
            <a:rPr lang="en-US" dirty="0"/>
            <a:t>Think</a:t>
          </a:r>
        </a:p>
      </dgm:t>
    </dgm:pt>
    <dgm:pt modelId="{582C2907-94FD-4FD6-8D20-475E7D3A5544}" type="parTrans" cxnId="{F6D3AD1E-9FD4-452F-9BA3-1141F7A0787B}">
      <dgm:prSet/>
      <dgm:spPr/>
      <dgm:t>
        <a:bodyPr/>
        <a:lstStyle/>
        <a:p>
          <a:endParaRPr lang="en-US"/>
        </a:p>
      </dgm:t>
    </dgm:pt>
    <dgm:pt modelId="{ED32AD20-78C3-45AE-A182-A3D478AF5C29}" type="sibTrans" cxnId="{F6D3AD1E-9FD4-452F-9BA3-1141F7A0787B}">
      <dgm:prSet/>
      <dgm:spPr/>
      <dgm:t>
        <a:bodyPr/>
        <a:lstStyle/>
        <a:p>
          <a:endParaRPr lang="en-US"/>
        </a:p>
      </dgm:t>
    </dgm:pt>
    <dgm:pt modelId="{2F210089-84F7-4CC0-9BB2-D8333690AACC}">
      <dgm:prSet/>
      <dgm:spPr/>
      <dgm:t>
        <a:bodyPr/>
        <a:lstStyle/>
        <a:p>
          <a:r>
            <a:rPr lang="en-US" dirty="0"/>
            <a:t>Think about debrief questions</a:t>
          </a:r>
        </a:p>
      </dgm:t>
    </dgm:pt>
    <dgm:pt modelId="{75CAE2B3-E709-4888-A3A2-932A1D299787}" type="parTrans" cxnId="{E0AA3A0E-92EE-4BE1-8651-AFCC50BB3912}">
      <dgm:prSet/>
      <dgm:spPr/>
      <dgm:t>
        <a:bodyPr/>
        <a:lstStyle/>
        <a:p>
          <a:endParaRPr lang="en-US"/>
        </a:p>
      </dgm:t>
    </dgm:pt>
    <dgm:pt modelId="{4D98ED39-85E3-422F-8A1A-B041B9972CDA}" type="sibTrans" cxnId="{E0AA3A0E-92EE-4BE1-8651-AFCC50BB3912}">
      <dgm:prSet/>
      <dgm:spPr/>
      <dgm:t>
        <a:bodyPr/>
        <a:lstStyle/>
        <a:p>
          <a:endParaRPr lang="en-US"/>
        </a:p>
      </dgm:t>
    </dgm:pt>
    <dgm:pt modelId="{20B3AA98-7F35-477B-AD02-A703177BE7C7}">
      <dgm:prSet/>
      <dgm:spPr/>
      <dgm:t>
        <a:bodyPr/>
        <a:lstStyle/>
        <a:p>
          <a:r>
            <a:rPr lang="en-US" dirty="0"/>
            <a:t>Find</a:t>
          </a:r>
        </a:p>
      </dgm:t>
    </dgm:pt>
    <dgm:pt modelId="{78C6322C-B141-4F59-B977-4A4CD8F14106}" type="parTrans" cxnId="{CB655DE8-EFAC-4B88-B321-3C685F51EEC1}">
      <dgm:prSet/>
      <dgm:spPr/>
      <dgm:t>
        <a:bodyPr/>
        <a:lstStyle/>
        <a:p>
          <a:endParaRPr lang="en-US"/>
        </a:p>
      </dgm:t>
    </dgm:pt>
    <dgm:pt modelId="{77925947-BDF1-40DF-846F-C6EA4AB7939C}" type="sibTrans" cxnId="{CB655DE8-EFAC-4B88-B321-3C685F51EEC1}">
      <dgm:prSet/>
      <dgm:spPr/>
      <dgm:t>
        <a:bodyPr/>
        <a:lstStyle/>
        <a:p>
          <a:endParaRPr lang="en-US"/>
        </a:p>
      </dgm:t>
    </dgm:pt>
    <dgm:pt modelId="{AA752576-9C0F-423D-A411-0EB7BBA84314}">
      <dgm:prSet/>
      <dgm:spPr/>
      <dgm:t>
        <a:bodyPr/>
        <a:lstStyle/>
        <a:p>
          <a:r>
            <a:rPr lang="en-US" dirty="0"/>
            <a:t>Find your box</a:t>
          </a:r>
        </a:p>
      </dgm:t>
    </dgm:pt>
    <dgm:pt modelId="{8B8FEA65-FB84-4B54-A5F1-2D99CBA72BE1}" type="parTrans" cxnId="{F705D3EF-E104-41EE-ABE5-205A72594517}">
      <dgm:prSet/>
      <dgm:spPr/>
      <dgm:t>
        <a:bodyPr/>
        <a:lstStyle/>
        <a:p>
          <a:endParaRPr lang="en-US"/>
        </a:p>
      </dgm:t>
    </dgm:pt>
    <dgm:pt modelId="{CE8B5B88-776C-46AF-A461-6D34000CA38E}" type="sibTrans" cxnId="{F705D3EF-E104-41EE-ABE5-205A72594517}">
      <dgm:prSet/>
      <dgm:spPr/>
      <dgm:t>
        <a:bodyPr/>
        <a:lstStyle/>
        <a:p>
          <a:endParaRPr lang="en-US"/>
        </a:p>
      </dgm:t>
    </dgm:pt>
    <dgm:pt modelId="{A172DF94-3068-44D7-AE95-7396F78B59B1}">
      <dgm:prSet/>
      <dgm:spPr/>
      <dgm:t>
        <a:bodyPr/>
        <a:lstStyle/>
        <a:p>
          <a:r>
            <a:rPr lang="en-US" dirty="0"/>
            <a:t>Use</a:t>
          </a:r>
        </a:p>
      </dgm:t>
    </dgm:pt>
    <dgm:pt modelId="{0672E558-269E-47C2-AE48-FFF7D701FD34}" type="parTrans" cxnId="{5FED29D3-3A12-4497-B1EA-FAA7C8AB28B8}">
      <dgm:prSet/>
      <dgm:spPr/>
      <dgm:t>
        <a:bodyPr/>
        <a:lstStyle/>
        <a:p>
          <a:endParaRPr lang="en-US"/>
        </a:p>
      </dgm:t>
    </dgm:pt>
    <dgm:pt modelId="{4BC9017A-F5C9-4C3F-8DA9-E02BE63ACE82}" type="sibTrans" cxnId="{5FED29D3-3A12-4497-B1EA-FAA7C8AB28B8}">
      <dgm:prSet/>
      <dgm:spPr/>
      <dgm:t>
        <a:bodyPr/>
        <a:lstStyle/>
        <a:p>
          <a:endParaRPr lang="en-US"/>
        </a:p>
      </dgm:t>
    </dgm:pt>
    <dgm:pt modelId="{2AC7B246-9173-48A4-973C-D140C9E67A33}">
      <dgm:prSet/>
      <dgm:spPr/>
      <dgm:t>
        <a:bodyPr/>
        <a:lstStyle/>
        <a:p>
          <a:r>
            <a:rPr lang="en-US" dirty="0"/>
            <a:t>Use View Options/ Annotate/ text</a:t>
          </a:r>
        </a:p>
      </dgm:t>
    </dgm:pt>
    <dgm:pt modelId="{EC8F03D8-72D6-441F-B4CB-E980F42B7E58}" type="parTrans" cxnId="{D03A958E-1AA7-4D51-96B9-86C89EAEF7A6}">
      <dgm:prSet/>
      <dgm:spPr/>
      <dgm:t>
        <a:bodyPr/>
        <a:lstStyle/>
        <a:p>
          <a:endParaRPr lang="en-US"/>
        </a:p>
      </dgm:t>
    </dgm:pt>
    <dgm:pt modelId="{3BC62461-E976-4171-92C5-3B06AA791DCD}" type="sibTrans" cxnId="{D03A958E-1AA7-4D51-96B9-86C89EAEF7A6}">
      <dgm:prSet/>
      <dgm:spPr/>
      <dgm:t>
        <a:bodyPr/>
        <a:lstStyle/>
        <a:p>
          <a:endParaRPr lang="en-US"/>
        </a:p>
      </dgm:t>
    </dgm:pt>
    <dgm:pt modelId="{48EC8E64-307E-4440-A741-272A4C6FDCC3}">
      <dgm:prSet/>
      <dgm:spPr/>
      <dgm:t>
        <a:bodyPr/>
        <a:lstStyle/>
        <a:p>
          <a:r>
            <a:rPr lang="en-US" dirty="0"/>
            <a:t>Add</a:t>
          </a:r>
        </a:p>
      </dgm:t>
    </dgm:pt>
    <dgm:pt modelId="{489719F9-95AA-44D0-8239-E0214A44CDF2}" type="parTrans" cxnId="{63DD10E7-81C6-4A62-8867-D5637FC01103}">
      <dgm:prSet/>
      <dgm:spPr/>
      <dgm:t>
        <a:bodyPr/>
        <a:lstStyle/>
        <a:p>
          <a:endParaRPr lang="en-US"/>
        </a:p>
      </dgm:t>
    </dgm:pt>
    <dgm:pt modelId="{6B21E24A-D023-41E6-BB31-C246D9CDB9D7}" type="sibTrans" cxnId="{63DD10E7-81C6-4A62-8867-D5637FC01103}">
      <dgm:prSet/>
      <dgm:spPr/>
      <dgm:t>
        <a:bodyPr/>
        <a:lstStyle/>
        <a:p>
          <a:endParaRPr lang="en-US"/>
        </a:p>
      </dgm:t>
    </dgm:pt>
    <dgm:pt modelId="{344E1D88-EB65-4040-A6F6-EB4D9512BAE0}">
      <dgm:prSet/>
      <dgm:spPr/>
      <dgm:t>
        <a:bodyPr/>
        <a:lstStyle/>
        <a:p>
          <a:r>
            <a:rPr lang="en-US" dirty="0"/>
            <a:t>Add what you can recall to your box</a:t>
          </a:r>
        </a:p>
      </dgm:t>
    </dgm:pt>
    <dgm:pt modelId="{D911B6C4-1831-48B0-A934-615573B577BC}" type="parTrans" cxnId="{F5D37170-EECA-4CFA-89AC-59E70EED9740}">
      <dgm:prSet/>
      <dgm:spPr/>
      <dgm:t>
        <a:bodyPr/>
        <a:lstStyle/>
        <a:p>
          <a:endParaRPr lang="en-US"/>
        </a:p>
      </dgm:t>
    </dgm:pt>
    <dgm:pt modelId="{70A85D02-D60A-4ADF-B4B2-C797A955E3F6}" type="sibTrans" cxnId="{F5D37170-EECA-4CFA-89AC-59E70EED9740}">
      <dgm:prSet/>
      <dgm:spPr/>
      <dgm:t>
        <a:bodyPr/>
        <a:lstStyle/>
        <a:p>
          <a:endParaRPr lang="en-US"/>
        </a:p>
      </dgm:t>
    </dgm:pt>
    <dgm:pt modelId="{1AD468BA-98CF-F741-8FD8-66EA915E0A96}" type="pres">
      <dgm:prSet presAssocID="{6EC22574-29E6-4FA3-983A-C64412417699}" presName="Name0" presStyleCnt="0">
        <dgm:presLayoutVars>
          <dgm:dir/>
          <dgm:animLvl val="lvl"/>
          <dgm:resizeHandles val="exact"/>
        </dgm:presLayoutVars>
      </dgm:prSet>
      <dgm:spPr/>
    </dgm:pt>
    <dgm:pt modelId="{B64D313D-18A5-6742-92A3-301CE1FFB983}" type="pres">
      <dgm:prSet presAssocID="{E74B261E-904E-48A8-9383-323CBAB78BDC}" presName="linNode" presStyleCnt="0"/>
      <dgm:spPr/>
    </dgm:pt>
    <dgm:pt modelId="{5D8BCC51-F52A-AC46-A2ED-069AA5916F4C}" type="pres">
      <dgm:prSet presAssocID="{E74B261E-904E-48A8-9383-323CBAB78BDC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42DB79FB-5A12-A549-A4B5-C4C09CAE6E03}" type="pres">
      <dgm:prSet presAssocID="{E74B261E-904E-48A8-9383-323CBAB78BDC}" presName="descendantText" presStyleLbl="alignAccFollowNode1" presStyleIdx="0" presStyleCnt="4">
        <dgm:presLayoutVars>
          <dgm:bulletEnabled val="1"/>
        </dgm:presLayoutVars>
      </dgm:prSet>
      <dgm:spPr/>
    </dgm:pt>
    <dgm:pt modelId="{FB24502C-31DE-6443-A2F4-204DFF5E554B}" type="pres">
      <dgm:prSet presAssocID="{ED32AD20-78C3-45AE-A182-A3D478AF5C29}" presName="sp" presStyleCnt="0"/>
      <dgm:spPr/>
    </dgm:pt>
    <dgm:pt modelId="{EF546EAE-14AF-A447-9A17-218F9CE2D992}" type="pres">
      <dgm:prSet presAssocID="{20B3AA98-7F35-477B-AD02-A703177BE7C7}" presName="linNode" presStyleCnt="0"/>
      <dgm:spPr/>
    </dgm:pt>
    <dgm:pt modelId="{2CCF4CFE-B703-EE49-8938-55DAC037D190}" type="pres">
      <dgm:prSet presAssocID="{20B3AA98-7F35-477B-AD02-A703177BE7C7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737ED91-33DE-424D-BC21-E4EC417FCD0A}" type="pres">
      <dgm:prSet presAssocID="{20B3AA98-7F35-477B-AD02-A703177BE7C7}" presName="descendantText" presStyleLbl="alignAccFollowNode1" presStyleIdx="1" presStyleCnt="4">
        <dgm:presLayoutVars>
          <dgm:bulletEnabled val="1"/>
        </dgm:presLayoutVars>
      </dgm:prSet>
      <dgm:spPr/>
    </dgm:pt>
    <dgm:pt modelId="{3061D39A-973B-214A-ADFA-5936FDB9EDBB}" type="pres">
      <dgm:prSet presAssocID="{77925947-BDF1-40DF-846F-C6EA4AB7939C}" presName="sp" presStyleCnt="0"/>
      <dgm:spPr/>
    </dgm:pt>
    <dgm:pt modelId="{FCED455B-286B-A844-9FE3-A1E15A53DD30}" type="pres">
      <dgm:prSet presAssocID="{A172DF94-3068-44D7-AE95-7396F78B59B1}" presName="linNode" presStyleCnt="0"/>
      <dgm:spPr/>
    </dgm:pt>
    <dgm:pt modelId="{983AA118-8FFB-834A-8C55-778B64478223}" type="pres">
      <dgm:prSet presAssocID="{A172DF94-3068-44D7-AE95-7396F78B59B1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4697869-8F5C-634D-9759-F69C9495FEB5}" type="pres">
      <dgm:prSet presAssocID="{A172DF94-3068-44D7-AE95-7396F78B59B1}" presName="descendantText" presStyleLbl="alignAccFollowNode1" presStyleIdx="2" presStyleCnt="4">
        <dgm:presLayoutVars>
          <dgm:bulletEnabled val="1"/>
        </dgm:presLayoutVars>
      </dgm:prSet>
      <dgm:spPr/>
    </dgm:pt>
    <dgm:pt modelId="{0EE9C961-39A7-8A42-8A91-7844D27CC42D}" type="pres">
      <dgm:prSet presAssocID="{4BC9017A-F5C9-4C3F-8DA9-E02BE63ACE82}" presName="sp" presStyleCnt="0"/>
      <dgm:spPr/>
    </dgm:pt>
    <dgm:pt modelId="{ED6BC87E-121D-AD4B-9095-A62ACA70520D}" type="pres">
      <dgm:prSet presAssocID="{48EC8E64-307E-4440-A741-272A4C6FDCC3}" presName="linNode" presStyleCnt="0"/>
      <dgm:spPr/>
    </dgm:pt>
    <dgm:pt modelId="{6239F57F-7634-AE48-AA48-FA18CEBB760C}" type="pres">
      <dgm:prSet presAssocID="{48EC8E64-307E-4440-A741-272A4C6FDCC3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49E1745D-3F9F-D845-884A-8B16CEA77CE0}" type="pres">
      <dgm:prSet presAssocID="{48EC8E64-307E-4440-A741-272A4C6FDCC3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E0AA3A0E-92EE-4BE1-8651-AFCC50BB3912}" srcId="{E74B261E-904E-48A8-9383-323CBAB78BDC}" destId="{2F210089-84F7-4CC0-9BB2-D8333690AACC}" srcOrd="0" destOrd="0" parTransId="{75CAE2B3-E709-4888-A3A2-932A1D299787}" sibTransId="{4D98ED39-85E3-422F-8A1A-B041B9972CDA}"/>
    <dgm:cxn modelId="{084A7316-8685-ED4C-9012-D653BFE9301C}" type="presOf" srcId="{E74B261E-904E-48A8-9383-323CBAB78BDC}" destId="{5D8BCC51-F52A-AC46-A2ED-069AA5916F4C}" srcOrd="0" destOrd="0" presId="urn:microsoft.com/office/officeart/2005/8/layout/vList5"/>
    <dgm:cxn modelId="{1ED58116-58AD-C94D-B1E9-5CA8CE16DF03}" type="presOf" srcId="{20B3AA98-7F35-477B-AD02-A703177BE7C7}" destId="{2CCF4CFE-B703-EE49-8938-55DAC037D190}" srcOrd="0" destOrd="0" presId="urn:microsoft.com/office/officeart/2005/8/layout/vList5"/>
    <dgm:cxn modelId="{F6D3AD1E-9FD4-452F-9BA3-1141F7A0787B}" srcId="{6EC22574-29E6-4FA3-983A-C64412417699}" destId="{E74B261E-904E-48A8-9383-323CBAB78BDC}" srcOrd="0" destOrd="0" parTransId="{582C2907-94FD-4FD6-8D20-475E7D3A5544}" sibTransId="{ED32AD20-78C3-45AE-A182-A3D478AF5C29}"/>
    <dgm:cxn modelId="{BFCECD27-1299-AC4D-AA6C-3BD085748FCB}" type="presOf" srcId="{2AC7B246-9173-48A4-973C-D140C9E67A33}" destId="{24697869-8F5C-634D-9759-F69C9495FEB5}" srcOrd="0" destOrd="0" presId="urn:microsoft.com/office/officeart/2005/8/layout/vList5"/>
    <dgm:cxn modelId="{77404B29-717A-3C46-802E-A669F2898EA7}" type="presOf" srcId="{344E1D88-EB65-4040-A6F6-EB4D9512BAE0}" destId="{49E1745D-3F9F-D845-884A-8B16CEA77CE0}" srcOrd="0" destOrd="0" presId="urn:microsoft.com/office/officeart/2005/8/layout/vList5"/>
    <dgm:cxn modelId="{FF585C33-ED46-8C49-BBAB-88895449A88E}" type="presOf" srcId="{6EC22574-29E6-4FA3-983A-C64412417699}" destId="{1AD468BA-98CF-F741-8FD8-66EA915E0A96}" srcOrd="0" destOrd="0" presId="urn:microsoft.com/office/officeart/2005/8/layout/vList5"/>
    <dgm:cxn modelId="{0416D335-F02A-D84F-AC65-D5916B19509C}" type="presOf" srcId="{AA752576-9C0F-423D-A411-0EB7BBA84314}" destId="{D737ED91-33DE-424D-BC21-E4EC417FCD0A}" srcOrd="0" destOrd="0" presId="urn:microsoft.com/office/officeart/2005/8/layout/vList5"/>
    <dgm:cxn modelId="{32CD0940-9004-D843-935C-9584C079133E}" type="presOf" srcId="{2F210089-84F7-4CC0-9BB2-D8333690AACC}" destId="{42DB79FB-5A12-A549-A4B5-C4C09CAE6E03}" srcOrd="0" destOrd="0" presId="urn:microsoft.com/office/officeart/2005/8/layout/vList5"/>
    <dgm:cxn modelId="{772F785D-6EE7-F44F-8234-A59DD7FC1950}" type="presOf" srcId="{A172DF94-3068-44D7-AE95-7396F78B59B1}" destId="{983AA118-8FFB-834A-8C55-778B64478223}" srcOrd="0" destOrd="0" presId="urn:microsoft.com/office/officeart/2005/8/layout/vList5"/>
    <dgm:cxn modelId="{F5D37170-EECA-4CFA-89AC-59E70EED9740}" srcId="{48EC8E64-307E-4440-A741-272A4C6FDCC3}" destId="{344E1D88-EB65-4040-A6F6-EB4D9512BAE0}" srcOrd="0" destOrd="0" parTransId="{D911B6C4-1831-48B0-A934-615573B577BC}" sibTransId="{70A85D02-D60A-4ADF-B4B2-C797A955E3F6}"/>
    <dgm:cxn modelId="{D03A958E-1AA7-4D51-96B9-86C89EAEF7A6}" srcId="{A172DF94-3068-44D7-AE95-7396F78B59B1}" destId="{2AC7B246-9173-48A4-973C-D140C9E67A33}" srcOrd="0" destOrd="0" parTransId="{EC8F03D8-72D6-441F-B4CB-E980F42B7E58}" sibTransId="{3BC62461-E976-4171-92C5-3B06AA791DCD}"/>
    <dgm:cxn modelId="{B21FCF95-10FD-A146-83DA-3BD64C80F755}" type="presOf" srcId="{48EC8E64-307E-4440-A741-272A4C6FDCC3}" destId="{6239F57F-7634-AE48-AA48-FA18CEBB760C}" srcOrd="0" destOrd="0" presId="urn:microsoft.com/office/officeart/2005/8/layout/vList5"/>
    <dgm:cxn modelId="{5FED29D3-3A12-4497-B1EA-FAA7C8AB28B8}" srcId="{6EC22574-29E6-4FA3-983A-C64412417699}" destId="{A172DF94-3068-44D7-AE95-7396F78B59B1}" srcOrd="2" destOrd="0" parTransId="{0672E558-269E-47C2-AE48-FFF7D701FD34}" sibTransId="{4BC9017A-F5C9-4C3F-8DA9-E02BE63ACE82}"/>
    <dgm:cxn modelId="{63DD10E7-81C6-4A62-8867-D5637FC01103}" srcId="{6EC22574-29E6-4FA3-983A-C64412417699}" destId="{48EC8E64-307E-4440-A741-272A4C6FDCC3}" srcOrd="3" destOrd="0" parTransId="{489719F9-95AA-44D0-8239-E0214A44CDF2}" sibTransId="{6B21E24A-D023-41E6-BB31-C246D9CDB9D7}"/>
    <dgm:cxn modelId="{CB655DE8-EFAC-4B88-B321-3C685F51EEC1}" srcId="{6EC22574-29E6-4FA3-983A-C64412417699}" destId="{20B3AA98-7F35-477B-AD02-A703177BE7C7}" srcOrd="1" destOrd="0" parTransId="{78C6322C-B141-4F59-B977-4A4CD8F14106}" sibTransId="{77925947-BDF1-40DF-846F-C6EA4AB7939C}"/>
    <dgm:cxn modelId="{F705D3EF-E104-41EE-ABE5-205A72594517}" srcId="{20B3AA98-7F35-477B-AD02-A703177BE7C7}" destId="{AA752576-9C0F-423D-A411-0EB7BBA84314}" srcOrd="0" destOrd="0" parTransId="{8B8FEA65-FB84-4B54-A5F1-2D99CBA72BE1}" sibTransId="{CE8B5B88-776C-46AF-A461-6D34000CA38E}"/>
    <dgm:cxn modelId="{302A19C3-20CC-184E-AD04-5CD49276AB1A}" type="presParOf" srcId="{1AD468BA-98CF-F741-8FD8-66EA915E0A96}" destId="{B64D313D-18A5-6742-92A3-301CE1FFB983}" srcOrd="0" destOrd="0" presId="urn:microsoft.com/office/officeart/2005/8/layout/vList5"/>
    <dgm:cxn modelId="{D4609A5B-3969-2A48-91DA-899446506610}" type="presParOf" srcId="{B64D313D-18A5-6742-92A3-301CE1FFB983}" destId="{5D8BCC51-F52A-AC46-A2ED-069AA5916F4C}" srcOrd="0" destOrd="0" presId="urn:microsoft.com/office/officeart/2005/8/layout/vList5"/>
    <dgm:cxn modelId="{567E1577-82D8-9F40-A2BF-2D9BB017910C}" type="presParOf" srcId="{B64D313D-18A5-6742-92A3-301CE1FFB983}" destId="{42DB79FB-5A12-A549-A4B5-C4C09CAE6E03}" srcOrd="1" destOrd="0" presId="urn:microsoft.com/office/officeart/2005/8/layout/vList5"/>
    <dgm:cxn modelId="{1715465F-3920-3145-A1FE-0EC178DB512F}" type="presParOf" srcId="{1AD468BA-98CF-F741-8FD8-66EA915E0A96}" destId="{FB24502C-31DE-6443-A2F4-204DFF5E554B}" srcOrd="1" destOrd="0" presId="urn:microsoft.com/office/officeart/2005/8/layout/vList5"/>
    <dgm:cxn modelId="{9AD5F288-04D2-1540-A4AA-B0DA6477EC80}" type="presParOf" srcId="{1AD468BA-98CF-F741-8FD8-66EA915E0A96}" destId="{EF546EAE-14AF-A447-9A17-218F9CE2D992}" srcOrd="2" destOrd="0" presId="urn:microsoft.com/office/officeart/2005/8/layout/vList5"/>
    <dgm:cxn modelId="{3535FC88-E65A-2146-8BB5-C26D67BAD85C}" type="presParOf" srcId="{EF546EAE-14AF-A447-9A17-218F9CE2D992}" destId="{2CCF4CFE-B703-EE49-8938-55DAC037D190}" srcOrd="0" destOrd="0" presId="urn:microsoft.com/office/officeart/2005/8/layout/vList5"/>
    <dgm:cxn modelId="{4D4C34F1-79F7-DF49-ABAA-EDC383590268}" type="presParOf" srcId="{EF546EAE-14AF-A447-9A17-218F9CE2D992}" destId="{D737ED91-33DE-424D-BC21-E4EC417FCD0A}" srcOrd="1" destOrd="0" presId="urn:microsoft.com/office/officeart/2005/8/layout/vList5"/>
    <dgm:cxn modelId="{4F1DB649-48BF-D743-A21F-DE1AFBF247A7}" type="presParOf" srcId="{1AD468BA-98CF-F741-8FD8-66EA915E0A96}" destId="{3061D39A-973B-214A-ADFA-5936FDB9EDBB}" srcOrd="3" destOrd="0" presId="urn:microsoft.com/office/officeart/2005/8/layout/vList5"/>
    <dgm:cxn modelId="{47DE7687-5DD1-0A4C-9946-07367FD6E950}" type="presParOf" srcId="{1AD468BA-98CF-F741-8FD8-66EA915E0A96}" destId="{FCED455B-286B-A844-9FE3-A1E15A53DD30}" srcOrd="4" destOrd="0" presId="urn:microsoft.com/office/officeart/2005/8/layout/vList5"/>
    <dgm:cxn modelId="{BCEB68DF-ECBB-1C49-83A3-9B186F8546A4}" type="presParOf" srcId="{FCED455B-286B-A844-9FE3-A1E15A53DD30}" destId="{983AA118-8FFB-834A-8C55-778B64478223}" srcOrd="0" destOrd="0" presId="urn:microsoft.com/office/officeart/2005/8/layout/vList5"/>
    <dgm:cxn modelId="{A50268A1-717D-4E43-BE91-895D62175166}" type="presParOf" srcId="{FCED455B-286B-A844-9FE3-A1E15A53DD30}" destId="{24697869-8F5C-634D-9759-F69C9495FEB5}" srcOrd="1" destOrd="0" presId="urn:microsoft.com/office/officeart/2005/8/layout/vList5"/>
    <dgm:cxn modelId="{2F17A4D1-C8AA-BE42-B34C-4E2E898E6790}" type="presParOf" srcId="{1AD468BA-98CF-F741-8FD8-66EA915E0A96}" destId="{0EE9C961-39A7-8A42-8A91-7844D27CC42D}" srcOrd="5" destOrd="0" presId="urn:microsoft.com/office/officeart/2005/8/layout/vList5"/>
    <dgm:cxn modelId="{E419ABA6-0DC0-7E4D-9464-25442F38FA92}" type="presParOf" srcId="{1AD468BA-98CF-F741-8FD8-66EA915E0A96}" destId="{ED6BC87E-121D-AD4B-9095-A62ACA70520D}" srcOrd="6" destOrd="0" presId="urn:microsoft.com/office/officeart/2005/8/layout/vList5"/>
    <dgm:cxn modelId="{4432D647-034F-6947-B2EE-6590769717C7}" type="presParOf" srcId="{ED6BC87E-121D-AD4B-9095-A62ACA70520D}" destId="{6239F57F-7634-AE48-AA48-FA18CEBB760C}" srcOrd="0" destOrd="0" presId="urn:microsoft.com/office/officeart/2005/8/layout/vList5"/>
    <dgm:cxn modelId="{587A0766-0016-F543-A7C4-E74B257FE5F8}" type="presParOf" srcId="{ED6BC87E-121D-AD4B-9095-A62ACA70520D}" destId="{49E1745D-3F9F-D845-884A-8B16CEA77CE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2484D3-C22A-45E5-AB16-F02888470E0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FE0302C-D3A9-4645-B01F-2FD482777291}">
      <dgm:prSet/>
      <dgm:spPr/>
      <dgm:t>
        <a:bodyPr/>
        <a:lstStyle/>
        <a:p>
          <a:pPr>
            <a:defRPr cap="all"/>
          </a:pPr>
          <a:r>
            <a:rPr lang="en-US" cap="none" dirty="0"/>
            <a:t>Your Presentation Presence</a:t>
          </a:r>
        </a:p>
      </dgm:t>
    </dgm:pt>
    <dgm:pt modelId="{97223BB2-216D-413F-956C-A5CA3FF8C0AF}" type="parTrans" cxnId="{8AB21C91-26F3-440B-9F97-706E28AFD5D6}">
      <dgm:prSet/>
      <dgm:spPr/>
      <dgm:t>
        <a:bodyPr/>
        <a:lstStyle/>
        <a:p>
          <a:endParaRPr lang="en-US"/>
        </a:p>
      </dgm:t>
    </dgm:pt>
    <dgm:pt modelId="{F03A3DB8-CDDE-472C-82FC-3D7CE21C1ADC}" type="sibTrans" cxnId="{8AB21C91-26F3-440B-9F97-706E28AFD5D6}">
      <dgm:prSet/>
      <dgm:spPr/>
      <dgm:t>
        <a:bodyPr/>
        <a:lstStyle/>
        <a:p>
          <a:endParaRPr lang="en-US"/>
        </a:p>
      </dgm:t>
    </dgm:pt>
    <dgm:pt modelId="{80641B4F-7420-4C3A-8E75-D510483A8EC3}">
      <dgm:prSet/>
      <dgm:spPr/>
      <dgm:t>
        <a:bodyPr/>
        <a:lstStyle/>
        <a:p>
          <a:pPr>
            <a:defRPr cap="all"/>
          </a:pPr>
          <a:r>
            <a:rPr lang="en-US" cap="none" dirty="0"/>
            <a:t>Engage Through Discussion And Interaction</a:t>
          </a:r>
        </a:p>
      </dgm:t>
    </dgm:pt>
    <dgm:pt modelId="{E1A41F41-DCD9-42FE-8071-717017615C85}" type="parTrans" cxnId="{4CD38736-5EE3-43D0-9FB3-08A1F66BE048}">
      <dgm:prSet/>
      <dgm:spPr/>
      <dgm:t>
        <a:bodyPr/>
        <a:lstStyle/>
        <a:p>
          <a:endParaRPr lang="en-US"/>
        </a:p>
      </dgm:t>
    </dgm:pt>
    <dgm:pt modelId="{1A367517-C09F-4A75-98F6-3D6535FB9EC3}" type="sibTrans" cxnId="{4CD38736-5EE3-43D0-9FB3-08A1F66BE048}">
      <dgm:prSet/>
      <dgm:spPr/>
      <dgm:t>
        <a:bodyPr/>
        <a:lstStyle/>
        <a:p>
          <a:endParaRPr lang="en-US"/>
        </a:p>
      </dgm:t>
    </dgm:pt>
    <dgm:pt modelId="{30327B2F-0CD0-420D-8C65-F88AE9038758}">
      <dgm:prSet/>
      <dgm:spPr/>
      <dgm:t>
        <a:bodyPr/>
        <a:lstStyle/>
        <a:p>
          <a:pPr>
            <a:defRPr cap="all"/>
          </a:pPr>
          <a:r>
            <a:rPr lang="en-US" cap="none" dirty="0"/>
            <a:t>Problem Solve Tough Situations</a:t>
          </a:r>
        </a:p>
      </dgm:t>
    </dgm:pt>
    <dgm:pt modelId="{4A77A435-B8A2-4623-A5E5-5AF5D6B6EA3D}" type="parTrans" cxnId="{2667C9D2-6503-4DD3-8E94-0556C56936A3}">
      <dgm:prSet/>
      <dgm:spPr/>
      <dgm:t>
        <a:bodyPr/>
        <a:lstStyle/>
        <a:p>
          <a:endParaRPr lang="en-US"/>
        </a:p>
      </dgm:t>
    </dgm:pt>
    <dgm:pt modelId="{E4944B99-3B19-4316-93BB-71EC997E03B7}" type="sibTrans" cxnId="{2667C9D2-6503-4DD3-8E94-0556C56936A3}">
      <dgm:prSet/>
      <dgm:spPr/>
      <dgm:t>
        <a:bodyPr/>
        <a:lstStyle/>
        <a:p>
          <a:endParaRPr lang="en-US"/>
        </a:p>
      </dgm:t>
    </dgm:pt>
    <dgm:pt modelId="{38431183-9DEC-40D3-90D8-0CF57D15E17B}" type="pres">
      <dgm:prSet presAssocID="{012484D3-C22A-45E5-AB16-F02888470E0E}" presName="root" presStyleCnt="0">
        <dgm:presLayoutVars>
          <dgm:dir/>
          <dgm:resizeHandles val="exact"/>
        </dgm:presLayoutVars>
      </dgm:prSet>
      <dgm:spPr/>
    </dgm:pt>
    <dgm:pt modelId="{B98E46E0-B6E5-4595-9458-B123EA543371}" type="pres">
      <dgm:prSet presAssocID="{7FE0302C-D3A9-4645-B01F-2FD482777291}" presName="compNode" presStyleCnt="0"/>
      <dgm:spPr/>
    </dgm:pt>
    <dgm:pt modelId="{50D08174-1372-4F9E-BBA7-26397F5D03FA}" type="pres">
      <dgm:prSet presAssocID="{7FE0302C-D3A9-4645-B01F-2FD482777291}" presName="iconBgRect" presStyleLbl="bgShp" presStyleIdx="0" presStyleCnt="3"/>
      <dgm:spPr/>
    </dgm:pt>
    <dgm:pt modelId="{5F3020F9-D3D7-40E8-87E2-4734FC33DB8C}" type="pres">
      <dgm:prSet presAssocID="{7FE0302C-D3A9-4645-B01F-2FD4827772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DDD0407-8713-4F6C-A33D-92D1B29C41D8}" type="pres">
      <dgm:prSet presAssocID="{7FE0302C-D3A9-4645-B01F-2FD482777291}" presName="spaceRect" presStyleCnt="0"/>
      <dgm:spPr/>
    </dgm:pt>
    <dgm:pt modelId="{CD72D364-3B3B-48AB-A012-C9A189886566}" type="pres">
      <dgm:prSet presAssocID="{7FE0302C-D3A9-4645-B01F-2FD482777291}" presName="textRect" presStyleLbl="revTx" presStyleIdx="0" presStyleCnt="3">
        <dgm:presLayoutVars>
          <dgm:chMax val="1"/>
          <dgm:chPref val="1"/>
        </dgm:presLayoutVars>
      </dgm:prSet>
      <dgm:spPr/>
    </dgm:pt>
    <dgm:pt modelId="{F3A54857-583B-46D6-BD0E-13CC8F42FA7E}" type="pres">
      <dgm:prSet presAssocID="{F03A3DB8-CDDE-472C-82FC-3D7CE21C1ADC}" presName="sibTrans" presStyleCnt="0"/>
      <dgm:spPr/>
    </dgm:pt>
    <dgm:pt modelId="{F3BB0BE2-550E-4176-9B0B-DF4D0F16FD20}" type="pres">
      <dgm:prSet presAssocID="{80641B4F-7420-4C3A-8E75-D510483A8EC3}" presName="compNode" presStyleCnt="0"/>
      <dgm:spPr/>
    </dgm:pt>
    <dgm:pt modelId="{EBED14CA-6F16-4EA8-986B-29B7FADF0F56}" type="pres">
      <dgm:prSet presAssocID="{80641B4F-7420-4C3A-8E75-D510483A8EC3}" presName="iconBgRect" presStyleLbl="bgShp" presStyleIdx="1" presStyleCnt="3"/>
      <dgm:spPr/>
    </dgm:pt>
    <dgm:pt modelId="{F8E627B1-3D0E-41F5-95FE-BB24A0FD519B}" type="pres">
      <dgm:prSet presAssocID="{80641B4F-7420-4C3A-8E75-D510483A8EC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7361357-3840-4A62-937B-6302324EB1AD}" type="pres">
      <dgm:prSet presAssocID="{80641B4F-7420-4C3A-8E75-D510483A8EC3}" presName="spaceRect" presStyleCnt="0"/>
      <dgm:spPr/>
    </dgm:pt>
    <dgm:pt modelId="{82D7823D-9455-48B2-A2F7-F45991599F9C}" type="pres">
      <dgm:prSet presAssocID="{80641B4F-7420-4C3A-8E75-D510483A8EC3}" presName="textRect" presStyleLbl="revTx" presStyleIdx="1" presStyleCnt="3">
        <dgm:presLayoutVars>
          <dgm:chMax val="1"/>
          <dgm:chPref val="1"/>
        </dgm:presLayoutVars>
      </dgm:prSet>
      <dgm:spPr/>
    </dgm:pt>
    <dgm:pt modelId="{67D630B9-8714-4246-9982-9F8E5ACB384D}" type="pres">
      <dgm:prSet presAssocID="{1A367517-C09F-4A75-98F6-3D6535FB9EC3}" presName="sibTrans" presStyleCnt="0"/>
      <dgm:spPr/>
    </dgm:pt>
    <dgm:pt modelId="{FC7D231E-740D-41BD-8C83-DB7E4297DA69}" type="pres">
      <dgm:prSet presAssocID="{30327B2F-0CD0-420D-8C65-F88AE9038758}" presName="compNode" presStyleCnt="0"/>
      <dgm:spPr/>
    </dgm:pt>
    <dgm:pt modelId="{32689561-9247-4431-B6D7-970BFBA884DA}" type="pres">
      <dgm:prSet presAssocID="{30327B2F-0CD0-420D-8C65-F88AE9038758}" presName="iconBgRect" presStyleLbl="bgShp" presStyleIdx="2" presStyleCnt="3"/>
      <dgm:spPr/>
    </dgm:pt>
    <dgm:pt modelId="{31E86C9F-DECB-4A49-A37D-833D70E799F0}" type="pres">
      <dgm:prSet presAssocID="{30327B2F-0CD0-420D-8C65-F88AE903875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44FF82F-C388-46C5-ABB7-717FCDED610E}" type="pres">
      <dgm:prSet presAssocID="{30327B2F-0CD0-420D-8C65-F88AE9038758}" presName="spaceRect" presStyleCnt="0"/>
      <dgm:spPr/>
    </dgm:pt>
    <dgm:pt modelId="{264041EF-42B5-4B19-A6BD-8DE1AA0D7AD8}" type="pres">
      <dgm:prSet presAssocID="{30327B2F-0CD0-420D-8C65-F88AE903875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96B603-E8A5-4C38-B532-333B76B79009}" type="presOf" srcId="{012484D3-C22A-45E5-AB16-F02888470E0E}" destId="{38431183-9DEC-40D3-90D8-0CF57D15E17B}" srcOrd="0" destOrd="0" presId="urn:microsoft.com/office/officeart/2018/5/layout/IconCircleLabelList"/>
    <dgm:cxn modelId="{4CD38736-5EE3-43D0-9FB3-08A1F66BE048}" srcId="{012484D3-C22A-45E5-AB16-F02888470E0E}" destId="{80641B4F-7420-4C3A-8E75-D510483A8EC3}" srcOrd="1" destOrd="0" parTransId="{E1A41F41-DCD9-42FE-8071-717017615C85}" sibTransId="{1A367517-C09F-4A75-98F6-3D6535FB9EC3}"/>
    <dgm:cxn modelId="{A31C8063-A46B-4CA2-962F-D10715A1114C}" type="presOf" srcId="{30327B2F-0CD0-420D-8C65-F88AE9038758}" destId="{264041EF-42B5-4B19-A6BD-8DE1AA0D7AD8}" srcOrd="0" destOrd="0" presId="urn:microsoft.com/office/officeart/2018/5/layout/IconCircleLabelList"/>
    <dgm:cxn modelId="{9BFB4F83-8276-4736-BC8E-696827840C0B}" type="presOf" srcId="{7FE0302C-D3A9-4645-B01F-2FD482777291}" destId="{CD72D364-3B3B-48AB-A012-C9A189886566}" srcOrd="0" destOrd="0" presId="urn:microsoft.com/office/officeart/2018/5/layout/IconCircleLabelList"/>
    <dgm:cxn modelId="{8AB21C91-26F3-440B-9F97-706E28AFD5D6}" srcId="{012484D3-C22A-45E5-AB16-F02888470E0E}" destId="{7FE0302C-D3A9-4645-B01F-2FD482777291}" srcOrd="0" destOrd="0" parTransId="{97223BB2-216D-413F-956C-A5CA3FF8C0AF}" sibTransId="{F03A3DB8-CDDE-472C-82FC-3D7CE21C1ADC}"/>
    <dgm:cxn modelId="{60F9FDB6-830C-48BB-8DE4-2A2A976B9490}" type="presOf" srcId="{80641B4F-7420-4C3A-8E75-D510483A8EC3}" destId="{82D7823D-9455-48B2-A2F7-F45991599F9C}" srcOrd="0" destOrd="0" presId="urn:microsoft.com/office/officeart/2018/5/layout/IconCircleLabelList"/>
    <dgm:cxn modelId="{2667C9D2-6503-4DD3-8E94-0556C56936A3}" srcId="{012484D3-C22A-45E5-AB16-F02888470E0E}" destId="{30327B2F-0CD0-420D-8C65-F88AE9038758}" srcOrd="2" destOrd="0" parTransId="{4A77A435-B8A2-4623-A5E5-5AF5D6B6EA3D}" sibTransId="{E4944B99-3B19-4316-93BB-71EC997E03B7}"/>
    <dgm:cxn modelId="{6755340F-0EAD-438A-932E-50698DA9A4D6}" type="presParOf" srcId="{38431183-9DEC-40D3-90D8-0CF57D15E17B}" destId="{B98E46E0-B6E5-4595-9458-B123EA543371}" srcOrd="0" destOrd="0" presId="urn:microsoft.com/office/officeart/2018/5/layout/IconCircleLabelList"/>
    <dgm:cxn modelId="{991A9862-7C94-406C-93EE-0619EE64660D}" type="presParOf" srcId="{B98E46E0-B6E5-4595-9458-B123EA543371}" destId="{50D08174-1372-4F9E-BBA7-26397F5D03FA}" srcOrd="0" destOrd="0" presId="urn:microsoft.com/office/officeart/2018/5/layout/IconCircleLabelList"/>
    <dgm:cxn modelId="{172400EB-3A3C-4C0F-BE6F-0FDAE6D6FEB4}" type="presParOf" srcId="{B98E46E0-B6E5-4595-9458-B123EA543371}" destId="{5F3020F9-D3D7-40E8-87E2-4734FC33DB8C}" srcOrd="1" destOrd="0" presId="urn:microsoft.com/office/officeart/2018/5/layout/IconCircleLabelList"/>
    <dgm:cxn modelId="{017A72EE-3DAB-437E-AC3E-5EACA0712978}" type="presParOf" srcId="{B98E46E0-B6E5-4595-9458-B123EA543371}" destId="{BDDD0407-8713-4F6C-A33D-92D1B29C41D8}" srcOrd="2" destOrd="0" presId="urn:microsoft.com/office/officeart/2018/5/layout/IconCircleLabelList"/>
    <dgm:cxn modelId="{3D6FA2AB-44B8-43CA-8A99-34EC384E4CD7}" type="presParOf" srcId="{B98E46E0-B6E5-4595-9458-B123EA543371}" destId="{CD72D364-3B3B-48AB-A012-C9A189886566}" srcOrd="3" destOrd="0" presId="urn:microsoft.com/office/officeart/2018/5/layout/IconCircleLabelList"/>
    <dgm:cxn modelId="{042AA525-8A21-49B4-BB82-FFA93DA56B22}" type="presParOf" srcId="{38431183-9DEC-40D3-90D8-0CF57D15E17B}" destId="{F3A54857-583B-46D6-BD0E-13CC8F42FA7E}" srcOrd="1" destOrd="0" presId="urn:microsoft.com/office/officeart/2018/5/layout/IconCircleLabelList"/>
    <dgm:cxn modelId="{FB26E115-D0D6-4D95-B304-4765010CC900}" type="presParOf" srcId="{38431183-9DEC-40D3-90D8-0CF57D15E17B}" destId="{F3BB0BE2-550E-4176-9B0B-DF4D0F16FD20}" srcOrd="2" destOrd="0" presId="urn:microsoft.com/office/officeart/2018/5/layout/IconCircleLabelList"/>
    <dgm:cxn modelId="{115B913B-139B-49C9-A227-8D08A04C2EB1}" type="presParOf" srcId="{F3BB0BE2-550E-4176-9B0B-DF4D0F16FD20}" destId="{EBED14CA-6F16-4EA8-986B-29B7FADF0F56}" srcOrd="0" destOrd="0" presId="urn:microsoft.com/office/officeart/2018/5/layout/IconCircleLabelList"/>
    <dgm:cxn modelId="{ACD6927F-094D-4684-853E-9A0C2CEE7FD1}" type="presParOf" srcId="{F3BB0BE2-550E-4176-9B0B-DF4D0F16FD20}" destId="{F8E627B1-3D0E-41F5-95FE-BB24A0FD519B}" srcOrd="1" destOrd="0" presId="urn:microsoft.com/office/officeart/2018/5/layout/IconCircleLabelList"/>
    <dgm:cxn modelId="{386DC63D-7780-42B4-A394-86DFE3A1B1CD}" type="presParOf" srcId="{F3BB0BE2-550E-4176-9B0B-DF4D0F16FD20}" destId="{17361357-3840-4A62-937B-6302324EB1AD}" srcOrd="2" destOrd="0" presId="urn:microsoft.com/office/officeart/2018/5/layout/IconCircleLabelList"/>
    <dgm:cxn modelId="{2728AF63-F81D-400E-A900-4252FF99D60B}" type="presParOf" srcId="{F3BB0BE2-550E-4176-9B0B-DF4D0F16FD20}" destId="{82D7823D-9455-48B2-A2F7-F45991599F9C}" srcOrd="3" destOrd="0" presId="urn:microsoft.com/office/officeart/2018/5/layout/IconCircleLabelList"/>
    <dgm:cxn modelId="{1BA1CB53-4C36-40E2-B184-B4749F58CDE0}" type="presParOf" srcId="{38431183-9DEC-40D3-90D8-0CF57D15E17B}" destId="{67D630B9-8714-4246-9982-9F8E5ACB384D}" srcOrd="3" destOrd="0" presId="urn:microsoft.com/office/officeart/2018/5/layout/IconCircleLabelList"/>
    <dgm:cxn modelId="{9488A2BD-BA95-4130-B0A5-F0715BB87C19}" type="presParOf" srcId="{38431183-9DEC-40D3-90D8-0CF57D15E17B}" destId="{FC7D231E-740D-41BD-8C83-DB7E4297DA69}" srcOrd="4" destOrd="0" presId="urn:microsoft.com/office/officeart/2018/5/layout/IconCircleLabelList"/>
    <dgm:cxn modelId="{6F0628C4-4DAD-4EBC-A881-FEB3BAB76491}" type="presParOf" srcId="{FC7D231E-740D-41BD-8C83-DB7E4297DA69}" destId="{32689561-9247-4431-B6D7-970BFBA884DA}" srcOrd="0" destOrd="0" presId="urn:microsoft.com/office/officeart/2018/5/layout/IconCircleLabelList"/>
    <dgm:cxn modelId="{A0BC0E53-C1A2-42C1-B501-6CA3D4E751F3}" type="presParOf" srcId="{FC7D231E-740D-41BD-8C83-DB7E4297DA69}" destId="{31E86C9F-DECB-4A49-A37D-833D70E799F0}" srcOrd="1" destOrd="0" presId="urn:microsoft.com/office/officeart/2018/5/layout/IconCircleLabelList"/>
    <dgm:cxn modelId="{D3929E06-8BE6-4010-A9E2-B69DD2B9A880}" type="presParOf" srcId="{FC7D231E-740D-41BD-8C83-DB7E4297DA69}" destId="{A44FF82F-C388-46C5-ABB7-717FCDED610E}" srcOrd="2" destOrd="0" presId="urn:microsoft.com/office/officeart/2018/5/layout/IconCircleLabelList"/>
    <dgm:cxn modelId="{9670CB0B-CA74-4497-BA1A-8D2D668F96C4}" type="presParOf" srcId="{FC7D231E-740D-41BD-8C83-DB7E4297DA69}" destId="{264041EF-42B5-4B19-A6BD-8DE1AA0D7A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Fill-in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D42C1568-70D3-8E4F-ACFF-5E970D7B97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5FEF9EC7-BBA5-5D4C-AE7B-6D6DFF324BD3}" type="parTrans" cxnId="{E5E3D089-7B81-7D46-A6BA-AFF860DC81E0}">
      <dgm:prSet/>
      <dgm:spPr/>
      <dgm:t>
        <a:bodyPr/>
        <a:lstStyle/>
        <a:p>
          <a:endParaRPr lang="en-US"/>
        </a:p>
      </dgm:t>
    </dgm:pt>
    <dgm:pt modelId="{DEF79CE5-6B4E-BB48-BA20-D0431075DD9B}" type="sibTrans" cxnId="{E5E3D089-7B81-7D46-A6BA-AFF860DC81E0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Pick a facilitator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Share page 13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Fill-in blanks from WORD BANK at bottom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3B09563-FA3D-6640-AA02-9EDF9F33BC88}">
      <dgm:prSet/>
      <dgm:spPr/>
      <dgm:t>
        <a:bodyPr/>
        <a:lstStyle/>
        <a:p>
          <a:r>
            <a:rPr lang="en-US" dirty="0"/>
            <a:t>Discuss which are most helpful</a:t>
          </a:r>
        </a:p>
      </dgm:t>
    </dgm:pt>
    <dgm:pt modelId="{2C6751BB-A320-7C48-BDD9-B2E179496B2D}" type="parTrans" cxnId="{6DC407AA-1186-F844-B62E-705DFD9E9605}">
      <dgm:prSet/>
      <dgm:spPr/>
      <dgm:t>
        <a:bodyPr/>
        <a:lstStyle/>
        <a:p>
          <a:endParaRPr lang="en-US"/>
        </a:p>
      </dgm:t>
    </dgm:pt>
    <dgm:pt modelId="{A9089247-1D64-A444-8A7B-2EAFAFEB3D33}" type="sibTrans" cxnId="{6DC407AA-1186-F844-B62E-705DFD9E9605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23E7D637-18A5-6741-AA8B-EAC235A19478}" type="pres">
      <dgm:prSet presAssocID="{D42C1568-70D3-8E4F-ACFF-5E970D7B9786}" presName="boxAndChildren" presStyleCnt="0"/>
      <dgm:spPr/>
    </dgm:pt>
    <dgm:pt modelId="{9C9579D0-961B-814F-8E9A-CF0411AEC711}" type="pres">
      <dgm:prSet presAssocID="{D42C1568-70D3-8E4F-ACFF-5E970D7B9786}" presName="parentTextBox" presStyleLbl="alignNode1" presStyleIdx="0" presStyleCnt="4"/>
      <dgm:spPr/>
    </dgm:pt>
    <dgm:pt modelId="{3B493F06-CA3D-3D45-9B26-D25910AD0BD0}" type="pres">
      <dgm:prSet presAssocID="{D42C1568-70D3-8E4F-ACFF-5E970D7B9786}" presName="descendantBox" presStyleLbl="bgAccFollowNode1" presStyleIdx="0" presStyleCnt="4"/>
      <dgm:spPr/>
    </dgm:pt>
    <dgm:pt modelId="{7503E0F2-52F4-C54E-990F-2C52573886A2}" type="pres">
      <dgm:prSet presAssocID="{45D428BE-2DDE-3640-9186-701F7B6ED98A}" presName="sp" presStyleCnt="0"/>
      <dgm:spPr/>
    </dgm:pt>
    <dgm:pt modelId="{5F84D362-1357-5F4E-9AB1-4488CB22B097}" type="pres">
      <dgm:prSet presAssocID="{7ED3EA05-86AD-4041-8371-67F5B0E68986}" presName="arrowAndChildren" presStyleCnt="0"/>
      <dgm:spPr/>
    </dgm:pt>
    <dgm:pt modelId="{C13EF3AD-3FA1-1147-B1A2-74273E8B853C}" type="pres">
      <dgm:prSet presAssocID="{7ED3EA05-86AD-4041-8371-67F5B0E68986}" presName="parentTextArrow" presStyleLbl="node1" presStyleIdx="0" presStyleCnt="0"/>
      <dgm:spPr/>
    </dgm:pt>
    <dgm:pt modelId="{FFEDD5DC-AECC-4143-9394-9417CD5A0EA7}" type="pres">
      <dgm:prSet presAssocID="{7ED3EA05-86AD-4041-8371-67F5B0E68986}" presName="arrow" presStyleLbl="alignNode1" presStyleIdx="1" presStyleCnt="4"/>
      <dgm:spPr/>
    </dgm:pt>
    <dgm:pt modelId="{AFA0840E-0A4C-8A4E-AB8F-BA43045ECC40}" type="pres">
      <dgm:prSet presAssocID="{7ED3EA05-86AD-4041-8371-67F5B0E68986}" presName="descendantArrow" presStyleLbl="bgAccFollowNode1" presStyleIdx="1" presStyleCnt="4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2" presStyleCnt="4"/>
      <dgm:spPr/>
    </dgm:pt>
    <dgm:pt modelId="{72CBFD91-A567-684D-A23D-FD5390239C9E}" type="pres">
      <dgm:prSet presAssocID="{9C00D7B7-047D-414C-8814-E0142AF34843}" presName="descendantArrow" presStyleLbl="bgAccFollowNode1" presStyleIdx="2" presStyleCnt="4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3" presStyleCnt="4"/>
      <dgm:spPr/>
    </dgm:pt>
    <dgm:pt modelId="{09873D00-5DE1-E24E-99D8-46BC5A8B9A9E}" type="pres">
      <dgm:prSet presAssocID="{77A76DFD-9727-4CFD-B145-A825ABE2B364}" presName="descendantArrow" presStyleLbl="bgAccFollowNode1" presStyleIdx="3" presStyleCnt="4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6A87A677-FBF2-6048-A3AE-F6A332859C0C}" type="presOf" srcId="{D42C1568-70D3-8E4F-ACFF-5E970D7B9786}" destId="{9C9579D0-961B-814F-8E9A-CF0411AEC711}" srcOrd="0" destOrd="0" presId="urn:microsoft.com/office/officeart/2016/7/layout/VerticalDownArrowProcess"/>
    <dgm:cxn modelId="{FAF0A384-DF96-ED4A-B566-D390104AB4FE}" type="presOf" srcId="{7ED3EA05-86AD-4041-8371-67F5B0E68986}" destId="{FFEDD5DC-AECC-4143-9394-9417CD5A0EA7}" srcOrd="1" destOrd="0" presId="urn:microsoft.com/office/officeart/2016/7/layout/VerticalDownArrowProcess"/>
    <dgm:cxn modelId="{348E2E89-0FD6-5D49-8F94-85336C3EBBFC}" type="presOf" srcId="{63B09563-FA3D-6640-AA02-9EDF9F33BC88}" destId="{3B493F06-CA3D-3D45-9B26-D25910AD0BD0}" srcOrd="0" destOrd="0" presId="urn:microsoft.com/office/officeart/2016/7/layout/VerticalDownArrowProcess"/>
    <dgm:cxn modelId="{E5E3D089-7B81-7D46-A6BA-AFF860DC81E0}" srcId="{629DB52F-C55D-4D7D-9422-7A419D02F976}" destId="{D42C1568-70D3-8E4F-ACFF-5E970D7B9786}" srcOrd="3" destOrd="0" parTransId="{5FEF9EC7-BBA5-5D4C-AE7B-6D6DFF324BD3}" sibTransId="{DEF79CE5-6B4E-BB48-BA20-D0431075DD9B}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74A48399-D4AA-9E44-B880-5A874FE93DB3}" type="presOf" srcId="{AA24D3BF-864B-AC40-80B2-21134BA8BD49}" destId="{AFA0840E-0A4C-8A4E-AB8F-BA43045ECC40}" srcOrd="0" destOrd="0" presId="urn:microsoft.com/office/officeart/2016/7/layout/VerticalDownArrowProcess"/>
    <dgm:cxn modelId="{AD14E699-B34C-1441-AAC4-984249B57431}" type="presOf" srcId="{7ED3EA05-86AD-4041-8371-67F5B0E68986}" destId="{C13EF3AD-3FA1-1147-B1A2-74273E8B853C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6DC407AA-1186-F844-B62E-705DFD9E9605}" srcId="{D42C1568-70D3-8E4F-ACFF-5E970D7B9786}" destId="{63B09563-FA3D-6640-AA02-9EDF9F33BC88}" srcOrd="0" destOrd="0" parTransId="{2C6751BB-A320-7C48-BDD9-B2E179496B2D}" sibTransId="{A9089247-1D64-A444-8A7B-2EAFAFEB3D33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58FEB81E-5E6E-924E-977B-AC0DE73E6F18}" type="presParOf" srcId="{647000C7-25F4-474E-B8AE-8BD4ACC9E541}" destId="{23E7D637-18A5-6741-AA8B-EAC235A19478}" srcOrd="0" destOrd="0" presId="urn:microsoft.com/office/officeart/2016/7/layout/VerticalDownArrowProcess"/>
    <dgm:cxn modelId="{155AF9D5-C004-314C-8530-EE4783C07E02}" type="presParOf" srcId="{23E7D637-18A5-6741-AA8B-EAC235A19478}" destId="{9C9579D0-961B-814F-8E9A-CF0411AEC711}" srcOrd="0" destOrd="0" presId="urn:microsoft.com/office/officeart/2016/7/layout/VerticalDownArrowProcess"/>
    <dgm:cxn modelId="{BA46E0F8-D2A6-C84E-858E-47746CB0A69E}" type="presParOf" srcId="{23E7D637-18A5-6741-AA8B-EAC235A19478}" destId="{3B493F06-CA3D-3D45-9B26-D25910AD0BD0}" srcOrd="1" destOrd="0" presId="urn:microsoft.com/office/officeart/2016/7/layout/VerticalDownArrowProcess"/>
    <dgm:cxn modelId="{17BC1E86-D54A-2740-98F4-66E3F03558EF}" type="presParOf" srcId="{647000C7-25F4-474E-B8AE-8BD4ACC9E541}" destId="{7503E0F2-52F4-C54E-990F-2C52573886A2}" srcOrd="1" destOrd="0" presId="urn:microsoft.com/office/officeart/2016/7/layout/VerticalDownArrowProcess"/>
    <dgm:cxn modelId="{2E00C1CA-04E8-CA44-9C9D-C58702977820}" type="presParOf" srcId="{647000C7-25F4-474E-B8AE-8BD4ACC9E541}" destId="{5F84D362-1357-5F4E-9AB1-4488CB22B097}" srcOrd="2" destOrd="0" presId="urn:microsoft.com/office/officeart/2016/7/layout/VerticalDownArrowProcess"/>
    <dgm:cxn modelId="{F05B8799-B816-B445-B208-9697D38F75C7}" type="presParOf" srcId="{5F84D362-1357-5F4E-9AB1-4488CB22B097}" destId="{C13EF3AD-3FA1-1147-B1A2-74273E8B853C}" srcOrd="0" destOrd="0" presId="urn:microsoft.com/office/officeart/2016/7/layout/VerticalDownArrowProcess"/>
    <dgm:cxn modelId="{605FEDDC-81E4-9B42-93FE-E7FAB6566A10}" type="presParOf" srcId="{5F84D362-1357-5F4E-9AB1-4488CB22B097}" destId="{FFEDD5DC-AECC-4143-9394-9417CD5A0EA7}" srcOrd="1" destOrd="0" presId="urn:microsoft.com/office/officeart/2016/7/layout/VerticalDownArrowProcess"/>
    <dgm:cxn modelId="{DEDB1656-E206-064B-BC34-67031E985FF6}" type="presParOf" srcId="{5F84D362-1357-5F4E-9AB1-4488CB22B097}" destId="{AFA0840E-0A4C-8A4E-AB8F-BA43045ECC40}" srcOrd="2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3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4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5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6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D42C1568-70D3-8E4F-ACFF-5E970D7B97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5FEF9EC7-BBA5-5D4C-AE7B-6D6DFF324BD3}" type="parTrans" cxnId="{E5E3D089-7B81-7D46-A6BA-AFF860DC81E0}">
      <dgm:prSet/>
      <dgm:spPr/>
      <dgm:t>
        <a:bodyPr/>
        <a:lstStyle/>
        <a:p>
          <a:endParaRPr lang="en-US"/>
        </a:p>
      </dgm:t>
    </dgm:pt>
    <dgm:pt modelId="{DEF79CE5-6B4E-BB48-BA20-D0431075DD9B}" type="sibTrans" cxnId="{E5E3D089-7B81-7D46-A6BA-AFF860DC81E0}">
      <dgm:prSet/>
      <dgm:spPr/>
      <dgm:t>
        <a:bodyPr/>
        <a:lstStyle/>
        <a:p>
          <a:endParaRPr lang="en-US"/>
        </a:p>
      </dgm:t>
    </dgm:pt>
    <dgm:pt modelId="{F97A2BA7-BB82-3844-B338-B10200F23787}">
      <dgm:prSet/>
      <dgm:spPr/>
      <dgm:t>
        <a:bodyPr/>
        <a:lstStyle/>
        <a:p>
          <a:r>
            <a:rPr lang="en-US" dirty="0"/>
            <a:t>Check</a:t>
          </a:r>
        </a:p>
      </dgm:t>
    </dgm:pt>
    <dgm:pt modelId="{5CFB3F5A-C4DC-0644-844C-88263E38064B}" type="parTrans" cxnId="{64F6121A-5C6C-C443-8D7C-29A4A5E0B18C}">
      <dgm:prSet/>
      <dgm:spPr/>
      <dgm:t>
        <a:bodyPr/>
        <a:lstStyle/>
        <a:p>
          <a:endParaRPr lang="en-US"/>
        </a:p>
      </dgm:t>
    </dgm:pt>
    <dgm:pt modelId="{CEBFF580-B0B1-6043-AB4C-051244F1EB1F}" type="sibTrans" cxnId="{64F6121A-5C6C-C443-8D7C-29A4A5E0B18C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Pick a facilitator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Share page 14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Pick YES or NO for each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3B09563-FA3D-6640-AA02-9EDF9F33BC88}">
      <dgm:prSet/>
      <dgm:spPr/>
      <dgm:t>
        <a:bodyPr/>
        <a:lstStyle/>
        <a:p>
          <a:r>
            <a:rPr lang="en-US" dirty="0"/>
            <a:t>If no, discuss a better phrase</a:t>
          </a:r>
        </a:p>
      </dgm:t>
    </dgm:pt>
    <dgm:pt modelId="{2C6751BB-A320-7C48-BDD9-B2E179496B2D}" type="parTrans" cxnId="{6DC407AA-1186-F844-B62E-705DFD9E9605}">
      <dgm:prSet/>
      <dgm:spPr/>
      <dgm:t>
        <a:bodyPr/>
        <a:lstStyle/>
        <a:p>
          <a:endParaRPr lang="en-US"/>
        </a:p>
      </dgm:t>
    </dgm:pt>
    <dgm:pt modelId="{A9089247-1D64-A444-8A7B-2EAFAFEB3D33}" type="sibTrans" cxnId="{6DC407AA-1186-F844-B62E-705DFD9E9605}">
      <dgm:prSet/>
      <dgm:spPr/>
      <dgm:t>
        <a:bodyPr/>
        <a:lstStyle/>
        <a:p>
          <a:endParaRPr lang="en-US"/>
        </a:p>
      </dgm:t>
    </dgm:pt>
    <dgm:pt modelId="{4324EBAF-04D6-E249-A6A2-390598995740}">
      <dgm:prSet/>
      <dgm:spPr/>
      <dgm:t>
        <a:bodyPr/>
        <a:lstStyle/>
        <a:p>
          <a:r>
            <a:rPr lang="en-US" dirty="0"/>
            <a:t>Check your answers on page 17 when done</a:t>
          </a:r>
        </a:p>
      </dgm:t>
    </dgm:pt>
    <dgm:pt modelId="{61DE84FE-E3C0-E04C-A0AF-91B094CBFEB2}" type="parTrans" cxnId="{017DEBF4-4BAD-C543-B241-E8853CB3F0D2}">
      <dgm:prSet/>
      <dgm:spPr/>
      <dgm:t>
        <a:bodyPr/>
        <a:lstStyle/>
        <a:p>
          <a:endParaRPr lang="en-US"/>
        </a:p>
      </dgm:t>
    </dgm:pt>
    <dgm:pt modelId="{BB961F6C-190B-8440-AE51-842F2E3B80DA}" type="sibTrans" cxnId="{017DEBF4-4BAD-C543-B241-E8853CB3F0D2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127DF216-5693-E140-805D-2011B0148D57}" type="pres">
      <dgm:prSet presAssocID="{F97A2BA7-BB82-3844-B338-B10200F23787}" presName="boxAndChildren" presStyleCnt="0"/>
      <dgm:spPr/>
    </dgm:pt>
    <dgm:pt modelId="{314F592D-FD08-5D4B-9AE6-23D3576D16A4}" type="pres">
      <dgm:prSet presAssocID="{F97A2BA7-BB82-3844-B338-B10200F23787}" presName="parentTextBox" presStyleLbl="alignNode1" presStyleIdx="0" presStyleCnt="5"/>
      <dgm:spPr/>
    </dgm:pt>
    <dgm:pt modelId="{3563852D-C415-5E4B-BB74-06827823A71A}" type="pres">
      <dgm:prSet presAssocID="{F97A2BA7-BB82-3844-B338-B10200F23787}" presName="descendantBox" presStyleLbl="bgAccFollowNode1" presStyleIdx="0" presStyleCnt="5"/>
      <dgm:spPr/>
    </dgm:pt>
    <dgm:pt modelId="{5B6341E8-F005-8048-886B-FCE368500F84}" type="pres">
      <dgm:prSet presAssocID="{DEF79CE5-6B4E-BB48-BA20-D0431075DD9B}" presName="sp" presStyleCnt="0"/>
      <dgm:spPr/>
    </dgm:pt>
    <dgm:pt modelId="{DF10F74B-523F-7349-A2A2-067FB414C364}" type="pres">
      <dgm:prSet presAssocID="{D42C1568-70D3-8E4F-ACFF-5E970D7B9786}" presName="arrowAndChildren" presStyleCnt="0"/>
      <dgm:spPr/>
    </dgm:pt>
    <dgm:pt modelId="{37394C6B-596A-1E41-B2F2-9BFC22A91F49}" type="pres">
      <dgm:prSet presAssocID="{D42C1568-70D3-8E4F-ACFF-5E970D7B9786}" presName="parentTextArrow" presStyleLbl="node1" presStyleIdx="0" presStyleCnt="0"/>
      <dgm:spPr/>
    </dgm:pt>
    <dgm:pt modelId="{F68E30A2-56C0-EC4A-9AB3-9DCC907E7AF0}" type="pres">
      <dgm:prSet presAssocID="{D42C1568-70D3-8E4F-ACFF-5E970D7B9786}" presName="arrow" presStyleLbl="alignNode1" presStyleIdx="1" presStyleCnt="5"/>
      <dgm:spPr/>
    </dgm:pt>
    <dgm:pt modelId="{723B29D1-5A3C-E04B-95B4-CD6AD1666EDC}" type="pres">
      <dgm:prSet presAssocID="{D42C1568-70D3-8E4F-ACFF-5E970D7B9786}" presName="descendantArrow" presStyleLbl="bgAccFollowNode1" presStyleIdx="1" presStyleCnt="5"/>
      <dgm:spPr/>
    </dgm:pt>
    <dgm:pt modelId="{7503E0F2-52F4-C54E-990F-2C52573886A2}" type="pres">
      <dgm:prSet presAssocID="{45D428BE-2DDE-3640-9186-701F7B6ED98A}" presName="sp" presStyleCnt="0"/>
      <dgm:spPr/>
    </dgm:pt>
    <dgm:pt modelId="{5F84D362-1357-5F4E-9AB1-4488CB22B097}" type="pres">
      <dgm:prSet presAssocID="{7ED3EA05-86AD-4041-8371-67F5B0E68986}" presName="arrowAndChildren" presStyleCnt="0"/>
      <dgm:spPr/>
    </dgm:pt>
    <dgm:pt modelId="{C13EF3AD-3FA1-1147-B1A2-74273E8B853C}" type="pres">
      <dgm:prSet presAssocID="{7ED3EA05-86AD-4041-8371-67F5B0E68986}" presName="parentTextArrow" presStyleLbl="node1" presStyleIdx="0" presStyleCnt="0"/>
      <dgm:spPr/>
    </dgm:pt>
    <dgm:pt modelId="{FFEDD5DC-AECC-4143-9394-9417CD5A0EA7}" type="pres">
      <dgm:prSet presAssocID="{7ED3EA05-86AD-4041-8371-67F5B0E68986}" presName="arrow" presStyleLbl="alignNode1" presStyleIdx="2" presStyleCnt="5"/>
      <dgm:spPr/>
    </dgm:pt>
    <dgm:pt modelId="{AFA0840E-0A4C-8A4E-AB8F-BA43045ECC40}" type="pres">
      <dgm:prSet presAssocID="{7ED3EA05-86AD-4041-8371-67F5B0E68986}" presName="descendantArrow" presStyleLbl="bgAccFollowNode1" presStyleIdx="2" presStyleCnt="5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3" presStyleCnt="5"/>
      <dgm:spPr/>
    </dgm:pt>
    <dgm:pt modelId="{72CBFD91-A567-684D-A23D-FD5390239C9E}" type="pres">
      <dgm:prSet presAssocID="{9C00D7B7-047D-414C-8814-E0142AF34843}" presName="descendantArrow" presStyleLbl="bgAccFollowNode1" presStyleIdx="3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4" presStyleCnt="5"/>
      <dgm:spPr/>
    </dgm:pt>
    <dgm:pt modelId="{09873D00-5DE1-E24E-99D8-46BC5A8B9A9E}" type="pres">
      <dgm:prSet presAssocID="{77A76DFD-9727-4CFD-B145-A825ABE2B364}" presName="descendantArrow" presStyleLbl="bgAccFollowNode1" presStyleIdx="4" presStyleCnt="5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64F6121A-5C6C-C443-8D7C-29A4A5E0B18C}" srcId="{629DB52F-C55D-4D7D-9422-7A419D02F976}" destId="{F97A2BA7-BB82-3844-B338-B10200F23787}" srcOrd="4" destOrd="0" parTransId="{5CFB3F5A-C4DC-0644-844C-88263E38064B}" sibTransId="{CEBFF580-B0B1-6043-AB4C-051244F1EB1F}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73A0965F-CFBB-A843-B25D-9A7CE7E6C70D}" type="presOf" srcId="{63B09563-FA3D-6640-AA02-9EDF9F33BC88}" destId="{723B29D1-5A3C-E04B-95B4-CD6AD1666EDC}" srcOrd="0" destOrd="0" presId="urn:microsoft.com/office/officeart/2016/7/layout/VerticalDownArrowProcess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FAF0A384-DF96-ED4A-B566-D390104AB4FE}" type="presOf" srcId="{7ED3EA05-86AD-4041-8371-67F5B0E68986}" destId="{FFEDD5DC-AECC-4143-9394-9417CD5A0EA7}" srcOrd="1" destOrd="0" presId="urn:microsoft.com/office/officeart/2016/7/layout/VerticalDownArrowProcess"/>
    <dgm:cxn modelId="{E5E3D089-7B81-7D46-A6BA-AFF860DC81E0}" srcId="{629DB52F-C55D-4D7D-9422-7A419D02F976}" destId="{D42C1568-70D3-8E4F-ACFF-5E970D7B9786}" srcOrd="3" destOrd="0" parTransId="{5FEF9EC7-BBA5-5D4C-AE7B-6D6DFF324BD3}" sibTransId="{DEF79CE5-6B4E-BB48-BA20-D0431075DD9B}"/>
    <dgm:cxn modelId="{E2AC178C-DDEA-C940-A862-A3F0D86722CB}" type="presOf" srcId="{D42C1568-70D3-8E4F-ACFF-5E970D7B9786}" destId="{37394C6B-596A-1E41-B2F2-9BFC22A91F49}" srcOrd="0" destOrd="0" presId="urn:microsoft.com/office/officeart/2016/7/layout/VerticalDownArrowProcess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74A48399-D4AA-9E44-B880-5A874FE93DB3}" type="presOf" srcId="{AA24D3BF-864B-AC40-80B2-21134BA8BD49}" destId="{AFA0840E-0A4C-8A4E-AB8F-BA43045ECC40}" srcOrd="0" destOrd="0" presId="urn:microsoft.com/office/officeart/2016/7/layout/VerticalDownArrowProcess"/>
    <dgm:cxn modelId="{AD14E699-B34C-1441-AAC4-984249B57431}" type="presOf" srcId="{7ED3EA05-86AD-4041-8371-67F5B0E68986}" destId="{C13EF3AD-3FA1-1147-B1A2-74273E8B853C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6DC407AA-1186-F844-B62E-705DFD9E9605}" srcId="{D42C1568-70D3-8E4F-ACFF-5E970D7B9786}" destId="{63B09563-FA3D-6640-AA02-9EDF9F33BC88}" srcOrd="0" destOrd="0" parTransId="{2C6751BB-A320-7C48-BDD9-B2E179496B2D}" sibTransId="{A9089247-1D64-A444-8A7B-2EAFAFEB3D33}"/>
    <dgm:cxn modelId="{7493A5CC-F442-CD4A-B065-215624FD3D77}" type="presOf" srcId="{4324EBAF-04D6-E249-A6A2-390598995740}" destId="{3563852D-C415-5E4B-BB74-06827823A71A}" srcOrd="0" destOrd="0" presId="urn:microsoft.com/office/officeart/2016/7/layout/VerticalDownArrowProcess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48C0EEE-6855-2244-A05A-B8982C5AE190}" type="presOf" srcId="{D42C1568-70D3-8E4F-ACFF-5E970D7B9786}" destId="{F68E30A2-56C0-EC4A-9AB3-9DCC907E7AF0}" srcOrd="1" destOrd="0" presId="urn:microsoft.com/office/officeart/2016/7/layout/VerticalDownArrowProcess"/>
    <dgm:cxn modelId="{017DEBF4-4BAD-C543-B241-E8853CB3F0D2}" srcId="{F97A2BA7-BB82-3844-B338-B10200F23787}" destId="{4324EBAF-04D6-E249-A6A2-390598995740}" srcOrd="0" destOrd="0" parTransId="{61DE84FE-E3C0-E04C-A0AF-91B094CBFEB2}" sibTransId="{BB961F6C-190B-8440-AE51-842F2E3B80DA}"/>
    <dgm:cxn modelId="{283EF0FE-68FB-C84A-A45D-2B0D1AE6A835}" type="presOf" srcId="{F97A2BA7-BB82-3844-B338-B10200F23787}" destId="{314F592D-FD08-5D4B-9AE6-23D3576D16A4}" srcOrd="0" destOrd="0" presId="urn:microsoft.com/office/officeart/2016/7/layout/VerticalDownArrowProcess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B4C4DDAC-05D9-8042-BA43-EA8328A474A4}" type="presParOf" srcId="{647000C7-25F4-474E-B8AE-8BD4ACC9E541}" destId="{127DF216-5693-E140-805D-2011B0148D57}" srcOrd="0" destOrd="0" presId="urn:microsoft.com/office/officeart/2016/7/layout/VerticalDownArrowProcess"/>
    <dgm:cxn modelId="{DFBB43FC-061E-D741-A525-1D679F56EE28}" type="presParOf" srcId="{127DF216-5693-E140-805D-2011B0148D57}" destId="{314F592D-FD08-5D4B-9AE6-23D3576D16A4}" srcOrd="0" destOrd="0" presId="urn:microsoft.com/office/officeart/2016/7/layout/VerticalDownArrowProcess"/>
    <dgm:cxn modelId="{467E8053-71E6-494B-AB83-75D49032EABC}" type="presParOf" srcId="{127DF216-5693-E140-805D-2011B0148D57}" destId="{3563852D-C415-5E4B-BB74-06827823A71A}" srcOrd="1" destOrd="0" presId="urn:microsoft.com/office/officeart/2016/7/layout/VerticalDownArrowProcess"/>
    <dgm:cxn modelId="{FAF6200A-77C5-364B-8579-783BEA2E1F42}" type="presParOf" srcId="{647000C7-25F4-474E-B8AE-8BD4ACC9E541}" destId="{5B6341E8-F005-8048-886B-FCE368500F84}" srcOrd="1" destOrd="0" presId="urn:microsoft.com/office/officeart/2016/7/layout/VerticalDownArrowProcess"/>
    <dgm:cxn modelId="{0D1DA982-66C8-3742-B1E0-7F880C9E7BA2}" type="presParOf" srcId="{647000C7-25F4-474E-B8AE-8BD4ACC9E541}" destId="{DF10F74B-523F-7349-A2A2-067FB414C364}" srcOrd="2" destOrd="0" presId="urn:microsoft.com/office/officeart/2016/7/layout/VerticalDownArrowProcess"/>
    <dgm:cxn modelId="{19B1B297-45B2-E746-806B-40675A2FEB1B}" type="presParOf" srcId="{DF10F74B-523F-7349-A2A2-067FB414C364}" destId="{37394C6B-596A-1E41-B2F2-9BFC22A91F49}" srcOrd="0" destOrd="0" presId="urn:microsoft.com/office/officeart/2016/7/layout/VerticalDownArrowProcess"/>
    <dgm:cxn modelId="{ABF54BC0-50A6-C54E-A2AA-5DD25BC37FBD}" type="presParOf" srcId="{DF10F74B-523F-7349-A2A2-067FB414C364}" destId="{F68E30A2-56C0-EC4A-9AB3-9DCC907E7AF0}" srcOrd="1" destOrd="0" presId="urn:microsoft.com/office/officeart/2016/7/layout/VerticalDownArrowProcess"/>
    <dgm:cxn modelId="{CBC296CB-4E1B-144C-9BFA-CF679AE8C473}" type="presParOf" srcId="{DF10F74B-523F-7349-A2A2-067FB414C364}" destId="{723B29D1-5A3C-E04B-95B4-CD6AD1666EDC}" srcOrd="2" destOrd="0" presId="urn:microsoft.com/office/officeart/2016/7/layout/VerticalDownArrowProcess"/>
    <dgm:cxn modelId="{17BC1E86-D54A-2740-98F4-66E3F03558EF}" type="presParOf" srcId="{647000C7-25F4-474E-B8AE-8BD4ACC9E541}" destId="{7503E0F2-52F4-C54E-990F-2C52573886A2}" srcOrd="3" destOrd="0" presId="urn:microsoft.com/office/officeart/2016/7/layout/VerticalDownArrowProcess"/>
    <dgm:cxn modelId="{2E00C1CA-04E8-CA44-9C9D-C58702977820}" type="presParOf" srcId="{647000C7-25F4-474E-B8AE-8BD4ACC9E541}" destId="{5F84D362-1357-5F4E-9AB1-4488CB22B097}" srcOrd="4" destOrd="0" presId="urn:microsoft.com/office/officeart/2016/7/layout/VerticalDownArrowProcess"/>
    <dgm:cxn modelId="{F05B8799-B816-B445-B208-9697D38F75C7}" type="presParOf" srcId="{5F84D362-1357-5F4E-9AB1-4488CB22B097}" destId="{C13EF3AD-3FA1-1147-B1A2-74273E8B853C}" srcOrd="0" destOrd="0" presId="urn:microsoft.com/office/officeart/2016/7/layout/VerticalDownArrowProcess"/>
    <dgm:cxn modelId="{605FEDDC-81E4-9B42-93FE-E7FAB6566A10}" type="presParOf" srcId="{5F84D362-1357-5F4E-9AB1-4488CB22B097}" destId="{FFEDD5DC-AECC-4143-9394-9417CD5A0EA7}" srcOrd="1" destOrd="0" presId="urn:microsoft.com/office/officeart/2016/7/layout/VerticalDownArrowProcess"/>
    <dgm:cxn modelId="{DEDB1656-E206-064B-BC34-67031E985FF6}" type="presParOf" srcId="{5F84D362-1357-5F4E-9AB1-4488CB22B097}" destId="{AFA0840E-0A4C-8A4E-AB8F-BA43045ECC40}" srcOrd="2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5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6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7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8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Join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Join your breakout room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What you’ve learned in class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How your learning relates to your own work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A3136687-61A1-124A-945D-A9088BF76EE4}" type="pres">
      <dgm:prSet presAssocID="{7ED3EA05-86AD-4041-8371-67F5B0E68986}" presName="boxAndChildren" presStyleCnt="0"/>
      <dgm:spPr/>
    </dgm:pt>
    <dgm:pt modelId="{265AC962-78BD-6143-8BA1-0ED58173AB41}" type="pres">
      <dgm:prSet presAssocID="{7ED3EA05-86AD-4041-8371-67F5B0E68986}" presName="parentTextBox" presStyleLbl="alignNode1" presStyleIdx="0" presStyleCnt="3"/>
      <dgm:spPr/>
    </dgm:pt>
    <dgm:pt modelId="{8B245A2D-4821-9445-AC21-26FA33DC2923}" type="pres">
      <dgm:prSet presAssocID="{7ED3EA05-86AD-4041-8371-67F5B0E68986}" presName="descendantBox" presStyleLbl="bgAccFollowNode1" presStyleIdx="0" presStyleCnt="3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1" presStyleCnt="3"/>
      <dgm:spPr/>
    </dgm:pt>
    <dgm:pt modelId="{72CBFD91-A567-684D-A23D-FD5390239C9E}" type="pres">
      <dgm:prSet presAssocID="{9C00D7B7-047D-414C-8814-E0142AF34843}" presName="descendantArrow" presStyleLbl="bgAccFollowNode1" presStyleIdx="1" presStyleCnt="3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2" presStyleCnt="3"/>
      <dgm:spPr/>
    </dgm:pt>
    <dgm:pt modelId="{09873D00-5DE1-E24E-99D8-46BC5A8B9A9E}" type="pres">
      <dgm:prSet presAssocID="{77A76DFD-9727-4CFD-B145-A825ABE2B364}" presName="descendantArrow" presStyleLbl="bgAccFollowNode1" presStyleIdx="2" presStyleCnt="3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B71C797D-DA9C-FC46-9254-F23EFF6A4227}" type="presOf" srcId="{7ED3EA05-86AD-4041-8371-67F5B0E68986}" destId="{265AC962-78BD-6143-8BA1-0ED58173AB41}" srcOrd="0" destOrd="0" presId="urn:microsoft.com/office/officeart/2016/7/layout/VerticalDownArrowProcess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6BA90EE7-658F-BD42-B68B-9156EC1A799D}" type="presOf" srcId="{AA24D3BF-864B-AC40-80B2-21134BA8BD49}" destId="{8B245A2D-4821-9445-AC21-26FA33DC2923}" srcOrd="0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34F221AA-8424-2F4A-BA0B-439374759C54}" type="presParOf" srcId="{647000C7-25F4-474E-B8AE-8BD4ACC9E541}" destId="{A3136687-61A1-124A-945D-A9088BF76EE4}" srcOrd="0" destOrd="0" presId="urn:microsoft.com/office/officeart/2016/7/layout/VerticalDownArrowProcess"/>
    <dgm:cxn modelId="{E3EDD521-BAC4-924E-9409-FBCA1EF33131}" type="presParOf" srcId="{A3136687-61A1-124A-945D-A9088BF76EE4}" destId="{265AC962-78BD-6143-8BA1-0ED58173AB41}" srcOrd="0" destOrd="0" presId="urn:microsoft.com/office/officeart/2016/7/layout/VerticalDownArrowProcess"/>
    <dgm:cxn modelId="{9E9EDDD5-AE4C-F94C-A5C9-E5D015468217}" type="presParOf" srcId="{A3136687-61A1-124A-945D-A9088BF76EE4}" destId="{8B245A2D-4821-9445-AC21-26FA33DC2923}" srcOrd="1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1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2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3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4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1692D243-B554-4A21-B62E-B62A7D6F243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DB4F1B6-E90C-4DCA-A1F4-076979F8F2C0}">
      <dgm:prSet/>
      <dgm:spPr/>
      <dgm:t>
        <a:bodyPr/>
        <a:lstStyle/>
        <a:p>
          <a:r>
            <a:rPr lang="en-US" b="1"/>
            <a:t>What have you learned so far in class?</a:t>
          </a:r>
          <a:endParaRPr lang="en-US"/>
        </a:p>
      </dgm:t>
    </dgm:pt>
    <dgm:pt modelId="{97CAB471-6778-472F-8718-604194B8B744}" type="parTrans" cxnId="{0288627A-D0F5-4F4D-9D36-651AD8AFA0DE}">
      <dgm:prSet/>
      <dgm:spPr/>
      <dgm:t>
        <a:bodyPr/>
        <a:lstStyle/>
        <a:p>
          <a:endParaRPr lang="en-US"/>
        </a:p>
      </dgm:t>
    </dgm:pt>
    <dgm:pt modelId="{4162F25C-2551-4A02-B630-BE1BE66AAD5C}" type="sibTrans" cxnId="{0288627A-D0F5-4F4D-9D36-651AD8AFA0DE}">
      <dgm:prSet/>
      <dgm:spPr/>
      <dgm:t>
        <a:bodyPr/>
        <a:lstStyle/>
        <a:p>
          <a:endParaRPr lang="en-US"/>
        </a:p>
      </dgm:t>
    </dgm:pt>
    <dgm:pt modelId="{915F9276-C37C-4EFF-88F5-FE5DEB8F3FC9}">
      <dgm:prSet/>
      <dgm:spPr/>
      <dgm:t>
        <a:bodyPr/>
        <a:lstStyle/>
        <a:p>
          <a:r>
            <a:rPr lang="en-US" b="1"/>
            <a:t>How does your learning relate to your own work?</a:t>
          </a:r>
          <a:endParaRPr lang="en-US"/>
        </a:p>
      </dgm:t>
    </dgm:pt>
    <dgm:pt modelId="{A628D354-68A5-45E4-8CD4-98B4954FC110}" type="parTrans" cxnId="{043BD10C-E5B4-44F7-BBA6-3EBBEEB2A057}">
      <dgm:prSet/>
      <dgm:spPr/>
      <dgm:t>
        <a:bodyPr/>
        <a:lstStyle/>
        <a:p>
          <a:endParaRPr lang="en-US"/>
        </a:p>
      </dgm:t>
    </dgm:pt>
    <dgm:pt modelId="{805F0017-BDBD-4E61-8597-E4CE5ABC3927}" type="sibTrans" cxnId="{043BD10C-E5B4-44F7-BBA6-3EBBEEB2A057}">
      <dgm:prSet/>
      <dgm:spPr/>
      <dgm:t>
        <a:bodyPr/>
        <a:lstStyle/>
        <a:p>
          <a:endParaRPr lang="en-US"/>
        </a:p>
      </dgm:t>
    </dgm:pt>
    <dgm:pt modelId="{EBF17947-9A18-1541-8960-4AD221CBAB83}" type="pres">
      <dgm:prSet presAssocID="{1692D243-B554-4A21-B62E-B62A7D6F2438}" presName="linear" presStyleCnt="0">
        <dgm:presLayoutVars>
          <dgm:animLvl val="lvl"/>
          <dgm:resizeHandles val="exact"/>
        </dgm:presLayoutVars>
      </dgm:prSet>
      <dgm:spPr/>
    </dgm:pt>
    <dgm:pt modelId="{40BE8431-5299-2C48-B4C2-CA0E15B29B32}" type="pres">
      <dgm:prSet presAssocID="{CDB4F1B6-E90C-4DCA-A1F4-076979F8F2C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D2925B8-3200-0645-94B1-FFC4A9B0EFE8}" type="pres">
      <dgm:prSet presAssocID="{4162F25C-2551-4A02-B630-BE1BE66AAD5C}" presName="spacer" presStyleCnt="0"/>
      <dgm:spPr/>
    </dgm:pt>
    <dgm:pt modelId="{58C9CB06-8462-6740-AFF0-299BA5816ED8}" type="pres">
      <dgm:prSet presAssocID="{915F9276-C37C-4EFF-88F5-FE5DEB8F3FC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B8C3908-4154-E34F-A1B5-3B72452DEBF1}" type="presOf" srcId="{1692D243-B554-4A21-B62E-B62A7D6F2438}" destId="{EBF17947-9A18-1541-8960-4AD221CBAB83}" srcOrd="0" destOrd="0" presId="urn:microsoft.com/office/officeart/2005/8/layout/vList2"/>
    <dgm:cxn modelId="{043BD10C-E5B4-44F7-BBA6-3EBBEEB2A057}" srcId="{1692D243-B554-4A21-B62E-B62A7D6F2438}" destId="{915F9276-C37C-4EFF-88F5-FE5DEB8F3FC9}" srcOrd="1" destOrd="0" parTransId="{A628D354-68A5-45E4-8CD4-98B4954FC110}" sibTransId="{805F0017-BDBD-4E61-8597-E4CE5ABC3927}"/>
    <dgm:cxn modelId="{91787644-3BFC-5D4B-848B-0D43E14A27FA}" type="presOf" srcId="{915F9276-C37C-4EFF-88F5-FE5DEB8F3FC9}" destId="{58C9CB06-8462-6740-AFF0-299BA5816ED8}" srcOrd="0" destOrd="0" presId="urn:microsoft.com/office/officeart/2005/8/layout/vList2"/>
    <dgm:cxn modelId="{0288627A-D0F5-4F4D-9D36-651AD8AFA0DE}" srcId="{1692D243-B554-4A21-B62E-B62A7D6F2438}" destId="{CDB4F1B6-E90C-4DCA-A1F4-076979F8F2C0}" srcOrd="0" destOrd="0" parTransId="{97CAB471-6778-472F-8718-604194B8B744}" sibTransId="{4162F25C-2551-4A02-B630-BE1BE66AAD5C}"/>
    <dgm:cxn modelId="{FC8D909E-DE22-4D41-AC98-3F8AD449BBF5}" type="presOf" srcId="{CDB4F1B6-E90C-4DCA-A1F4-076979F8F2C0}" destId="{40BE8431-5299-2C48-B4C2-CA0E15B29B32}" srcOrd="0" destOrd="0" presId="urn:microsoft.com/office/officeart/2005/8/layout/vList2"/>
    <dgm:cxn modelId="{99ACA2EF-E753-C544-A0AE-284FA965AEFF}" type="presParOf" srcId="{EBF17947-9A18-1541-8960-4AD221CBAB83}" destId="{40BE8431-5299-2C48-B4C2-CA0E15B29B32}" srcOrd="0" destOrd="0" presId="urn:microsoft.com/office/officeart/2005/8/layout/vList2"/>
    <dgm:cxn modelId="{BA50D218-716F-A84E-853D-3BE9E5522234}" type="presParOf" srcId="{EBF17947-9A18-1541-8960-4AD221CBAB83}" destId="{BD2925B8-3200-0645-94B1-FFC4A9B0EFE8}" srcOrd="1" destOrd="0" presId="urn:microsoft.com/office/officeart/2005/8/layout/vList2"/>
    <dgm:cxn modelId="{C978E845-88E2-5A45-897A-569ED2B2900D}" type="presParOf" srcId="{EBF17947-9A18-1541-8960-4AD221CBAB83}" destId="{58C9CB06-8462-6740-AFF0-299BA5816ED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BADE3F2-343A-4CB2-86B3-487DF24FD93F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090EBCA-DC4D-4CA6-8BAA-5CAE094CA8AD}">
      <dgm:prSet/>
      <dgm:spPr/>
      <dgm:t>
        <a:bodyPr/>
        <a:lstStyle/>
        <a:p>
          <a:pPr>
            <a:defRPr b="1"/>
          </a:pPr>
          <a:r>
            <a:rPr lang="en-US" dirty="0"/>
            <a:t>11 Feb.</a:t>
          </a:r>
        </a:p>
      </dgm:t>
    </dgm:pt>
    <dgm:pt modelId="{47278FDC-E33B-4F86-8527-8934C1C0A18D}" type="parTrans" cxnId="{FEFC0CD0-6BC1-4084-9235-814143D18083}">
      <dgm:prSet/>
      <dgm:spPr/>
      <dgm:t>
        <a:bodyPr/>
        <a:lstStyle/>
        <a:p>
          <a:pPr algn="ctr"/>
          <a:endParaRPr lang="en-US"/>
        </a:p>
      </dgm:t>
    </dgm:pt>
    <dgm:pt modelId="{F8B53138-C5AA-4541-8491-4D34B3FA2211}" type="sibTrans" cxnId="{FEFC0CD0-6BC1-4084-9235-814143D18083}">
      <dgm:prSet/>
      <dgm:spPr/>
      <dgm:t>
        <a:bodyPr/>
        <a:lstStyle/>
        <a:p>
          <a:endParaRPr lang="en-US"/>
        </a:p>
      </dgm:t>
    </dgm:pt>
    <dgm:pt modelId="{470F55CD-7A69-4A2C-B22E-DF0F60E05237}">
      <dgm:prSet/>
      <dgm:spPr/>
      <dgm:t>
        <a:bodyPr/>
        <a:lstStyle/>
        <a:p>
          <a:r>
            <a:rPr lang="en-US"/>
            <a:t>Prep For Successful Training</a:t>
          </a:r>
        </a:p>
      </dgm:t>
    </dgm:pt>
    <dgm:pt modelId="{2134B980-CF27-4FC2-AB75-2CAB34375DB5}" type="parTrans" cxnId="{930BCCAB-2A73-4A5C-9FBF-A395C0923B19}">
      <dgm:prSet/>
      <dgm:spPr/>
      <dgm:t>
        <a:bodyPr/>
        <a:lstStyle/>
        <a:p>
          <a:pPr algn="ctr"/>
          <a:endParaRPr lang="en-US"/>
        </a:p>
      </dgm:t>
    </dgm:pt>
    <dgm:pt modelId="{17578139-B92A-4A9D-8B59-7AEEE850297B}" type="sibTrans" cxnId="{930BCCAB-2A73-4A5C-9FBF-A395C0923B19}">
      <dgm:prSet/>
      <dgm:spPr/>
      <dgm:t>
        <a:bodyPr/>
        <a:lstStyle/>
        <a:p>
          <a:endParaRPr lang="en-US"/>
        </a:p>
      </dgm:t>
    </dgm:pt>
    <dgm:pt modelId="{9C883CFC-0B7B-435F-8DCD-FAB6613DDFE0}">
      <dgm:prSet/>
      <dgm:spPr/>
      <dgm:t>
        <a:bodyPr/>
        <a:lstStyle/>
        <a:p>
          <a:pPr>
            <a:defRPr b="1"/>
          </a:pPr>
          <a:r>
            <a:rPr lang="en-US" dirty="0"/>
            <a:t>25 Feb.</a:t>
          </a:r>
        </a:p>
      </dgm:t>
    </dgm:pt>
    <dgm:pt modelId="{44327FCD-8167-4576-AAD8-B0C060FAF889}" type="parTrans" cxnId="{0798B578-52D6-459F-AF65-0E68EE24FB95}">
      <dgm:prSet/>
      <dgm:spPr/>
      <dgm:t>
        <a:bodyPr/>
        <a:lstStyle/>
        <a:p>
          <a:pPr algn="ctr"/>
          <a:endParaRPr lang="en-US"/>
        </a:p>
      </dgm:t>
    </dgm:pt>
    <dgm:pt modelId="{6438EB91-D72F-4CE1-9875-844C0B27CE1E}" type="sibTrans" cxnId="{0798B578-52D6-459F-AF65-0E68EE24FB95}">
      <dgm:prSet/>
      <dgm:spPr/>
      <dgm:t>
        <a:bodyPr/>
        <a:lstStyle/>
        <a:p>
          <a:endParaRPr lang="en-US"/>
        </a:p>
      </dgm:t>
    </dgm:pt>
    <dgm:pt modelId="{52846405-3EF5-4BD5-96C3-0ADC9324E6C4}">
      <dgm:prSet/>
      <dgm:spPr/>
      <dgm:t>
        <a:bodyPr/>
        <a:lstStyle/>
        <a:p>
          <a:r>
            <a:rPr lang="en-US" dirty="0"/>
            <a:t>Provide Clear Instructions</a:t>
          </a:r>
        </a:p>
      </dgm:t>
    </dgm:pt>
    <dgm:pt modelId="{AEA506E9-CCDB-4330-A873-C99E6337751B}" type="parTrans" cxnId="{F7A1FB7B-DC7C-48A2-98D7-7DE0735B63B8}">
      <dgm:prSet/>
      <dgm:spPr/>
      <dgm:t>
        <a:bodyPr/>
        <a:lstStyle/>
        <a:p>
          <a:pPr algn="ctr"/>
          <a:endParaRPr lang="en-US"/>
        </a:p>
      </dgm:t>
    </dgm:pt>
    <dgm:pt modelId="{7DB2E0A3-B007-4635-BFCB-ACC0439BD48C}" type="sibTrans" cxnId="{F7A1FB7B-DC7C-48A2-98D7-7DE0735B63B8}">
      <dgm:prSet/>
      <dgm:spPr/>
      <dgm:t>
        <a:bodyPr/>
        <a:lstStyle/>
        <a:p>
          <a:endParaRPr lang="en-US"/>
        </a:p>
      </dgm:t>
    </dgm:pt>
    <dgm:pt modelId="{C75EBB95-5AA1-4049-ACF2-82B1E05783DD}">
      <dgm:prSet/>
      <dgm:spPr/>
      <dgm:t>
        <a:bodyPr/>
        <a:lstStyle/>
        <a:p>
          <a:pPr>
            <a:defRPr b="1"/>
          </a:pPr>
          <a:r>
            <a:rPr lang="en-US"/>
            <a:t>11 Mar.</a:t>
          </a:r>
        </a:p>
      </dgm:t>
    </dgm:pt>
    <dgm:pt modelId="{0979D3D9-A5B2-49AE-A636-9DDA46BAA8D8}" type="parTrans" cxnId="{89872E09-B15F-4186-8F93-B8A766217F7C}">
      <dgm:prSet/>
      <dgm:spPr/>
      <dgm:t>
        <a:bodyPr/>
        <a:lstStyle/>
        <a:p>
          <a:pPr algn="ctr"/>
          <a:endParaRPr lang="en-US"/>
        </a:p>
      </dgm:t>
    </dgm:pt>
    <dgm:pt modelId="{8456078A-7353-48C6-84DD-4710687682D5}" type="sibTrans" cxnId="{89872E09-B15F-4186-8F93-B8A766217F7C}">
      <dgm:prSet/>
      <dgm:spPr/>
      <dgm:t>
        <a:bodyPr/>
        <a:lstStyle/>
        <a:p>
          <a:endParaRPr lang="en-US"/>
        </a:p>
      </dgm:t>
    </dgm:pt>
    <dgm:pt modelId="{50C0C286-B5EE-4BEA-9A19-9CF49BA754FC}">
      <dgm:prSet/>
      <dgm:spPr/>
      <dgm:t>
        <a:bodyPr/>
        <a:lstStyle/>
        <a:p>
          <a:r>
            <a:rPr lang="en-US"/>
            <a:t>Activities To Teach &amp; Engage</a:t>
          </a:r>
        </a:p>
      </dgm:t>
    </dgm:pt>
    <dgm:pt modelId="{0F91169C-DF02-442A-BE7D-22EFCA6086CC}" type="parTrans" cxnId="{080ECDEC-7806-46CD-9E44-86A111CB5CCA}">
      <dgm:prSet/>
      <dgm:spPr/>
      <dgm:t>
        <a:bodyPr/>
        <a:lstStyle/>
        <a:p>
          <a:pPr algn="ctr"/>
          <a:endParaRPr lang="en-US"/>
        </a:p>
      </dgm:t>
    </dgm:pt>
    <dgm:pt modelId="{DB1A6543-6812-4EFB-9A96-60419BAF187C}" type="sibTrans" cxnId="{080ECDEC-7806-46CD-9E44-86A111CB5CCA}">
      <dgm:prSet/>
      <dgm:spPr/>
      <dgm:t>
        <a:bodyPr/>
        <a:lstStyle/>
        <a:p>
          <a:endParaRPr lang="en-US"/>
        </a:p>
      </dgm:t>
    </dgm:pt>
    <dgm:pt modelId="{E2920AF1-722D-4927-A36D-7EE26A5E7740}">
      <dgm:prSet/>
      <dgm:spPr/>
      <dgm:t>
        <a:bodyPr/>
        <a:lstStyle/>
        <a:p>
          <a:pPr>
            <a:defRPr b="1"/>
          </a:pPr>
          <a:r>
            <a:rPr lang="en-US"/>
            <a:t>25 Mar.</a:t>
          </a:r>
        </a:p>
      </dgm:t>
    </dgm:pt>
    <dgm:pt modelId="{4DA1DEEE-C40A-4F35-807B-4849E7C16E2A}" type="parTrans" cxnId="{C4935D77-8F1C-4E93-9B75-BEC11AAA6279}">
      <dgm:prSet/>
      <dgm:spPr/>
      <dgm:t>
        <a:bodyPr/>
        <a:lstStyle/>
        <a:p>
          <a:pPr algn="ctr"/>
          <a:endParaRPr lang="en-US"/>
        </a:p>
      </dgm:t>
    </dgm:pt>
    <dgm:pt modelId="{838441D0-DEC4-466D-B1AE-FF21863FE72D}" type="sibTrans" cxnId="{C4935D77-8F1C-4E93-9B75-BEC11AAA6279}">
      <dgm:prSet/>
      <dgm:spPr/>
      <dgm:t>
        <a:bodyPr/>
        <a:lstStyle/>
        <a:p>
          <a:endParaRPr lang="en-US"/>
        </a:p>
      </dgm:t>
    </dgm:pt>
    <dgm:pt modelId="{70FAC6DA-6E1F-4746-9CAC-829B83B520DF}">
      <dgm:prSet/>
      <dgm:spPr/>
      <dgm:t>
        <a:bodyPr/>
        <a:lstStyle/>
        <a:p>
          <a:r>
            <a:rPr lang="en-US"/>
            <a:t>Use Virtual Tools</a:t>
          </a:r>
        </a:p>
      </dgm:t>
    </dgm:pt>
    <dgm:pt modelId="{D3E39FD4-7032-4683-A489-033B45428141}" type="parTrans" cxnId="{CABF0EED-9E53-4FCC-BF4A-C30DDD203A78}">
      <dgm:prSet/>
      <dgm:spPr/>
      <dgm:t>
        <a:bodyPr/>
        <a:lstStyle/>
        <a:p>
          <a:pPr algn="ctr"/>
          <a:endParaRPr lang="en-US"/>
        </a:p>
      </dgm:t>
    </dgm:pt>
    <dgm:pt modelId="{7210E567-DD0A-4501-9D32-DF2574528057}" type="sibTrans" cxnId="{CABF0EED-9E53-4FCC-BF4A-C30DDD203A78}">
      <dgm:prSet/>
      <dgm:spPr/>
      <dgm:t>
        <a:bodyPr/>
        <a:lstStyle/>
        <a:p>
          <a:endParaRPr lang="en-US"/>
        </a:p>
      </dgm:t>
    </dgm:pt>
    <dgm:pt modelId="{48307476-7738-438E-A677-C7EA5BB0356D}">
      <dgm:prSet/>
      <dgm:spPr/>
      <dgm:t>
        <a:bodyPr/>
        <a:lstStyle/>
        <a:p>
          <a:pPr>
            <a:defRPr b="1"/>
          </a:pPr>
          <a:r>
            <a:rPr lang="en-US"/>
            <a:t>8 Apr.</a:t>
          </a:r>
        </a:p>
      </dgm:t>
    </dgm:pt>
    <dgm:pt modelId="{E00CAA83-1381-4137-9AB4-6F44FB79FEAA}" type="parTrans" cxnId="{7F4014B6-352A-45B7-82CF-25EB3845D8BF}">
      <dgm:prSet/>
      <dgm:spPr/>
      <dgm:t>
        <a:bodyPr/>
        <a:lstStyle/>
        <a:p>
          <a:pPr algn="ctr"/>
          <a:endParaRPr lang="en-US"/>
        </a:p>
      </dgm:t>
    </dgm:pt>
    <dgm:pt modelId="{EE82DA03-7D35-45DF-9D58-1A41CE8F8CC8}" type="sibTrans" cxnId="{7F4014B6-352A-45B7-82CF-25EB3845D8BF}">
      <dgm:prSet/>
      <dgm:spPr/>
      <dgm:t>
        <a:bodyPr/>
        <a:lstStyle/>
        <a:p>
          <a:endParaRPr lang="en-US"/>
        </a:p>
      </dgm:t>
    </dgm:pt>
    <dgm:pt modelId="{401D3A9B-934F-4495-9F5C-8868DCF2C1A3}">
      <dgm:prSet/>
      <dgm:spPr/>
      <dgm:t>
        <a:bodyPr/>
        <a:lstStyle/>
        <a:p>
          <a:r>
            <a:rPr lang="en-US"/>
            <a:t>Ask &amp; Answer Questions</a:t>
          </a:r>
        </a:p>
      </dgm:t>
    </dgm:pt>
    <dgm:pt modelId="{B0362E78-8B8E-48F7-B0DA-E87886B03DD9}" type="parTrans" cxnId="{1DA237BA-84DA-4E5F-B043-BBB7F8118B42}">
      <dgm:prSet/>
      <dgm:spPr/>
      <dgm:t>
        <a:bodyPr/>
        <a:lstStyle/>
        <a:p>
          <a:pPr algn="ctr"/>
          <a:endParaRPr lang="en-US"/>
        </a:p>
      </dgm:t>
    </dgm:pt>
    <dgm:pt modelId="{E276E90E-53BE-49DA-A9A0-9770AF3F68E5}" type="sibTrans" cxnId="{1DA237BA-84DA-4E5F-B043-BBB7F8118B42}">
      <dgm:prSet/>
      <dgm:spPr/>
      <dgm:t>
        <a:bodyPr/>
        <a:lstStyle/>
        <a:p>
          <a:endParaRPr lang="en-US"/>
        </a:p>
      </dgm:t>
    </dgm:pt>
    <dgm:pt modelId="{0068D972-013A-448E-9B5E-61912E69FB45}">
      <dgm:prSet/>
      <dgm:spPr/>
      <dgm:t>
        <a:bodyPr/>
        <a:lstStyle/>
        <a:p>
          <a:pPr>
            <a:defRPr b="1"/>
          </a:pPr>
          <a:r>
            <a:rPr lang="en-US"/>
            <a:t>29 Apr.</a:t>
          </a:r>
        </a:p>
      </dgm:t>
    </dgm:pt>
    <dgm:pt modelId="{DDD2BE11-95B2-48BC-A5E8-D7978F06E377}" type="parTrans" cxnId="{EE58924B-D10C-4E80-8E39-75DACFF851E4}">
      <dgm:prSet/>
      <dgm:spPr/>
      <dgm:t>
        <a:bodyPr/>
        <a:lstStyle/>
        <a:p>
          <a:pPr algn="ctr"/>
          <a:endParaRPr lang="en-US"/>
        </a:p>
      </dgm:t>
    </dgm:pt>
    <dgm:pt modelId="{6C648ED6-804A-4515-879E-C37DAC0F4505}" type="sibTrans" cxnId="{EE58924B-D10C-4E80-8E39-75DACFF851E4}">
      <dgm:prSet/>
      <dgm:spPr/>
      <dgm:t>
        <a:bodyPr/>
        <a:lstStyle/>
        <a:p>
          <a:endParaRPr lang="en-US"/>
        </a:p>
      </dgm:t>
    </dgm:pt>
    <dgm:pt modelId="{7EA4C04D-9052-4FAB-A862-9BD6C2519A1F}">
      <dgm:prSet/>
      <dgm:spPr/>
      <dgm:t>
        <a:bodyPr/>
        <a:lstStyle/>
        <a:p>
          <a:r>
            <a:rPr lang="en-US"/>
            <a:t>More Challenging Behaviors</a:t>
          </a:r>
        </a:p>
      </dgm:t>
    </dgm:pt>
    <dgm:pt modelId="{809F6062-B49A-4F23-87EE-3663DDEF1042}" type="parTrans" cxnId="{993BE7D1-C627-4ABF-963A-AE4CEA30FA7F}">
      <dgm:prSet/>
      <dgm:spPr/>
      <dgm:t>
        <a:bodyPr/>
        <a:lstStyle/>
        <a:p>
          <a:pPr algn="ctr"/>
          <a:endParaRPr lang="en-US"/>
        </a:p>
      </dgm:t>
    </dgm:pt>
    <dgm:pt modelId="{29C017BC-14F6-4FC3-B93E-A4ECFE97FAE2}" type="sibTrans" cxnId="{993BE7D1-C627-4ABF-963A-AE4CEA30FA7F}">
      <dgm:prSet/>
      <dgm:spPr/>
      <dgm:t>
        <a:bodyPr/>
        <a:lstStyle/>
        <a:p>
          <a:endParaRPr lang="en-US"/>
        </a:p>
      </dgm:t>
    </dgm:pt>
    <dgm:pt modelId="{1BB832B6-3607-6C48-AA0A-E104770BED70}" type="pres">
      <dgm:prSet presAssocID="{6BADE3F2-343A-4CB2-86B3-487DF24FD93F}" presName="root" presStyleCnt="0">
        <dgm:presLayoutVars>
          <dgm:chMax/>
          <dgm:chPref/>
          <dgm:animLvl val="lvl"/>
        </dgm:presLayoutVars>
      </dgm:prSet>
      <dgm:spPr/>
    </dgm:pt>
    <dgm:pt modelId="{3FC32C7B-C7E1-C44E-84B0-F75C96E799A0}" type="pres">
      <dgm:prSet presAssocID="{6BADE3F2-343A-4CB2-86B3-487DF24FD93F}" presName="divider" presStyleLbl="fgAcc1" presStyleIdx="0" presStyleCnt="1"/>
      <dgm:spPr/>
    </dgm:pt>
    <dgm:pt modelId="{DEDBD6B0-DDC8-F54E-90CE-E4348F2D3643}" type="pres">
      <dgm:prSet presAssocID="{6BADE3F2-343A-4CB2-86B3-487DF24FD93F}" presName="nodes" presStyleCnt="0">
        <dgm:presLayoutVars>
          <dgm:chMax/>
          <dgm:chPref/>
          <dgm:animLvl val="lvl"/>
        </dgm:presLayoutVars>
      </dgm:prSet>
      <dgm:spPr/>
    </dgm:pt>
    <dgm:pt modelId="{740E30C0-D146-0247-A055-41B9985CF5EC}" type="pres">
      <dgm:prSet presAssocID="{1090EBCA-DC4D-4CA6-8BAA-5CAE094CA8AD}" presName="composite" presStyleCnt="0"/>
      <dgm:spPr/>
    </dgm:pt>
    <dgm:pt modelId="{2CEFA326-3A94-4C49-9D93-4C9FF0E05600}" type="pres">
      <dgm:prSet presAssocID="{1090EBCA-DC4D-4CA6-8BAA-5CAE094CA8AD}" presName="L1TextContainer" presStyleLbl="alignNode1" presStyleIdx="0" presStyleCnt="6">
        <dgm:presLayoutVars>
          <dgm:chMax val="1"/>
          <dgm:chPref val="1"/>
          <dgm:bulletEnabled val="1"/>
        </dgm:presLayoutVars>
      </dgm:prSet>
      <dgm:spPr/>
    </dgm:pt>
    <dgm:pt modelId="{1931E5C2-FA1E-974B-94A3-F6309E11169F}" type="pres">
      <dgm:prSet presAssocID="{1090EBCA-DC4D-4CA6-8BAA-5CAE094CA8AD}" presName="L2TextContainerWrapper" presStyleCnt="0">
        <dgm:presLayoutVars>
          <dgm:bulletEnabled val="1"/>
        </dgm:presLayoutVars>
      </dgm:prSet>
      <dgm:spPr/>
    </dgm:pt>
    <dgm:pt modelId="{12668340-3609-494B-9CC4-070F35BCB043}" type="pres">
      <dgm:prSet presAssocID="{1090EBCA-DC4D-4CA6-8BAA-5CAE094CA8AD}" presName="L2TextContainer" presStyleLbl="bgAccFollowNode1" presStyleIdx="0" presStyleCnt="6"/>
      <dgm:spPr/>
    </dgm:pt>
    <dgm:pt modelId="{F98282B8-2892-DD44-8700-12B1ED9A94F9}" type="pres">
      <dgm:prSet presAssocID="{1090EBCA-DC4D-4CA6-8BAA-5CAE094CA8AD}" presName="FlexibleEmptyPlaceHolder" presStyleCnt="0"/>
      <dgm:spPr/>
    </dgm:pt>
    <dgm:pt modelId="{EAB5C414-08B7-D54B-9742-328EF43048C4}" type="pres">
      <dgm:prSet presAssocID="{1090EBCA-DC4D-4CA6-8BAA-5CAE094CA8AD}" presName="ConnectLine" presStyleLbl="sibTrans1D1" presStyleIdx="0" presStyleCnt="6"/>
      <dgm:spPr/>
    </dgm:pt>
    <dgm:pt modelId="{6B585FD2-F2C0-764B-A678-C53E550B1E6D}" type="pres">
      <dgm:prSet presAssocID="{1090EBCA-DC4D-4CA6-8BAA-5CAE094CA8AD}" presName="ConnectorPoint" presStyleLbl="node1" presStyleIdx="0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5BA2179B-F6AE-EE43-9481-A1FC355D1E66}" type="pres">
      <dgm:prSet presAssocID="{1090EBCA-DC4D-4CA6-8BAA-5CAE094CA8AD}" presName="EmptyPlaceHolder" presStyleCnt="0"/>
      <dgm:spPr/>
    </dgm:pt>
    <dgm:pt modelId="{F366093C-92BE-EF4E-BB2B-605AD178DA90}" type="pres">
      <dgm:prSet presAssocID="{F8B53138-C5AA-4541-8491-4D34B3FA2211}" presName="spaceBetweenRectangles" presStyleCnt="0"/>
      <dgm:spPr/>
    </dgm:pt>
    <dgm:pt modelId="{0CB39812-1B7A-F34E-B6B9-E47E2F31C5E1}" type="pres">
      <dgm:prSet presAssocID="{9C883CFC-0B7B-435F-8DCD-FAB6613DDFE0}" presName="composite" presStyleCnt="0"/>
      <dgm:spPr/>
    </dgm:pt>
    <dgm:pt modelId="{9DAA1EB8-C3E9-E349-8B34-C46A8DD162FB}" type="pres">
      <dgm:prSet presAssocID="{9C883CFC-0B7B-435F-8DCD-FAB6613DDFE0}" presName="L1TextContainer" presStyleLbl="alignNode1" presStyleIdx="1" presStyleCnt="6">
        <dgm:presLayoutVars>
          <dgm:chMax val="1"/>
          <dgm:chPref val="1"/>
          <dgm:bulletEnabled val="1"/>
        </dgm:presLayoutVars>
      </dgm:prSet>
      <dgm:spPr/>
    </dgm:pt>
    <dgm:pt modelId="{3656BBE0-BC6B-264A-A464-363810350EFC}" type="pres">
      <dgm:prSet presAssocID="{9C883CFC-0B7B-435F-8DCD-FAB6613DDFE0}" presName="L2TextContainerWrapper" presStyleCnt="0">
        <dgm:presLayoutVars>
          <dgm:bulletEnabled val="1"/>
        </dgm:presLayoutVars>
      </dgm:prSet>
      <dgm:spPr/>
    </dgm:pt>
    <dgm:pt modelId="{44BBAA9C-9DA2-D841-B42D-8DE513CE370D}" type="pres">
      <dgm:prSet presAssocID="{9C883CFC-0B7B-435F-8DCD-FAB6613DDFE0}" presName="L2TextContainer" presStyleLbl="bgAccFollowNode1" presStyleIdx="1" presStyleCnt="6"/>
      <dgm:spPr/>
    </dgm:pt>
    <dgm:pt modelId="{C4B24CD3-630E-BB48-9BDB-C829E4A52C4F}" type="pres">
      <dgm:prSet presAssocID="{9C883CFC-0B7B-435F-8DCD-FAB6613DDFE0}" presName="FlexibleEmptyPlaceHolder" presStyleCnt="0"/>
      <dgm:spPr/>
    </dgm:pt>
    <dgm:pt modelId="{BE0509AD-28C4-374A-9012-4AF60E7E654B}" type="pres">
      <dgm:prSet presAssocID="{9C883CFC-0B7B-435F-8DCD-FAB6613DDFE0}" presName="ConnectLine" presStyleLbl="sibTrans1D1" presStyleIdx="1" presStyleCnt="6"/>
      <dgm:spPr/>
    </dgm:pt>
    <dgm:pt modelId="{9F8996E3-0ACB-F54C-92C2-D2DC0727CD9B}" type="pres">
      <dgm:prSet presAssocID="{9C883CFC-0B7B-435F-8DCD-FAB6613DDFE0}" presName="ConnectorPoint" presStyleLbl="node1" presStyleIdx="1" presStyleCnt="6"/>
      <dgm:spPr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0C720295-5C46-3945-8F8A-AF16FD061D4F}" type="pres">
      <dgm:prSet presAssocID="{9C883CFC-0B7B-435F-8DCD-FAB6613DDFE0}" presName="EmptyPlaceHolder" presStyleCnt="0"/>
      <dgm:spPr/>
    </dgm:pt>
    <dgm:pt modelId="{E2865392-02DE-F640-852E-052A66C2C7FF}" type="pres">
      <dgm:prSet presAssocID="{6438EB91-D72F-4CE1-9875-844C0B27CE1E}" presName="spaceBetweenRectangles" presStyleCnt="0"/>
      <dgm:spPr/>
    </dgm:pt>
    <dgm:pt modelId="{9384B8BF-2AC0-1C46-8F60-B2483720221C}" type="pres">
      <dgm:prSet presAssocID="{C75EBB95-5AA1-4049-ACF2-82B1E05783DD}" presName="composite" presStyleCnt="0"/>
      <dgm:spPr/>
    </dgm:pt>
    <dgm:pt modelId="{AEDAB16D-27F4-C749-8152-BF6AB21A73C3}" type="pres">
      <dgm:prSet presAssocID="{C75EBB95-5AA1-4049-ACF2-82B1E05783DD}" presName="L1TextContainer" presStyleLbl="alignNode1" presStyleIdx="2" presStyleCnt="6">
        <dgm:presLayoutVars>
          <dgm:chMax val="1"/>
          <dgm:chPref val="1"/>
          <dgm:bulletEnabled val="1"/>
        </dgm:presLayoutVars>
      </dgm:prSet>
      <dgm:spPr/>
    </dgm:pt>
    <dgm:pt modelId="{4FBD58F8-C230-D347-825A-E60DE44535E6}" type="pres">
      <dgm:prSet presAssocID="{C75EBB95-5AA1-4049-ACF2-82B1E05783DD}" presName="L2TextContainerWrapper" presStyleCnt="0">
        <dgm:presLayoutVars>
          <dgm:bulletEnabled val="1"/>
        </dgm:presLayoutVars>
      </dgm:prSet>
      <dgm:spPr/>
    </dgm:pt>
    <dgm:pt modelId="{D7EF7BB6-529B-C042-95DB-3BC8C4BD5D7D}" type="pres">
      <dgm:prSet presAssocID="{C75EBB95-5AA1-4049-ACF2-82B1E05783DD}" presName="L2TextContainer" presStyleLbl="bgAccFollowNode1" presStyleIdx="2" presStyleCnt="6"/>
      <dgm:spPr/>
    </dgm:pt>
    <dgm:pt modelId="{B1B6C1F5-9AA7-5641-B554-396C4D0D4F0C}" type="pres">
      <dgm:prSet presAssocID="{C75EBB95-5AA1-4049-ACF2-82B1E05783DD}" presName="FlexibleEmptyPlaceHolder" presStyleCnt="0"/>
      <dgm:spPr/>
    </dgm:pt>
    <dgm:pt modelId="{5984B6A0-E42E-2E47-BADB-62EDC589FB0C}" type="pres">
      <dgm:prSet presAssocID="{C75EBB95-5AA1-4049-ACF2-82B1E05783DD}" presName="ConnectLine" presStyleLbl="sibTrans1D1" presStyleIdx="2" presStyleCnt="6"/>
      <dgm:spPr/>
    </dgm:pt>
    <dgm:pt modelId="{472FAEC3-F822-CF43-88D5-07CCE1A46161}" type="pres">
      <dgm:prSet presAssocID="{C75EBB95-5AA1-4049-ACF2-82B1E05783DD}" presName="ConnectorPoint" presStyleLbl="node1" presStyleIdx="2" presStyleCnt="6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A9F9864-19E0-E246-AC7D-D4091198C9FE}" type="pres">
      <dgm:prSet presAssocID="{C75EBB95-5AA1-4049-ACF2-82B1E05783DD}" presName="EmptyPlaceHolder" presStyleCnt="0"/>
      <dgm:spPr/>
    </dgm:pt>
    <dgm:pt modelId="{7E04DDC3-B094-CC4E-8EB8-498CDE4B6EA1}" type="pres">
      <dgm:prSet presAssocID="{8456078A-7353-48C6-84DD-4710687682D5}" presName="spaceBetweenRectangles" presStyleCnt="0"/>
      <dgm:spPr/>
    </dgm:pt>
    <dgm:pt modelId="{CB2F51F4-F0C7-3943-B23A-B143D3D41F2B}" type="pres">
      <dgm:prSet presAssocID="{E2920AF1-722D-4927-A36D-7EE26A5E7740}" presName="composite" presStyleCnt="0"/>
      <dgm:spPr/>
    </dgm:pt>
    <dgm:pt modelId="{58696C3B-136D-A446-8D4C-7AA3D23025E1}" type="pres">
      <dgm:prSet presAssocID="{E2920AF1-722D-4927-A36D-7EE26A5E7740}" presName="L1TextContainer" presStyleLbl="alignNode1" presStyleIdx="3" presStyleCnt="6">
        <dgm:presLayoutVars>
          <dgm:chMax val="1"/>
          <dgm:chPref val="1"/>
          <dgm:bulletEnabled val="1"/>
        </dgm:presLayoutVars>
      </dgm:prSet>
      <dgm:spPr/>
    </dgm:pt>
    <dgm:pt modelId="{C49ED951-73EF-3F41-A206-09EFB625D2CF}" type="pres">
      <dgm:prSet presAssocID="{E2920AF1-722D-4927-A36D-7EE26A5E7740}" presName="L2TextContainerWrapper" presStyleCnt="0">
        <dgm:presLayoutVars>
          <dgm:bulletEnabled val="1"/>
        </dgm:presLayoutVars>
      </dgm:prSet>
      <dgm:spPr/>
    </dgm:pt>
    <dgm:pt modelId="{6F9AA972-DDBD-DD4B-BFC0-CF862E5750EB}" type="pres">
      <dgm:prSet presAssocID="{E2920AF1-722D-4927-A36D-7EE26A5E7740}" presName="L2TextContainer" presStyleLbl="bgAccFollowNode1" presStyleIdx="3" presStyleCnt="6"/>
      <dgm:spPr/>
    </dgm:pt>
    <dgm:pt modelId="{4806A4CD-D36F-0149-96D3-9F6A6BE245F3}" type="pres">
      <dgm:prSet presAssocID="{E2920AF1-722D-4927-A36D-7EE26A5E7740}" presName="FlexibleEmptyPlaceHolder" presStyleCnt="0"/>
      <dgm:spPr/>
    </dgm:pt>
    <dgm:pt modelId="{DD3E98E3-5793-E143-8D38-2590AE0E56DD}" type="pres">
      <dgm:prSet presAssocID="{E2920AF1-722D-4927-A36D-7EE26A5E7740}" presName="ConnectLine" presStyleLbl="sibTrans1D1" presStyleIdx="3" presStyleCnt="6"/>
      <dgm:spPr/>
    </dgm:pt>
    <dgm:pt modelId="{686F6DF1-4462-534D-AB18-09F631CAF4B0}" type="pres">
      <dgm:prSet presAssocID="{E2920AF1-722D-4927-A36D-7EE26A5E7740}" presName="ConnectorPoint" presStyleLbl="node1" presStyleIdx="3" presStyleCnt="6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EABC9A7-7087-664E-AE54-6C2D643737A7}" type="pres">
      <dgm:prSet presAssocID="{E2920AF1-722D-4927-A36D-7EE26A5E7740}" presName="EmptyPlaceHolder" presStyleCnt="0"/>
      <dgm:spPr/>
    </dgm:pt>
    <dgm:pt modelId="{F7668CB8-9C11-714F-9668-8927A845D845}" type="pres">
      <dgm:prSet presAssocID="{838441D0-DEC4-466D-B1AE-FF21863FE72D}" presName="spaceBetweenRectangles" presStyleCnt="0"/>
      <dgm:spPr/>
    </dgm:pt>
    <dgm:pt modelId="{D69CBCD9-6107-DD43-BEA8-BB18E396448F}" type="pres">
      <dgm:prSet presAssocID="{48307476-7738-438E-A677-C7EA5BB0356D}" presName="composite" presStyleCnt="0"/>
      <dgm:spPr/>
    </dgm:pt>
    <dgm:pt modelId="{906CBE0B-A608-5F48-92D2-0C06601AF451}" type="pres">
      <dgm:prSet presAssocID="{48307476-7738-438E-A677-C7EA5BB0356D}" presName="L1TextContainer" presStyleLbl="alignNode1" presStyleIdx="4" presStyleCnt="6">
        <dgm:presLayoutVars>
          <dgm:chMax val="1"/>
          <dgm:chPref val="1"/>
          <dgm:bulletEnabled val="1"/>
        </dgm:presLayoutVars>
      </dgm:prSet>
      <dgm:spPr/>
    </dgm:pt>
    <dgm:pt modelId="{D7996BBA-B8C9-0846-9078-3F65FFEF24AA}" type="pres">
      <dgm:prSet presAssocID="{48307476-7738-438E-A677-C7EA5BB0356D}" presName="L2TextContainerWrapper" presStyleCnt="0">
        <dgm:presLayoutVars>
          <dgm:bulletEnabled val="1"/>
        </dgm:presLayoutVars>
      </dgm:prSet>
      <dgm:spPr/>
    </dgm:pt>
    <dgm:pt modelId="{9203262F-E675-6E42-BEE9-0F54CCCD6698}" type="pres">
      <dgm:prSet presAssocID="{48307476-7738-438E-A677-C7EA5BB0356D}" presName="L2TextContainer" presStyleLbl="bgAccFollowNode1" presStyleIdx="4" presStyleCnt="6"/>
      <dgm:spPr/>
    </dgm:pt>
    <dgm:pt modelId="{C32CE18D-C85E-6C41-8A8A-F7B958037807}" type="pres">
      <dgm:prSet presAssocID="{48307476-7738-438E-A677-C7EA5BB0356D}" presName="FlexibleEmptyPlaceHolder" presStyleCnt="0"/>
      <dgm:spPr/>
    </dgm:pt>
    <dgm:pt modelId="{877F3D7B-9C32-5544-A504-DE849579B118}" type="pres">
      <dgm:prSet presAssocID="{48307476-7738-438E-A677-C7EA5BB0356D}" presName="ConnectLine" presStyleLbl="sibTrans1D1" presStyleIdx="4" presStyleCnt="6"/>
      <dgm:spPr/>
    </dgm:pt>
    <dgm:pt modelId="{73149CCE-FB5E-EF4A-B3AF-DAD75CF8A637}" type="pres">
      <dgm:prSet presAssocID="{48307476-7738-438E-A677-C7EA5BB0356D}" presName="ConnectorPoint" presStyleLbl="node1" presStyleIdx="4" presStyleCnt="6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364C3F8-4B2E-5443-9F8E-264E4FECD735}" type="pres">
      <dgm:prSet presAssocID="{48307476-7738-438E-A677-C7EA5BB0356D}" presName="EmptyPlaceHolder" presStyleCnt="0"/>
      <dgm:spPr/>
    </dgm:pt>
    <dgm:pt modelId="{FC1C41AF-7285-F44C-BCD9-16E0BD5A2A18}" type="pres">
      <dgm:prSet presAssocID="{EE82DA03-7D35-45DF-9D58-1A41CE8F8CC8}" presName="spaceBetweenRectangles" presStyleCnt="0"/>
      <dgm:spPr/>
    </dgm:pt>
    <dgm:pt modelId="{D01F2E47-80B1-0E4B-BA72-C90B2081D3B8}" type="pres">
      <dgm:prSet presAssocID="{0068D972-013A-448E-9B5E-61912E69FB45}" presName="composite" presStyleCnt="0"/>
      <dgm:spPr/>
    </dgm:pt>
    <dgm:pt modelId="{2A11D76E-1D67-2147-B7BC-A58E02CFA35D}" type="pres">
      <dgm:prSet presAssocID="{0068D972-013A-448E-9B5E-61912E69FB45}" presName="L1TextContainer" presStyleLbl="alignNode1" presStyleIdx="5" presStyleCnt="6">
        <dgm:presLayoutVars>
          <dgm:chMax val="1"/>
          <dgm:chPref val="1"/>
          <dgm:bulletEnabled val="1"/>
        </dgm:presLayoutVars>
      </dgm:prSet>
      <dgm:spPr/>
    </dgm:pt>
    <dgm:pt modelId="{46CCF3F6-0489-354C-90B3-1ABE26E3BE30}" type="pres">
      <dgm:prSet presAssocID="{0068D972-013A-448E-9B5E-61912E69FB45}" presName="L2TextContainerWrapper" presStyleCnt="0">
        <dgm:presLayoutVars>
          <dgm:bulletEnabled val="1"/>
        </dgm:presLayoutVars>
      </dgm:prSet>
      <dgm:spPr/>
    </dgm:pt>
    <dgm:pt modelId="{F00F5A6E-8414-E940-B5CF-E0D9A12E0E2E}" type="pres">
      <dgm:prSet presAssocID="{0068D972-013A-448E-9B5E-61912E69FB45}" presName="L2TextContainer" presStyleLbl="bgAccFollowNode1" presStyleIdx="5" presStyleCnt="6"/>
      <dgm:spPr/>
    </dgm:pt>
    <dgm:pt modelId="{68B5041A-0AD7-5A46-BDC2-B90246129F66}" type="pres">
      <dgm:prSet presAssocID="{0068D972-013A-448E-9B5E-61912E69FB45}" presName="FlexibleEmptyPlaceHolder" presStyleCnt="0"/>
      <dgm:spPr/>
    </dgm:pt>
    <dgm:pt modelId="{674A6EEC-66B2-1E42-8614-7F1A0B63DDB9}" type="pres">
      <dgm:prSet presAssocID="{0068D972-013A-448E-9B5E-61912E69FB45}" presName="ConnectLine" presStyleLbl="sibTrans1D1" presStyleIdx="5" presStyleCnt="6"/>
      <dgm:spPr/>
    </dgm:pt>
    <dgm:pt modelId="{CCAF603E-DBEC-9F42-9547-6BF1005FDA32}" type="pres">
      <dgm:prSet presAssocID="{0068D972-013A-448E-9B5E-61912E69FB45}" presName="ConnectorPoint" presStyleLbl="node1" presStyleIdx="5" presStyleCnt="6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609DDA-9FAD-E542-A9D1-9AB1A02AFBD7}" type="pres">
      <dgm:prSet presAssocID="{0068D972-013A-448E-9B5E-61912E69FB45}" presName="EmptyPlaceHolder" presStyleCnt="0"/>
      <dgm:spPr/>
    </dgm:pt>
  </dgm:ptLst>
  <dgm:cxnLst>
    <dgm:cxn modelId="{89872E09-B15F-4186-8F93-B8A766217F7C}" srcId="{6BADE3F2-343A-4CB2-86B3-487DF24FD93F}" destId="{C75EBB95-5AA1-4049-ACF2-82B1E05783DD}" srcOrd="2" destOrd="0" parTransId="{0979D3D9-A5B2-49AE-A636-9DDA46BAA8D8}" sibTransId="{8456078A-7353-48C6-84DD-4710687682D5}"/>
    <dgm:cxn modelId="{52952339-1040-1544-82DD-6C4CE75C2368}" type="presOf" srcId="{E2920AF1-722D-4927-A36D-7EE26A5E7740}" destId="{58696C3B-136D-A446-8D4C-7AA3D23025E1}" srcOrd="0" destOrd="0" presId="urn:microsoft.com/office/officeart/2017/3/layout/HorizontalLabelsTimeline"/>
    <dgm:cxn modelId="{EE58924B-D10C-4E80-8E39-75DACFF851E4}" srcId="{6BADE3F2-343A-4CB2-86B3-487DF24FD93F}" destId="{0068D972-013A-448E-9B5E-61912E69FB45}" srcOrd="5" destOrd="0" parTransId="{DDD2BE11-95B2-48BC-A5E8-D7978F06E377}" sibTransId="{6C648ED6-804A-4515-879E-C37DAC0F4505}"/>
    <dgm:cxn modelId="{24754A5C-D1B3-9A46-864F-D3538460985A}" type="presOf" srcId="{C75EBB95-5AA1-4049-ACF2-82B1E05783DD}" destId="{AEDAB16D-27F4-C749-8152-BF6AB21A73C3}" srcOrd="0" destOrd="0" presId="urn:microsoft.com/office/officeart/2017/3/layout/HorizontalLabelsTimeline"/>
    <dgm:cxn modelId="{168B5C61-DEFC-F44E-8D38-A43B84D8BC5E}" type="presOf" srcId="{1090EBCA-DC4D-4CA6-8BAA-5CAE094CA8AD}" destId="{2CEFA326-3A94-4C49-9D93-4C9FF0E05600}" srcOrd="0" destOrd="0" presId="urn:microsoft.com/office/officeart/2017/3/layout/HorizontalLabelsTimeline"/>
    <dgm:cxn modelId="{331B7362-CA31-DB48-A6D3-C7EDCB9A35F6}" type="presOf" srcId="{0068D972-013A-448E-9B5E-61912E69FB45}" destId="{2A11D76E-1D67-2147-B7BC-A58E02CFA35D}" srcOrd="0" destOrd="0" presId="urn:microsoft.com/office/officeart/2017/3/layout/HorizontalLabelsTimeline"/>
    <dgm:cxn modelId="{2103B476-21F1-CF4B-BEB7-C83E537161BD}" type="presOf" srcId="{401D3A9B-934F-4495-9F5C-8868DCF2C1A3}" destId="{9203262F-E675-6E42-BEE9-0F54CCCD6698}" srcOrd="0" destOrd="0" presId="urn:microsoft.com/office/officeart/2017/3/layout/HorizontalLabelsTimeline"/>
    <dgm:cxn modelId="{C4935D77-8F1C-4E93-9B75-BEC11AAA6279}" srcId="{6BADE3F2-343A-4CB2-86B3-487DF24FD93F}" destId="{E2920AF1-722D-4927-A36D-7EE26A5E7740}" srcOrd="3" destOrd="0" parTransId="{4DA1DEEE-C40A-4F35-807B-4849E7C16E2A}" sibTransId="{838441D0-DEC4-466D-B1AE-FF21863FE72D}"/>
    <dgm:cxn modelId="{0798B578-52D6-459F-AF65-0E68EE24FB95}" srcId="{6BADE3F2-343A-4CB2-86B3-487DF24FD93F}" destId="{9C883CFC-0B7B-435F-8DCD-FAB6613DDFE0}" srcOrd="1" destOrd="0" parTransId="{44327FCD-8167-4576-AAD8-B0C060FAF889}" sibTransId="{6438EB91-D72F-4CE1-9875-844C0B27CE1E}"/>
    <dgm:cxn modelId="{F7A1FB7B-DC7C-48A2-98D7-7DE0735B63B8}" srcId="{9C883CFC-0B7B-435F-8DCD-FAB6613DDFE0}" destId="{52846405-3EF5-4BD5-96C3-0ADC9324E6C4}" srcOrd="0" destOrd="0" parTransId="{AEA506E9-CCDB-4330-A873-C99E6337751B}" sibTransId="{7DB2E0A3-B007-4635-BFCB-ACC0439BD48C}"/>
    <dgm:cxn modelId="{91816480-78B5-734B-90B7-46192987E1AF}" type="presOf" srcId="{9C883CFC-0B7B-435F-8DCD-FAB6613DDFE0}" destId="{9DAA1EB8-C3E9-E349-8B34-C46A8DD162FB}" srcOrd="0" destOrd="0" presId="urn:microsoft.com/office/officeart/2017/3/layout/HorizontalLabelsTimeline"/>
    <dgm:cxn modelId="{3D7BE784-73FA-A147-829C-5C6CBF8B8FE7}" type="presOf" srcId="{6BADE3F2-343A-4CB2-86B3-487DF24FD93F}" destId="{1BB832B6-3607-6C48-AA0A-E104770BED70}" srcOrd="0" destOrd="0" presId="urn:microsoft.com/office/officeart/2017/3/layout/HorizontalLabelsTimeline"/>
    <dgm:cxn modelId="{930BCCAB-2A73-4A5C-9FBF-A395C0923B19}" srcId="{1090EBCA-DC4D-4CA6-8BAA-5CAE094CA8AD}" destId="{470F55CD-7A69-4A2C-B22E-DF0F60E05237}" srcOrd="0" destOrd="0" parTransId="{2134B980-CF27-4FC2-AB75-2CAB34375DB5}" sibTransId="{17578139-B92A-4A9D-8B59-7AEEE850297B}"/>
    <dgm:cxn modelId="{4F7FC1AC-2EB9-F042-9EC5-444C8DC876F6}" type="presOf" srcId="{7EA4C04D-9052-4FAB-A862-9BD6C2519A1F}" destId="{F00F5A6E-8414-E940-B5CF-E0D9A12E0E2E}" srcOrd="0" destOrd="0" presId="urn:microsoft.com/office/officeart/2017/3/layout/HorizontalLabelsTimeline"/>
    <dgm:cxn modelId="{7F4014B6-352A-45B7-82CF-25EB3845D8BF}" srcId="{6BADE3F2-343A-4CB2-86B3-487DF24FD93F}" destId="{48307476-7738-438E-A677-C7EA5BB0356D}" srcOrd="4" destOrd="0" parTransId="{E00CAA83-1381-4137-9AB4-6F44FB79FEAA}" sibTransId="{EE82DA03-7D35-45DF-9D58-1A41CE8F8CC8}"/>
    <dgm:cxn modelId="{1DA237BA-84DA-4E5F-B043-BBB7F8118B42}" srcId="{48307476-7738-438E-A677-C7EA5BB0356D}" destId="{401D3A9B-934F-4495-9F5C-8868DCF2C1A3}" srcOrd="0" destOrd="0" parTransId="{B0362E78-8B8E-48F7-B0DA-E87886B03DD9}" sibTransId="{E276E90E-53BE-49DA-A9A0-9770AF3F68E5}"/>
    <dgm:cxn modelId="{45E58EC1-EEEA-4C48-8168-5F882EB0FFB9}" type="presOf" srcId="{470F55CD-7A69-4A2C-B22E-DF0F60E05237}" destId="{12668340-3609-494B-9CC4-070F35BCB043}" srcOrd="0" destOrd="0" presId="urn:microsoft.com/office/officeart/2017/3/layout/HorizontalLabelsTimeline"/>
    <dgm:cxn modelId="{049400CD-1285-D74B-B678-7659983DD9EA}" type="presOf" srcId="{70FAC6DA-6E1F-4746-9CAC-829B83B520DF}" destId="{6F9AA972-DDBD-DD4B-BFC0-CF862E5750EB}" srcOrd="0" destOrd="0" presId="urn:microsoft.com/office/officeart/2017/3/layout/HorizontalLabelsTimeline"/>
    <dgm:cxn modelId="{B2291FCF-6604-BD42-B786-AD004062488C}" type="presOf" srcId="{50C0C286-B5EE-4BEA-9A19-9CF49BA754FC}" destId="{D7EF7BB6-529B-C042-95DB-3BC8C4BD5D7D}" srcOrd="0" destOrd="0" presId="urn:microsoft.com/office/officeart/2017/3/layout/HorizontalLabelsTimeline"/>
    <dgm:cxn modelId="{FEFC0CD0-6BC1-4084-9235-814143D18083}" srcId="{6BADE3F2-343A-4CB2-86B3-487DF24FD93F}" destId="{1090EBCA-DC4D-4CA6-8BAA-5CAE094CA8AD}" srcOrd="0" destOrd="0" parTransId="{47278FDC-E33B-4F86-8527-8934C1C0A18D}" sibTransId="{F8B53138-C5AA-4541-8491-4D34B3FA2211}"/>
    <dgm:cxn modelId="{993BE7D1-C627-4ABF-963A-AE4CEA30FA7F}" srcId="{0068D972-013A-448E-9B5E-61912E69FB45}" destId="{7EA4C04D-9052-4FAB-A862-9BD6C2519A1F}" srcOrd="0" destOrd="0" parTransId="{809F6062-B49A-4F23-87EE-3663DDEF1042}" sibTransId="{29C017BC-14F6-4FC3-B93E-A4ECFE97FAE2}"/>
    <dgm:cxn modelId="{B7216CEC-8B6A-CF4E-9937-4EB3D4D86272}" type="presOf" srcId="{48307476-7738-438E-A677-C7EA5BB0356D}" destId="{906CBE0B-A608-5F48-92D2-0C06601AF451}" srcOrd="0" destOrd="0" presId="urn:microsoft.com/office/officeart/2017/3/layout/HorizontalLabelsTimeline"/>
    <dgm:cxn modelId="{080ECDEC-7806-46CD-9E44-86A111CB5CCA}" srcId="{C75EBB95-5AA1-4049-ACF2-82B1E05783DD}" destId="{50C0C286-B5EE-4BEA-9A19-9CF49BA754FC}" srcOrd="0" destOrd="0" parTransId="{0F91169C-DF02-442A-BE7D-22EFCA6086CC}" sibTransId="{DB1A6543-6812-4EFB-9A96-60419BAF187C}"/>
    <dgm:cxn modelId="{CABF0EED-9E53-4FCC-BF4A-C30DDD203A78}" srcId="{E2920AF1-722D-4927-A36D-7EE26A5E7740}" destId="{70FAC6DA-6E1F-4746-9CAC-829B83B520DF}" srcOrd="0" destOrd="0" parTransId="{D3E39FD4-7032-4683-A489-033B45428141}" sibTransId="{7210E567-DD0A-4501-9D32-DF2574528057}"/>
    <dgm:cxn modelId="{20952DF2-2ED7-2741-B194-E1D300E0ED65}" type="presOf" srcId="{52846405-3EF5-4BD5-96C3-0ADC9324E6C4}" destId="{44BBAA9C-9DA2-D841-B42D-8DE513CE370D}" srcOrd="0" destOrd="0" presId="urn:microsoft.com/office/officeart/2017/3/layout/HorizontalLabelsTimeline"/>
    <dgm:cxn modelId="{53DFE1FA-F2D4-AE44-9F6A-0099D6269648}" type="presParOf" srcId="{1BB832B6-3607-6C48-AA0A-E104770BED70}" destId="{3FC32C7B-C7E1-C44E-84B0-F75C96E799A0}" srcOrd="0" destOrd="0" presId="urn:microsoft.com/office/officeart/2017/3/layout/HorizontalLabelsTimeline"/>
    <dgm:cxn modelId="{20D24C2A-A3BE-0747-8988-5009C0230BC0}" type="presParOf" srcId="{1BB832B6-3607-6C48-AA0A-E104770BED70}" destId="{DEDBD6B0-DDC8-F54E-90CE-E4348F2D3643}" srcOrd="1" destOrd="0" presId="urn:microsoft.com/office/officeart/2017/3/layout/HorizontalLabelsTimeline"/>
    <dgm:cxn modelId="{820C1872-7784-BB4E-A216-5D955B283126}" type="presParOf" srcId="{DEDBD6B0-DDC8-F54E-90CE-E4348F2D3643}" destId="{740E30C0-D146-0247-A055-41B9985CF5EC}" srcOrd="0" destOrd="0" presId="urn:microsoft.com/office/officeart/2017/3/layout/HorizontalLabelsTimeline"/>
    <dgm:cxn modelId="{7F557A7F-9C0A-5141-B9CB-1302E687229E}" type="presParOf" srcId="{740E30C0-D146-0247-A055-41B9985CF5EC}" destId="{2CEFA326-3A94-4C49-9D93-4C9FF0E05600}" srcOrd="0" destOrd="0" presId="urn:microsoft.com/office/officeart/2017/3/layout/HorizontalLabelsTimeline"/>
    <dgm:cxn modelId="{C43AF31D-EE07-DF4D-B371-B8A9DC3D4979}" type="presParOf" srcId="{740E30C0-D146-0247-A055-41B9985CF5EC}" destId="{1931E5C2-FA1E-974B-94A3-F6309E11169F}" srcOrd="1" destOrd="0" presId="urn:microsoft.com/office/officeart/2017/3/layout/HorizontalLabelsTimeline"/>
    <dgm:cxn modelId="{26D74760-7972-D442-9952-475B62F343E8}" type="presParOf" srcId="{1931E5C2-FA1E-974B-94A3-F6309E11169F}" destId="{12668340-3609-494B-9CC4-070F35BCB043}" srcOrd="0" destOrd="0" presId="urn:microsoft.com/office/officeart/2017/3/layout/HorizontalLabelsTimeline"/>
    <dgm:cxn modelId="{853BC396-58F3-5D43-A445-A2492A9A602E}" type="presParOf" srcId="{1931E5C2-FA1E-974B-94A3-F6309E11169F}" destId="{F98282B8-2892-DD44-8700-12B1ED9A94F9}" srcOrd="1" destOrd="0" presId="urn:microsoft.com/office/officeart/2017/3/layout/HorizontalLabelsTimeline"/>
    <dgm:cxn modelId="{FA2E9945-37E6-0C4B-BF22-9BD628B61D2D}" type="presParOf" srcId="{740E30C0-D146-0247-A055-41B9985CF5EC}" destId="{EAB5C414-08B7-D54B-9742-328EF43048C4}" srcOrd="2" destOrd="0" presId="urn:microsoft.com/office/officeart/2017/3/layout/HorizontalLabelsTimeline"/>
    <dgm:cxn modelId="{F207578E-2555-754C-8D66-D5195FBA5F86}" type="presParOf" srcId="{740E30C0-D146-0247-A055-41B9985CF5EC}" destId="{6B585FD2-F2C0-764B-A678-C53E550B1E6D}" srcOrd="3" destOrd="0" presId="urn:microsoft.com/office/officeart/2017/3/layout/HorizontalLabelsTimeline"/>
    <dgm:cxn modelId="{F92F59B1-3DF7-4C4F-B2ED-1EAFA787ABF5}" type="presParOf" srcId="{740E30C0-D146-0247-A055-41B9985CF5EC}" destId="{5BA2179B-F6AE-EE43-9481-A1FC355D1E66}" srcOrd="4" destOrd="0" presId="urn:microsoft.com/office/officeart/2017/3/layout/HorizontalLabelsTimeline"/>
    <dgm:cxn modelId="{C92C38F4-3E6A-EF49-A4ED-18C4C4F962B3}" type="presParOf" srcId="{DEDBD6B0-DDC8-F54E-90CE-E4348F2D3643}" destId="{F366093C-92BE-EF4E-BB2B-605AD178DA90}" srcOrd="1" destOrd="0" presId="urn:microsoft.com/office/officeart/2017/3/layout/HorizontalLabelsTimeline"/>
    <dgm:cxn modelId="{265C36D9-A429-7441-B129-E8A4E9478367}" type="presParOf" srcId="{DEDBD6B0-DDC8-F54E-90CE-E4348F2D3643}" destId="{0CB39812-1B7A-F34E-B6B9-E47E2F31C5E1}" srcOrd="2" destOrd="0" presId="urn:microsoft.com/office/officeart/2017/3/layout/HorizontalLabelsTimeline"/>
    <dgm:cxn modelId="{2EC0C7DC-3525-BD40-AE74-D4012F192AFF}" type="presParOf" srcId="{0CB39812-1B7A-F34E-B6B9-E47E2F31C5E1}" destId="{9DAA1EB8-C3E9-E349-8B34-C46A8DD162FB}" srcOrd="0" destOrd="0" presId="urn:microsoft.com/office/officeart/2017/3/layout/HorizontalLabelsTimeline"/>
    <dgm:cxn modelId="{5DF3E81D-199A-4446-BA0C-4091127F12C3}" type="presParOf" srcId="{0CB39812-1B7A-F34E-B6B9-E47E2F31C5E1}" destId="{3656BBE0-BC6B-264A-A464-363810350EFC}" srcOrd="1" destOrd="0" presId="urn:microsoft.com/office/officeart/2017/3/layout/HorizontalLabelsTimeline"/>
    <dgm:cxn modelId="{F9AB2F5E-7FF0-7046-B8EA-F0DA6E542ECA}" type="presParOf" srcId="{3656BBE0-BC6B-264A-A464-363810350EFC}" destId="{44BBAA9C-9DA2-D841-B42D-8DE513CE370D}" srcOrd="0" destOrd="0" presId="urn:microsoft.com/office/officeart/2017/3/layout/HorizontalLabelsTimeline"/>
    <dgm:cxn modelId="{0A2136C9-0405-0141-A27E-0E3EFB6D263C}" type="presParOf" srcId="{3656BBE0-BC6B-264A-A464-363810350EFC}" destId="{C4B24CD3-630E-BB48-9BDB-C829E4A52C4F}" srcOrd="1" destOrd="0" presId="urn:microsoft.com/office/officeart/2017/3/layout/HorizontalLabelsTimeline"/>
    <dgm:cxn modelId="{E3233259-9064-1144-B0EA-8603F9F72822}" type="presParOf" srcId="{0CB39812-1B7A-F34E-B6B9-E47E2F31C5E1}" destId="{BE0509AD-28C4-374A-9012-4AF60E7E654B}" srcOrd="2" destOrd="0" presId="urn:microsoft.com/office/officeart/2017/3/layout/HorizontalLabelsTimeline"/>
    <dgm:cxn modelId="{47285017-E51F-CE42-A458-007195E53246}" type="presParOf" srcId="{0CB39812-1B7A-F34E-B6B9-E47E2F31C5E1}" destId="{9F8996E3-0ACB-F54C-92C2-D2DC0727CD9B}" srcOrd="3" destOrd="0" presId="urn:microsoft.com/office/officeart/2017/3/layout/HorizontalLabelsTimeline"/>
    <dgm:cxn modelId="{A09A5A4D-85EF-DA42-8011-D36D227841C3}" type="presParOf" srcId="{0CB39812-1B7A-F34E-B6B9-E47E2F31C5E1}" destId="{0C720295-5C46-3945-8F8A-AF16FD061D4F}" srcOrd="4" destOrd="0" presId="urn:microsoft.com/office/officeart/2017/3/layout/HorizontalLabelsTimeline"/>
    <dgm:cxn modelId="{40D0041E-BDEE-8249-9B3E-093209DD56B6}" type="presParOf" srcId="{DEDBD6B0-DDC8-F54E-90CE-E4348F2D3643}" destId="{E2865392-02DE-F640-852E-052A66C2C7FF}" srcOrd="3" destOrd="0" presId="urn:microsoft.com/office/officeart/2017/3/layout/HorizontalLabelsTimeline"/>
    <dgm:cxn modelId="{8A5BFE56-6108-B14E-B0B4-35124B3F0EA4}" type="presParOf" srcId="{DEDBD6B0-DDC8-F54E-90CE-E4348F2D3643}" destId="{9384B8BF-2AC0-1C46-8F60-B2483720221C}" srcOrd="4" destOrd="0" presId="urn:microsoft.com/office/officeart/2017/3/layout/HorizontalLabelsTimeline"/>
    <dgm:cxn modelId="{5973CA00-2703-0347-AD2F-44075C1666F1}" type="presParOf" srcId="{9384B8BF-2AC0-1C46-8F60-B2483720221C}" destId="{AEDAB16D-27F4-C749-8152-BF6AB21A73C3}" srcOrd="0" destOrd="0" presId="urn:microsoft.com/office/officeart/2017/3/layout/HorizontalLabelsTimeline"/>
    <dgm:cxn modelId="{B5F1B4BE-0145-A843-BE8F-93A85DF779A5}" type="presParOf" srcId="{9384B8BF-2AC0-1C46-8F60-B2483720221C}" destId="{4FBD58F8-C230-D347-825A-E60DE44535E6}" srcOrd="1" destOrd="0" presId="urn:microsoft.com/office/officeart/2017/3/layout/HorizontalLabelsTimeline"/>
    <dgm:cxn modelId="{0A955FD5-E499-9841-9439-783143FC049B}" type="presParOf" srcId="{4FBD58F8-C230-D347-825A-E60DE44535E6}" destId="{D7EF7BB6-529B-C042-95DB-3BC8C4BD5D7D}" srcOrd="0" destOrd="0" presId="urn:microsoft.com/office/officeart/2017/3/layout/HorizontalLabelsTimeline"/>
    <dgm:cxn modelId="{20600784-A41D-2A4A-9D73-1DFE69F53C35}" type="presParOf" srcId="{4FBD58F8-C230-D347-825A-E60DE44535E6}" destId="{B1B6C1F5-9AA7-5641-B554-396C4D0D4F0C}" srcOrd="1" destOrd="0" presId="urn:microsoft.com/office/officeart/2017/3/layout/HorizontalLabelsTimeline"/>
    <dgm:cxn modelId="{70B9A7D5-6236-4841-AC5A-E720BA72A661}" type="presParOf" srcId="{9384B8BF-2AC0-1C46-8F60-B2483720221C}" destId="{5984B6A0-E42E-2E47-BADB-62EDC589FB0C}" srcOrd="2" destOrd="0" presId="urn:microsoft.com/office/officeart/2017/3/layout/HorizontalLabelsTimeline"/>
    <dgm:cxn modelId="{5FEA03E5-AFA3-5F4A-8CF4-4A48C0DB5217}" type="presParOf" srcId="{9384B8BF-2AC0-1C46-8F60-B2483720221C}" destId="{472FAEC3-F822-CF43-88D5-07CCE1A46161}" srcOrd="3" destOrd="0" presId="urn:microsoft.com/office/officeart/2017/3/layout/HorizontalLabelsTimeline"/>
    <dgm:cxn modelId="{CEA32F9D-D0A6-4A4A-B9FA-ED1EACD589DF}" type="presParOf" srcId="{9384B8BF-2AC0-1C46-8F60-B2483720221C}" destId="{1A9F9864-19E0-E246-AC7D-D4091198C9FE}" srcOrd="4" destOrd="0" presId="urn:microsoft.com/office/officeart/2017/3/layout/HorizontalLabelsTimeline"/>
    <dgm:cxn modelId="{932F0070-E1BE-0C49-9585-B5AA6821941D}" type="presParOf" srcId="{DEDBD6B0-DDC8-F54E-90CE-E4348F2D3643}" destId="{7E04DDC3-B094-CC4E-8EB8-498CDE4B6EA1}" srcOrd="5" destOrd="0" presId="urn:microsoft.com/office/officeart/2017/3/layout/HorizontalLabelsTimeline"/>
    <dgm:cxn modelId="{7BEBA487-79ED-6944-9845-80251083E7E3}" type="presParOf" srcId="{DEDBD6B0-DDC8-F54E-90CE-E4348F2D3643}" destId="{CB2F51F4-F0C7-3943-B23A-B143D3D41F2B}" srcOrd="6" destOrd="0" presId="urn:microsoft.com/office/officeart/2017/3/layout/HorizontalLabelsTimeline"/>
    <dgm:cxn modelId="{B37DEB4E-D8A7-DA47-B194-1E7674AFBEFC}" type="presParOf" srcId="{CB2F51F4-F0C7-3943-B23A-B143D3D41F2B}" destId="{58696C3B-136D-A446-8D4C-7AA3D23025E1}" srcOrd="0" destOrd="0" presId="urn:microsoft.com/office/officeart/2017/3/layout/HorizontalLabelsTimeline"/>
    <dgm:cxn modelId="{88E71E20-83BA-F440-83F8-8BF2BD5AD1ED}" type="presParOf" srcId="{CB2F51F4-F0C7-3943-B23A-B143D3D41F2B}" destId="{C49ED951-73EF-3F41-A206-09EFB625D2CF}" srcOrd="1" destOrd="0" presId="urn:microsoft.com/office/officeart/2017/3/layout/HorizontalLabelsTimeline"/>
    <dgm:cxn modelId="{78B2B9E6-D5A7-5244-B3F7-4F32A428A1C6}" type="presParOf" srcId="{C49ED951-73EF-3F41-A206-09EFB625D2CF}" destId="{6F9AA972-DDBD-DD4B-BFC0-CF862E5750EB}" srcOrd="0" destOrd="0" presId="urn:microsoft.com/office/officeart/2017/3/layout/HorizontalLabelsTimeline"/>
    <dgm:cxn modelId="{559B3CEE-D061-E447-BDA0-A05962F2EFF4}" type="presParOf" srcId="{C49ED951-73EF-3F41-A206-09EFB625D2CF}" destId="{4806A4CD-D36F-0149-96D3-9F6A6BE245F3}" srcOrd="1" destOrd="0" presId="urn:microsoft.com/office/officeart/2017/3/layout/HorizontalLabelsTimeline"/>
    <dgm:cxn modelId="{0028887B-3EDB-3F4F-84D3-FE03C743E09C}" type="presParOf" srcId="{CB2F51F4-F0C7-3943-B23A-B143D3D41F2B}" destId="{DD3E98E3-5793-E143-8D38-2590AE0E56DD}" srcOrd="2" destOrd="0" presId="urn:microsoft.com/office/officeart/2017/3/layout/HorizontalLabelsTimeline"/>
    <dgm:cxn modelId="{2FD35707-976E-5D4D-B2CC-88CC02553206}" type="presParOf" srcId="{CB2F51F4-F0C7-3943-B23A-B143D3D41F2B}" destId="{686F6DF1-4462-534D-AB18-09F631CAF4B0}" srcOrd="3" destOrd="0" presId="urn:microsoft.com/office/officeart/2017/3/layout/HorizontalLabelsTimeline"/>
    <dgm:cxn modelId="{D5E7BD3E-5B4B-3E45-B590-CCCC970E6460}" type="presParOf" srcId="{CB2F51F4-F0C7-3943-B23A-B143D3D41F2B}" destId="{8EABC9A7-7087-664E-AE54-6C2D643737A7}" srcOrd="4" destOrd="0" presId="urn:microsoft.com/office/officeart/2017/3/layout/HorizontalLabelsTimeline"/>
    <dgm:cxn modelId="{CB8A2C5C-C110-5E4E-A6A2-A218501229CA}" type="presParOf" srcId="{DEDBD6B0-DDC8-F54E-90CE-E4348F2D3643}" destId="{F7668CB8-9C11-714F-9668-8927A845D845}" srcOrd="7" destOrd="0" presId="urn:microsoft.com/office/officeart/2017/3/layout/HorizontalLabelsTimeline"/>
    <dgm:cxn modelId="{26CA65F9-F7A2-E147-8F03-D8700B36CFEF}" type="presParOf" srcId="{DEDBD6B0-DDC8-F54E-90CE-E4348F2D3643}" destId="{D69CBCD9-6107-DD43-BEA8-BB18E396448F}" srcOrd="8" destOrd="0" presId="urn:microsoft.com/office/officeart/2017/3/layout/HorizontalLabelsTimeline"/>
    <dgm:cxn modelId="{96AC87E7-C866-2649-87B5-062460491098}" type="presParOf" srcId="{D69CBCD9-6107-DD43-BEA8-BB18E396448F}" destId="{906CBE0B-A608-5F48-92D2-0C06601AF451}" srcOrd="0" destOrd="0" presId="urn:microsoft.com/office/officeart/2017/3/layout/HorizontalLabelsTimeline"/>
    <dgm:cxn modelId="{05B3FBE5-378D-7341-825A-F9E2184C4346}" type="presParOf" srcId="{D69CBCD9-6107-DD43-BEA8-BB18E396448F}" destId="{D7996BBA-B8C9-0846-9078-3F65FFEF24AA}" srcOrd="1" destOrd="0" presId="urn:microsoft.com/office/officeart/2017/3/layout/HorizontalLabelsTimeline"/>
    <dgm:cxn modelId="{43F03CF3-DE41-1346-8BC5-FCDFA895764B}" type="presParOf" srcId="{D7996BBA-B8C9-0846-9078-3F65FFEF24AA}" destId="{9203262F-E675-6E42-BEE9-0F54CCCD6698}" srcOrd="0" destOrd="0" presId="urn:microsoft.com/office/officeart/2017/3/layout/HorizontalLabelsTimeline"/>
    <dgm:cxn modelId="{D91802C5-A607-1445-A78B-083788CC204F}" type="presParOf" srcId="{D7996BBA-B8C9-0846-9078-3F65FFEF24AA}" destId="{C32CE18D-C85E-6C41-8A8A-F7B958037807}" srcOrd="1" destOrd="0" presId="urn:microsoft.com/office/officeart/2017/3/layout/HorizontalLabelsTimeline"/>
    <dgm:cxn modelId="{4024935E-A32C-9247-9822-D22B4D9E2BA4}" type="presParOf" srcId="{D69CBCD9-6107-DD43-BEA8-BB18E396448F}" destId="{877F3D7B-9C32-5544-A504-DE849579B118}" srcOrd="2" destOrd="0" presId="urn:microsoft.com/office/officeart/2017/3/layout/HorizontalLabelsTimeline"/>
    <dgm:cxn modelId="{712FB17B-678A-AA44-B76E-77F6493CD307}" type="presParOf" srcId="{D69CBCD9-6107-DD43-BEA8-BB18E396448F}" destId="{73149CCE-FB5E-EF4A-B3AF-DAD75CF8A637}" srcOrd="3" destOrd="0" presId="urn:microsoft.com/office/officeart/2017/3/layout/HorizontalLabelsTimeline"/>
    <dgm:cxn modelId="{6D279E88-5D52-9345-BCDA-70620DE42DF3}" type="presParOf" srcId="{D69CBCD9-6107-DD43-BEA8-BB18E396448F}" destId="{F364C3F8-4B2E-5443-9F8E-264E4FECD735}" srcOrd="4" destOrd="0" presId="urn:microsoft.com/office/officeart/2017/3/layout/HorizontalLabelsTimeline"/>
    <dgm:cxn modelId="{0F5A7042-AF79-CB4A-AA36-6B4045C8E57B}" type="presParOf" srcId="{DEDBD6B0-DDC8-F54E-90CE-E4348F2D3643}" destId="{FC1C41AF-7285-F44C-BCD9-16E0BD5A2A18}" srcOrd="9" destOrd="0" presId="urn:microsoft.com/office/officeart/2017/3/layout/HorizontalLabelsTimeline"/>
    <dgm:cxn modelId="{AB10984E-ED1B-B248-AF75-72988746CC19}" type="presParOf" srcId="{DEDBD6B0-DDC8-F54E-90CE-E4348F2D3643}" destId="{D01F2E47-80B1-0E4B-BA72-C90B2081D3B8}" srcOrd="10" destOrd="0" presId="urn:microsoft.com/office/officeart/2017/3/layout/HorizontalLabelsTimeline"/>
    <dgm:cxn modelId="{2657705E-AEA7-D441-B5E1-F9AAE155314C}" type="presParOf" srcId="{D01F2E47-80B1-0E4B-BA72-C90B2081D3B8}" destId="{2A11D76E-1D67-2147-B7BC-A58E02CFA35D}" srcOrd="0" destOrd="0" presId="urn:microsoft.com/office/officeart/2017/3/layout/HorizontalLabelsTimeline"/>
    <dgm:cxn modelId="{0C21A336-49F0-D349-B0E1-B05196FBBB7E}" type="presParOf" srcId="{D01F2E47-80B1-0E4B-BA72-C90B2081D3B8}" destId="{46CCF3F6-0489-354C-90B3-1ABE26E3BE30}" srcOrd="1" destOrd="0" presId="urn:microsoft.com/office/officeart/2017/3/layout/HorizontalLabelsTimeline"/>
    <dgm:cxn modelId="{DC84A8D6-B17D-4444-ADA5-5A0F7D9DC622}" type="presParOf" srcId="{46CCF3F6-0489-354C-90B3-1ABE26E3BE30}" destId="{F00F5A6E-8414-E940-B5CF-E0D9A12E0E2E}" srcOrd="0" destOrd="0" presId="urn:microsoft.com/office/officeart/2017/3/layout/HorizontalLabelsTimeline"/>
    <dgm:cxn modelId="{25F369FF-4F31-824C-83D2-7FE8E51EFB64}" type="presParOf" srcId="{46CCF3F6-0489-354C-90B3-1ABE26E3BE30}" destId="{68B5041A-0AD7-5A46-BDC2-B90246129F66}" srcOrd="1" destOrd="0" presId="urn:microsoft.com/office/officeart/2017/3/layout/HorizontalLabelsTimeline"/>
    <dgm:cxn modelId="{47448231-97DA-754C-BB56-42781C107594}" type="presParOf" srcId="{D01F2E47-80B1-0E4B-BA72-C90B2081D3B8}" destId="{674A6EEC-66B2-1E42-8614-7F1A0B63DDB9}" srcOrd="2" destOrd="0" presId="urn:microsoft.com/office/officeart/2017/3/layout/HorizontalLabelsTimeline"/>
    <dgm:cxn modelId="{1D9D6463-A124-0D4A-828E-214B365FBC05}" type="presParOf" srcId="{D01F2E47-80B1-0E4B-BA72-C90B2081D3B8}" destId="{CCAF603E-DBEC-9F42-9547-6BF1005FDA32}" srcOrd="3" destOrd="0" presId="urn:microsoft.com/office/officeart/2017/3/layout/HorizontalLabelsTimeline"/>
    <dgm:cxn modelId="{D566C111-109A-AE4F-9A01-7A6124790AA5}" type="presParOf" srcId="{D01F2E47-80B1-0E4B-BA72-C90B2081D3B8}" destId="{BA609DDA-9FAD-E542-A9D1-9AB1A02AFBD7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12484D3-C22A-45E5-AB16-F02888470E0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FE0302C-D3A9-4645-B01F-2FD482777291}">
      <dgm:prSet/>
      <dgm:spPr/>
      <dgm:t>
        <a:bodyPr/>
        <a:lstStyle/>
        <a:p>
          <a:pPr>
            <a:defRPr cap="all"/>
          </a:pPr>
          <a:r>
            <a:rPr lang="en-US" cap="none" dirty="0"/>
            <a:t>Your Presentation Presence</a:t>
          </a:r>
        </a:p>
      </dgm:t>
    </dgm:pt>
    <dgm:pt modelId="{97223BB2-216D-413F-956C-A5CA3FF8C0AF}" type="parTrans" cxnId="{8AB21C91-26F3-440B-9F97-706E28AFD5D6}">
      <dgm:prSet/>
      <dgm:spPr/>
      <dgm:t>
        <a:bodyPr/>
        <a:lstStyle/>
        <a:p>
          <a:endParaRPr lang="en-US"/>
        </a:p>
      </dgm:t>
    </dgm:pt>
    <dgm:pt modelId="{F03A3DB8-CDDE-472C-82FC-3D7CE21C1ADC}" type="sibTrans" cxnId="{8AB21C91-26F3-440B-9F97-706E28AFD5D6}">
      <dgm:prSet/>
      <dgm:spPr/>
      <dgm:t>
        <a:bodyPr/>
        <a:lstStyle/>
        <a:p>
          <a:endParaRPr lang="en-US"/>
        </a:p>
      </dgm:t>
    </dgm:pt>
    <dgm:pt modelId="{80641B4F-7420-4C3A-8E75-D510483A8EC3}">
      <dgm:prSet/>
      <dgm:spPr/>
      <dgm:t>
        <a:bodyPr/>
        <a:lstStyle/>
        <a:p>
          <a:pPr>
            <a:defRPr cap="all"/>
          </a:pPr>
          <a:r>
            <a:rPr lang="en-US" cap="none" dirty="0"/>
            <a:t>Engage Through Discussion And Interaction</a:t>
          </a:r>
        </a:p>
      </dgm:t>
    </dgm:pt>
    <dgm:pt modelId="{E1A41F41-DCD9-42FE-8071-717017615C85}" type="parTrans" cxnId="{4CD38736-5EE3-43D0-9FB3-08A1F66BE048}">
      <dgm:prSet/>
      <dgm:spPr/>
      <dgm:t>
        <a:bodyPr/>
        <a:lstStyle/>
        <a:p>
          <a:endParaRPr lang="en-US"/>
        </a:p>
      </dgm:t>
    </dgm:pt>
    <dgm:pt modelId="{1A367517-C09F-4A75-98F6-3D6535FB9EC3}" type="sibTrans" cxnId="{4CD38736-5EE3-43D0-9FB3-08A1F66BE048}">
      <dgm:prSet/>
      <dgm:spPr/>
      <dgm:t>
        <a:bodyPr/>
        <a:lstStyle/>
        <a:p>
          <a:endParaRPr lang="en-US"/>
        </a:p>
      </dgm:t>
    </dgm:pt>
    <dgm:pt modelId="{30327B2F-0CD0-420D-8C65-F88AE9038758}">
      <dgm:prSet/>
      <dgm:spPr/>
      <dgm:t>
        <a:bodyPr/>
        <a:lstStyle/>
        <a:p>
          <a:pPr>
            <a:defRPr cap="all"/>
          </a:pPr>
          <a:r>
            <a:rPr lang="en-US" cap="none" dirty="0"/>
            <a:t>Problem Solve Tough Situations</a:t>
          </a:r>
        </a:p>
      </dgm:t>
    </dgm:pt>
    <dgm:pt modelId="{4A77A435-B8A2-4623-A5E5-5AF5D6B6EA3D}" type="parTrans" cxnId="{2667C9D2-6503-4DD3-8E94-0556C56936A3}">
      <dgm:prSet/>
      <dgm:spPr/>
      <dgm:t>
        <a:bodyPr/>
        <a:lstStyle/>
        <a:p>
          <a:endParaRPr lang="en-US"/>
        </a:p>
      </dgm:t>
    </dgm:pt>
    <dgm:pt modelId="{E4944B99-3B19-4316-93BB-71EC997E03B7}" type="sibTrans" cxnId="{2667C9D2-6503-4DD3-8E94-0556C56936A3}">
      <dgm:prSet/>
      <dgm:spPr/>
      <dgm:t>
        <a:bodyPr/>
        <a:lstStyle/>
        <a:p>
          <a:endParaRPr lang="en-US"/>
        </a:p>
      </dgm:t>
    </dgm:pt>
    <dgm:pt modelId="{38431183-9DEC-40D3-90D8-0CF57D15E17B}" type="pres">
      <dgm:prSet presAssocID="{012484D3-C22A-45E5-AB16-F02888470E0E}" presName="root" presStyleCnt="0">
        <dgm:presLayoutVars>
          <dgm:dir/>
          <dgm:resizeHandles val="exact"/>
        </dgm:presLayoutVars>
      </dgm:prSet>
      <dgm:spPr/>
    </dgm:pt>
    <dgm:pt modelId="{B98E46E0-B6E5-4595-9458-B123EA543371}" type="pres">
      <dgm:prSet presAssocID="{7FE0302C-D3A9-4645-B01F-2FD482777291}" presName="compNode" presStyleCnt="0"/>
      <dgm:spPr/>
    </dgm:pt>
    <dgm:pt modelId="{50D08174-1372-4F9E-BBA7-26397F5D03FA}" type="pres">
      <dgm:prSet presAssocID="{7FE0302C-D3A9-4645-B01F-2FD482777291}" presName="iconBgRect" presStyleLbl="bgShp" presStyleIdx="0" presStyleCnt="3"/>
      <dgm:spPr/>
    </dgm:pt>
    <dgm:pt modelId="{5F3020F9-D3D7-40E8-87E2-4734FC33DB8C}" type="pres">
      <dgm:prSet presAssocID="{7FE0302C-D3A9-4645-B01F-2FD48277729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DDD0407-8713-4F6C-A33D-92D1B29C41D8}" type="pres">
      <dgm:prSet presAssocID="{7FE0302C-D3A9-4645-B01F-2FD482777291}" presName="spaceRect" presStyleCnt="0"/>
      <dgm:spPr/>
    </dgm:pt>
    <dgm:pt modelId="{CD72D364-3B3B-48AB-A012-C9A189886566}" type="pres">
      <dgm:prSet presAssocID="{7FE0302C-D3A9-4645-B01F-2FD482777291}" presName="textRect" presStyleLbl="revTx" presStyleIdx="0" presStyleCnt="3">
        <dgm:presLayoutVars>
          <dgm:chMax val="1"/>
          <dgm:chPref val="1"/>
        </dgm:presLayoutVars>
      </dgm:prSet>
      <dgm:spPr/>
    </dgm:pt>
    <dgm:pt modelId="{F3A54857-583B-46D6-BD0E-13CC8F42FA7E}" type="pres">
      <dgm:prSet presAssocID="{F03A3DB8-CDDE-472C-82FC-3D7CE21C1ADC}" presName="sibTrans" presStyleCnt="0"/>
      <dgm:spPr/>
    </dgm:pt>
    <dgm:pt modelId="{F3BB0BE2-550E-4176-9B0B-DF4D0F16FD20}" type="pres">
      <dgm:prSet presAssocID="{80641B4F-7420-4C3A-8E75-D510483A8EC3}" presName="compNode" presStyleCnt="0"/>
      <dgm:spPr/>
    </dgm:pt>
    <dgm:pt modelId="{EBED14CA-6F16-4EA8-986B-29B7FADF0F56}" type="pres">
      <dgm:prSet presAssocID="{80641B4F-7420-4C3A-8E75-D510483A8EC3}" presName="iconBgRect" presStyleLbl="bgShp" presStyleIdx="1" presStyleCnt="3"/>
      <dgm:spPr/>
    </dgm:pt>
    <dgm:pt modelId="{F8E627B1-3D0E-41F5-95FE-BB24A0FD519B}" type="pres">
      <dgm:prSet presAssocID="{80641B4F-7420-4C3A-8E75-D510483A8EC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17361357-3840-4A62-937B-6302324EB1AD}" type="pres">
      <dgm:prSet presAssocID="{80641B4F-7420-4C3A-8E75-D510483A8EC3}" presName="spaceRect" presStyleCnt="0"/>
      <dgm:spPr/>
    </dgm:pt>
    <dgm:pt modelId="{82D7823D-9455-48B2-A2F7-F45991599F9C}" type="pres">
      <dgm:prSet presAssocID="{80641B4F-7420-4C3A-8E75-D510483A8EC3}" presName="textRect" presStyleLbl="revTx" presStyleIdx="1" presStyleCnt="3">
        <dgm:presLayoutVars>
          <dgm:chMax val="1"/>
          <dgm:chPref val="1"/>
        </dgm:presLayoutVars>
      </dgm:prSet>
      <dgm:spPr/>
    </dgm:pt>
    <dgm:pt modelId="{67D630B9-8714-4246-9982-9F8E5ACB384D}" type="pres">
      <dgm:prSet presAssocID="{1A367517-C09F-4A75-98F6-3D6535FB9EC3}" presName="sibTrans" presStyleCnt="0"/>
      <dgm:spPr/>
    </dgm:pt>
    <dgm:pt modelId="{FC7D231E-740D-41BD-8C83-DB7E4297DA69}" type="pres">
      <dgm:prSet presAssocID="{30327B2F-0CD0-420D-8C65-F88AE9038758}" presName="compNode" presStyleCnt="0"/>
      <dgm:spPr/>
    </dgm:pt>
    <dgm:pt modelId="{32689561-9247-4431-B6D7-970BFBA884DA}" type="pres">
      <dgm:prSet presAssocID="{30327B2F-0CD0-420D-8C65-F88AE9038758}" presName="iconBgRect" presStyleLbl="bgShp" presStyleIdx="2" presStyleCnt="3"/>
      <dgm:spPr/>
    </dgm:pt>
    <dgm:pt modelId="{31E86C9F-DECB-4A49-A37D-833D70E799F0}" type="pres">
      <dgm:prSet presAssocID="{30327B2F-0CD0-420D-8C65-F88AE903875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44FF82F-C388-46C5-ABB7-717FCDED610E}" type="pres">
      <dgm:prSet presAssocID="{30327B2F-0CD0-420D-8C65-F88AE9038758}" presName="spaceRect" presStyleCnt="0"/>
      <dgm:spPr/>
    </dgm:pt>
    <dgm:pt modelId="{264041EF-42B5-4B19-A6BD-8DE1AA0D7AD8}" type="pres">
      <dgm:prSet presAssocID="{30327B2F-0CD0-420D-8C65-F88AE903875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F96B603-E8A5-4C38-B532-333B76B79009}" type="presOf" srcId="{012484D3-C22A-45E5-AB16-F02888470E0E}" destId="{38431183-9DEC-40D3-90D8-0CF57D15E17B}" srcOrd="0" destOrd="0" presId="urn:microsoft.com/office/officeart/2018/5/layout/IconCircleLabelList"/>
    <dgm:cxn modelId="{4CD38736-5EE3-43D0-9FB3-08A1F66BE048}" srcId="{012484D3-C22A-45E5-AB16-F02888470E0E}" destId="{80641B4F-7420-4C3A-8E75-D510483A8EC3}" srcOrd="1" destOrd="0" parTransId="{E1A41F41-DCD9-42FE-8071-717017615C85}" sibTransId="{1A367517-C09F-4A75-98F6-3D6535FB9EC3}"/>
    <dgm:cxn modelId="{A31C8063-A46B-4CA2-962F-D10715A1114C}" type="presOf" srcId="{30327B2F-0CD0-420D-8C65-F88AE9038758}" destId="{264041EF-42B5-4B19-A6BD-8DE1AA0D7AD8}" srcOrd="0" destOrd="0" presId="urn:microsoft.com/office/officeart/2018/5/layout/IconCircleLabelList"/>
    <dgm:cxn modelId="{9BFB4F83-8276-4736-BC8E-696827840C0B}" type="presOf" srcId="{7FE0302C-D3A9-4645-B01F-2FD482777291}" destId="{CD72D364-3B3B-48AB-A012-C9A189886566}" srcOrd="0" destOrd="0" presId="urn:microsoft.com/office/officeart/2018/5/layout/IconCircleLabelList"/>
    <dgm:cxn modelId="{8AB21C91-26F3-440B-9F97-706E28AFD5D6}" srcId="{012484D3-C22A-45E5-AB16-F02888470E0E}" destId="{7FE0302C-D3A9-4645-B01F-2FD482777291}" srcOrd="0" destOrd="0" parTransId="{97223BB2-216D-413F-956C-A5CA3FF8C0AF}" sibTransId="{F03A3DB8-CDDE-472C-82FC-3D7CE21C1ADC}"/>
    <dgm:cxn modelId="{60F9FDB6-830C-48BB-8DE4-2A2A976B9490}" type="presOf" srcId="{80641B4F-7420-4C3A-8E75-D510483A8EC3}" destId="{82D7823D-9455-48B2-A2F7-F45991599F9C}" srcOrd="0" destOrd="0" presId="urn:microsoft.com/office/officeart/2018/5/layout/IconCircleLabelList"/>
    <dgm:cxn modelId="{2667C9D2-6503-4DD3-8E94-0556C56936A3}" srcId="{012484D3-C22A-45E5-AB16-F02888470E0E}" destId="{30327B2F-0CD0-420D-8C65-F88AE9038758}" srcOrd="2" destOrd="0" parTransId="{4A77A435-B8A2-4623-A5E5-5AF5D6B6EA3D}" sibTransId="{E4944B99-3B19-4316-93BB-71EC997E03B7}"/>
    <dgm:cxn modelId="{6755340F-0EAD-438A-932E-50698DA9A4D6}" type="presParOf" srcId="{38431183-9DEC-40D3-90D8-0CF57D15E17B}" destId="{B98E46E0-B6E5-4595-9458-B123EA543371}" srcOrd="0" destOrd="0" presId="urn:microsoft.com/office/officeart/2018/5/layout/IconCircleLabelList"/>
    <dgm:cxn modelId="{991A9862-7C94-406C-93EE-0619EE64660D}" type="presParOf" srcId="{B98E46E0-B6E5-4595-9458-B123EA543371}" destId="{50D08174-1372-4F9E-BBA7-26397F5D03FA}" srcOrd="0" destOrd="0" presId="urn:microsoft.com/office/officeart/2018/5/layout/IconCircleLabelList"/>
    <dgm:cxn modelId="{172400EB-3A3C-4C0F-BE6F-0FDAE6D6FEB4}" type="presParOf" srcId="{B98E46E0-B6E5-4595-9458-B123EA543371}" destId="{5F3020F9-D3D7-40E8-87E2-4734FC33DB8C}" srcOrd="1" destOrd="0" presId="urn:microsoft.com/office/officeart/2018/5/layout/IconCircleLabelList"/>
    <dgm:cxn modelId="{017A72EE-3DAB-437E-AC3E-5EACA0712978}" type="presParOf" srcId="{B98E46E0-B6E5-4595-9458-B123EA543371}" destId="{BDDD0407-8713-4F6C-A33D-92D1B29C41D8}" srcOrd="2" destOrd="0" presId="urn:microsoft.com/office/officeart/2018/5/layout/IconCircleLabelList"/>
    <dgm:cxn modelId="{3D6FA2AB-44B8-43CA-8A99-34EC384E4CD7}" type="presParOf" srcId="{B98E46E0-B6E5-4595-9458-B123EA543371}" destId="{CD72D364-3B3B-48AB-A012-C9A189886566}" srcOrd="3" destOrd="0" presId="urn:microsoft.com/office/officeart/2018/5/layout/IconCircleLabelList"/>
    <dgm:cxn modelId="{042AA525-8A21-49B4-BB82-FFA93DA56B22}" type="presParOf" srcId="{38431183-9DEC-40D3-90D8-0CF57D15E17B}" destId="{F3A54857-583B-46D6-BD0E-13CC8F42FA7E}" srcOrd="1" destOrd="0" presId="urn:microsoft.com/office/officeart/2018/5/layout/IconCircleLabelList"/>
    <dgm:cxn modelId="{FB26E115-D0D6-4D95-B304-4765010CC900}" type="presParOf" srcId="{38431183-9DEC-40D3-90D8-0CF57D15E17B}" destId="{F3BB0BE2-550E-4176-9B0B-DF4D0F16FD20}" srcOrd="2" destOrd="0" presId="urn:microsoft.com/office/officeart/2018/5/layout/IconCircleLabelList"/>
    <dgm:cxn modelId="{115B913B-139B-49C9-A227-8D08A04C2EB1}" type="presParOf" srcId="{F3BB0BE2-550E-4176-9B0B-DF4D0F16FD20}" destId="{EBED14CA-6F16-4EA8-986B-29B7FADF0F56}" srcOrd="0" destOrd="0" presId="urn:microsoft.com/office/officeart/2018/5/layout/IconCircleLabelList"/>
    <dgm:cxn modelId="{ACD6927F-094D-4684-853E-9A0C2CEE7FD1}" type="presParOf" srcId="{F3BB0BE2-550E-4176-9B0B-DF4D0F16FD20}" destId="{F8E627B1-3D0E-41F5-95FE-BB24A0FD519B}" srcOrd="1" destOrd="0" presId="urn:microsoft.com/office/officeart/2018/5/layout/IconCircleLabelList"/>
    <dgm:cxn modelId="{386DC63D-7780-42B4-A394-86DFE3A1B1CD}" type="presParOf" srcId="{F3BB0BE2-550E-4176-9B0B-DF4D0F16FD20}" destId="{17361357-3840-4A62-937B-6302324EB1AD}" srcOrd="2" destOrd="0" presId="urn:microsoft.com/office/officeart/2018/5/layout/IconCircleLabelList"/>
    <dgm:cxn modelId="{2728AF63-F81D-400E-A900-4252FF99D60B}" type="presParOf" srcId="{F3BB0BE2-550E-4176-9B0B-DF4D0F16FD20}" destId="{82D7823D-9455-48B2-A2F7-F45991599F9C}" srcOrd="3" destOrd="0" presId="urn:microsoft.com/office/officeart/2018/5/layout/IconCircleLabelList"/>
    <dgm:cxn modelId="{1BA1CB53-4C36-40E2-B184-B4749F58CDE0}" type="presParOf" srcId="{38431183-9DEC-40D3-90D8-0CF57D15E17B}" destId="{67D630B9-8714-4246-9982-9F8E5ACB384D}" srcOrd="3" destOrd="0" presId="urn:microsoft.com/office/officeart/2018/5/layout/IconCircleLabelList"/>
    <dgm:cxn modelId="{9488A2BD-BA95-4130-B0A5-F0715BB87C19}" type="presParOf" srcId="{38431183-9DEC-40D3-90D8-0CF57D15E17B}" destId="{FC7D231E-740D-41BD-8C83-DB7E4297DA69}" srcOrd="4" destOrd="0" presId="urn:microsoft.com/office/officeart/2018/5/layout/IconCircleLabelList"/>
    <dgm:cxn modelId="{6F0628C4-4DAD-4EBC-A881-FEB3BAB76491}" type="presParOf" srcId="{FC7D231E-740D-41BD-8C83-DB7E4297DA69}" destId="{32689561-9247-4431-B6D7-970BFBA884DA}" srcOrd="0" destOrd="0" presId="urn:microsoft.com/office/officeart/2018/5/layout/IconCircleLabelList"/>
    <dgm:cxn modelId="{A0BC0E53-C1A2-42C1-B501-6CA3D4E751F3}" type="presParOf" srcId="{FC7D231E-740D-41BD-8C83-DB7E4297DA69}" destId="{31E86C9F-DECB-4A49-A37D-833D70E799F0}" srcOrd="1" destOrd="0" presId="urn:microsoft.com/office/officeart/2018/5/layout/IconCircleLabelList"/>
    <dgm:cxn modelId="{D3929E06-8BE6-4010-A9E2-B69DD2B9A880}" type="presParOf" srcId="{FC7D231E-740D-41BD-8C83-DB7E4297DA69}" destId="{A44FF82F-C388-46C5-ABB7-717FCDED610E}" srcOrd="2" destOrd="0" presId="urn:microsoft.com/office/officeart/2018/5/layout/IconCircleLabelList"/>
    <dgm:cxn modelId="{9670CB0B-CA74-4497-BA1A-8D2D668F96C4}" type="presParOf" srcId="{FC7D231E-740D-41BD-8C83-DB7E4297DA69}" destId="{264041EF-42B5-4B19-A6BD-8DE1AA0D7A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012484D3-C22A-45E5-AB16-F02888470E0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0327B2F-0CD0-420D-8C65-F88AE903875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cap="none" dirty="0"/>
            <a:t>Problem Solve Tough Situations</a:t>
          </a:r>
        </a:p>
      </dgm:t>
    </dgm:pt>
    <dgm:pt modelId="{4A77A435-B8A2-4623-A5E5-5AF5D6B6EA3D}" type="parTrans" cxnId="{2667C9D2-6503-4DD3-8E94-0556C56936A3}">
      <dgm:prSet/>
      <dgm:spPr/>
      <dgm:t>
        <a:bodyPr/>
        <a:lstStyle/>
        <a:p>
          <a:endParaRPr lang="en-US"/>
        </a:p>
      </dgm:t>
    </dgm:pt>
    <dgm:pt modelId="{E4944B99-3B19-4316-93BB-71EC997E03B7}" type="sibTrans" cxnId="{2667C9D2-6503-4DD3-8E94-0556C56936A3}">
      <dgm:prSet/>
      <dgm:spPr/>
      <dgm:t>
        <a:bodyPr/>
        <a:lstStyle/>
        <a:p>
          <a:endParaRPr lang="en-US"/>
        </a:p>
      </dgm:t>
    </dgm:pt>
    <dgm:pt modelId="{38431183-9DEC-40D3-90D8-0CF57D15E17B}" type="pres">
      <dgm:prSet presAssocID="{012484D3-C22A-45E5-AB16-F02888470E0E}" presName="root" presStyleCnt="0">
        <dgm:presLayoutVars>
          <dgm:dir/>
          <dgm:resizeHandles val="exact"/>
        </dgm:presLayoutVars>
      </dgm:prSet>
      <dgm:spPr/>
    </dgm:pt>
    <dgm:pt modelId="{FC7D231E-740D-41BD-8C83-DB7E4297DA69}" type="pres">
      <dgm:prSet presAssocID="{30327B2F-0CD0-420D-8C65-F88AE9038758}" presName="compNode" presStyleCnt="0"/>
      <dgm:spPr/>
    </dgm:pt>
    <dgm:pt modelId="{32689561-9247-4431-B6D7-970BFBA884DA}" type="pres">
      <dgm:prSet presAssocID="{30327B2F-0CD0-420D-8C65-F88AE9038758}" presName="iconBgRect" presStyleLbl="bgShp" presStyleIdx="0" presStyleCnt="1"/>
      <dgm:spPr/>
    </dgm:pt>
    <dgm:pt modelId="{31E86C9F-DECB-4A49-A37D-833D70E799F0}" type="pres">
      <dgm:prSet presAssocID="{30327B2F-0CD0-420D-8C65-F88AE9038758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44FF82F-C388-46C5-ABB7-717FCDED610E}" type="pres">
      <dgm:prSet presAssocID="{30327B2F-0CD0-420D-8C65-F88AE9038758}" presName="spaceRect" presStyleCnt="0"/>
      <dgm:spPr/>
    </dgm:pt>
    <dgm:pt modelId="{264041EF-42B5-4B19-A6BD-8DE1AA0D7AD8}" type="pres">
      <dgm:prSet presAssocID="{30327B2F-0CD0-420D-8C65-F88AE9038758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DF96B603-E8A5-4C38-B532-333B76B79009}" type="presOf" srcId="{012484D3-C22A-45E5-AB16-F02888470E0E}" destId="{38431183-9DEC-40D3-90D8-0CF57D15E17B}" srcOrd="0" destOrd="0" presId="urn:microsoft.com/office/officeart/2018/5/layout/IconCircleLabelList"/>
    <dgm:cxn modelId="{A31C8063-A46B-4CA2-962F-D10715A1114C}" type="presOf" srcId="{30327B2F-0CD0-420D-8C65-F88AE9038758}" destId="{264041EF-42B5-4B19-A6BD-8DE1AA0D7AD8}" srcOrd="0" destOrd="0" presId="urn:microsoft.com/office/officeart/2018/5/layout/IconCircleLabelList"/>
    <dgm:cxn modelId="{2667C9D2-6503-4DD3-8E94-0556C56936A3}" srcId="{012484D3-C22A-45E5-AB16-F02888470E0E}" destId="{30327B2F-0CD0-420D-8C65-F88AE9038758}" srcOrd="0" destOrd="0" parTransId="{4A77A435-B8A2-4623-A5E5-5AF5D6B6EA3D}" sibTransId="{E4944B99-3B19-4316-93BB-71EC997E03B7}"/>
    <dgm:cxn modelId="{9488A2BD-BA95-4130-B0A5-F0715BB87C19}" type="presParOf" srcId="{38431183-9DEC-40D3-90D8-0CF57D15E17B}" destId="{FC7D231E-740D-41BD-8C83-DB7E4297DA69}" srcOrd="0" destOrd="0" presId="urn:microsoft.com/office/officeart/2018/5/layout/IconCircleLabelList"/>
    <dgm:cxn modelId="{6F0628C4-4DAD-4EBC-A881-FEB3BAB76491}" type="presParOf" srcId="{FC7D231E-740D-41BD-8C83-DB7E4297DA69}" destId="{32689561-9247-4431-B6D7-970BFBA884DA}" srcOrd="0" destOrd="0" presId="urn:microsoft.com/office/officeart/2018/5/layout/IconCircleLabelList"/>
    <dgm:cxn modelId="{A0BC0E53-C1A2-42C1-B501-6CA3D4E751F3}" type="presParOf" srcId="{FC7D231E-740D-41BD-8C83-DB7E4297DA69}" destId="{31E86C9F-DECB-4A49-A37D-833D70E799F0}" srcOrd="1" destOrd="0" presId="urn:microsoft.com/office/officeart/2018/5/layout/IconCircleLabelList"/>
    <dgm:cxn modelId="{D3929E06-8BE6-4010-A9E2-B69DD2B9A880}" type="presParOf" srcId="{FC7D231E-740D-41BD-8C83-DB7E4297DA69}" destId="{A44FF82F-C388-46C5-ABB7-717FCDED610E}" srcOrd="2" destOrd="0" presId="urn:microsoft.com/office/officeart/2018/5/layout/IconCircleLabelList"/>
    <dgm:cxn modelId="{9670CB0B-CA74-4497-BA1A-8D2D668F96C4}" type="presParOf" srcId="{FC7D231E-740D-41BD-8C83-DB7E4297DA69}" destId="{264041EF-42B5-4B19-A6BD-8DE1AA0D7A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59A68E-8D6B-C547-AC8B-A6C5D8632125}">
      <dgm:prSet/>
      <dgm:spPr/>
      <dgm:t>
        <a:bodyPr/>
        <a:lstStyle/>
        <a:p>
          <a:r>
            <a:rPr lang="en-US" b="1" i="1"/>
            <a:t>Use</a:t>
          </a:r>
          <a:r>
            <a:rPr lang="en-US" i="1"/>
            <a:t> a 4-part debrief format to encourage discussion.</a:t>
          </a:r>
          <a:endParaRPr lang="en-US" dirty="0"/>
        </a:p>
      </dgm:t>
    </dgm:pt>
    <dgm:pt modelId="{3FDB68E6-B0A8-E545-B7E1-B6809D8B7434}" type="parTrans" cxnId="{148C0ABD-74C7-3041-B8B6-586ECFD05C1F}">
      <dgm:prSet/>
      <dgm:spPr/>
      <dgm:t>
        <a:bodyPr/>
        <a:lstStyle/>
        <a:p>
          <a:endParaRPr lang="en-US"/>
        </a:p>
      </dgm:t>
    </dgm:pt>
    <dgm:pt modelId="{3A5A989D-D191-994F-B675-9BB09E5FC53F}" type="sibTrans" cxnId="{148C0ABD-74C7-3041-B8B6-586ECFD05C1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C43500-37B4-D34B-8CFC-E9D75B843E65}">
      <dgm:prSet/>
      <dgm:spPr/>
      <dgm:t>
        <a:bodyPr/>
        <a:lstStyle/>
        <a:p>
          <a:r>
            <a:rPr lang="en-US" b="1" i="1"/>
            <a:t>Practice</a:t>
          </a:r>
          <a:r>
            <a:rPr lang="en-US" i="1"/>
            <a:t> phrases to use while facilitating learning.</a:t>
          </a:r>
          <a:endParaRPr lang="en-US" dirty="0"/>
        </a:p>
      </dgm:t>
    </dgm:pt>
    <dgm:pt modelId="{70F1E02A-69E0-604A-974E-A10DD2FA5A94}" type="parTrans" cxnId="{535666A6-CF08-2145-B05A-4279B61EE8CE}">
      <dgm:prSet/>
      <dgm:spPr/>
      <dgm:t>
        <a:bodyPr/>
        <a:lstStyle/>
        <a:p>
          <a:endParaRPr lang="en-US"/>
        </a:p>
      </dgm:t>
    </dgm:pt>
    <dgm:pt modelId="{F07EE952-D13F-6348-A124-C11838A822B0}" type="sibTrans" cxnId="{535666A6-CF08-2145-B05A-4279B61EE8C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6097F20-4F21-8149-AF03-BC728B05AA9A}">
      <dgm:prSet/>
      <dgm:spPr/>
      <dgm:t>
        <a:bodyPr/>
        <a:lstStyle/>
        <a:p>
          <a:r>
            <a:rPr lang="en-US" b="1" i="1" dirty="0"/>
            <a:t>Deal</a:t>
          </a:r>
          <a:r>
            <a:rPr lang="en-US" i="1" dirty="0"/>
            <a:t> with challenging behaviors</a:t>
          </a:r>
          <a:endParaRPr lang="en-US" dirty="0"/>
        </a:p>
      </dgm:t>
    </dgm:pt>
    <dgm:pt modelId="{63F1836F-46BD-0A47-9E86-D587D8AC51C4}" type="sibTrans" cxnId="{F11CE040-81E1-3842-81C5-31FEB37749B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95E6A750-2679-414B-BA19-92F812615C16}" type="parTrans" cxnId="{F11CE040-81E1-3842-81C5-31FEB37749BA}">
      <dgm:prSet/>
      <dgm:spPr/>
      <dgm:t>
        <a:bodyPr/>
        <a:lstStyle/>
        <a:p>
          <a:endParaRPr lang="en-US"/>
        </a:p>
      </dgm:t>
    </dgm:pt>
    <dgm:pt modelId="{0B54DF00-CE12-44C7-A68D-0B5EDD338234}">
      <dgm:prSet custT="1"/>
      <dgm:spPr/>
      <dgm:t>
        <a:bodyPr/>
        <a:lstStyle/>
        <a:p>
          <a:r>
            <a:rPr lang="en-US" sz="1800" b="1" i="1" dirty="0"/>
            <a:t>Identify</a:t>
          </a:r>
          <a:r>
            <a:rPr lang="en-US" sz="1800" i="1" dirty="0"/>
            <a:t> 5 ways to engage learners quickly and easily.</a:t>
          </a:r>
          <a:endParaRPr lang="en-US" sz="1800" dirty="0"/>
        </a:p>
      </dgm:t>
    </dgm:pt>
    <dgm:pt modelId="{F54C9B32-FD70-4371-B3E7-547DE765EE7B}" type="sibTrans" cxnId="{4D16817D-466E-4454-BF70-E96D0055733F}">
      <dgm:prSet phldrT="1" phldr="0" custT="1"/>
      <dgm:spPr/>
      <dgm:t>
        <a:bodyPr/>
        <a:lstStyle/>
        <a:p>
          <a:r>
            <a:rPr lang="en-US" sz="4000"/>
            <a:t>1</a:t>
          </a:r>
        </a:p>
      </dgm:t>
    </dgm:pt>
    <dgm:pt modelId="{B89DAB9A-75A1-4A6F-B39A-43BE712B63A5}" type="parTrans" cxnId="{4D16817D-466E-4454-BF70-E96D0055733F}">
      <dgm:prSet/>
      <dgm:spPr/>
      <dgm:t>
        <a:bodyPr/>
        <a:lstStyle/>
        <a:p>
          <a:endParaRPr lang="en-US" sz="2000"/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C9CE219C-EFE7-2A4A-92C9-73F30D53ED73}" type="pres">
      <dgm:prSet presAssocID="{0B54DF00-CE12-44C7-A68D-0B5EDD338234}" presName="compositeNode" presStyleCnt="0">
        <dgm:presLayoutVars>
          <dgm:bulletEnabled val="1"/>
        </dgm:presLayoutVars>
      </dgm:prSet>
      <dgm:spPr/>
    </dgm:pt>
    <dgm:pt modelId="{B2B725EF-A486-AD4C-B5D5-3745F69FBDC5}" type="pres">
      <dgm:prSet presAssocID="{0B54DF00-CE12-44C7-A68D-0B5EDD338234}" presName="bgRect" presStyleLbl="bgAccFollowNode1" presStyleIdx="0" presStyleCnt="4"/>
      <dgm:spPr/>
    </dgm:pt>
    <dgm:pt modelId="{B4BF98E8-2266-1F43-94A7-A90665C77CFC}" type="pres">
      <dgm:prSet presAssocID="{F54C9B32-FD70-4371-B3E7-547DE765EE7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4CF4D00-5A14-EF43-BA50-B04EEA6C79ED}" type="pres">
      <dgm:prSet presAssocID="{0B54DF00-CE12-44C7-A68D-0B5EDD338234}" presName="bottomLine" presStyleLbl="alignNode1" presStyleIdx="1" presStyleCnt="8">
        <dgm:presLayoutVars/>
      </dgm:prSet>
      <dgm:spPr/>
    </dgm:pt>
    <dgm:pt modelId="{4B0378FA-70BD-4848-8421-BE08C22D7D29}" type="pres">
      <dgm:prSet presAssocID="{0B54DF00-CE12-44C7-A68D-0B5EDD338234}" presName="nodeText" presStyleLbl="bgAccFollowNode1" presStyleIdx="0" presStyleCnt="4">
        <dgm:presLayoutVars>
          <dgm:bulletEnabled val="1"/>
        </dgm:presLayoutVars>
      </dgm:prSet>
      <dgm:spPr/>
    </dgm:pt>
    <dgm:pt modelId="{5B1B0B23-F3AB-754F-9D1A-5150232114CB}" type="pres">
      <dgm:prSet presAssocID="{F54C9B32-FD70-4371-B3E7-547DE765EE7B}" presName="sibTrans" presStyleCnt="0"/>
      <dgm:spPr/>
    </dgm:pt>
    <dgm:pt modelId="{F5DD186D-7D55-844C-98C1-6ED3A5FAD56E}" type="pres">
      <dgm:prSet presAssocID="{AC59A68E-8D6B-C547-AC8B-A6C5D8632125}" presName="compositeNode" presStyleCnt="0">
        <dgm:presLayoutVars>
          <dgm:bulletEnabled val="1"/>
        </dgm:presLayoutVars>
      </dgm:prSet>
      <dgm:spPr/>
    </dgm:pt>
    <dgm:pt modelId="{1CF78B99-8658-BB4D-985B-8E9C03F92F2B}" type="pres">
      <dgm:prSet presAssocID="{AC59A68E-8D6B-C547-AC8B-A6C5D8632125}" presName="bgRect" presStyleLbl="bgAccFollowNode1" presStyleIdx="1" presStyleCnt="4"/>
      <dgm:spPr/>
    </dgm:pt>
    <dgm:pt modelId="{53FF1227-895E-E441-910E-980636AF7838}" type="pres">
      <dgm:prSet presAssocID="{3A5A989D-D191-994F-B675-9BB09E5FC53F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EA6F43B-1051-0547-AC5A-482006D21B48}" type="pres">
      <dgm:prSet presAssocID="{AC59A68E-8D6B-C547-AC8B-A6C5D8632125}" presName="bottomLine" presStyleLbl="alignNode1" presStyleIdx="3" presStyleCnt="8">
        <dgm:presLayoutVars/>
      </dgm:prSet>
      <dgm:spPr/>
    </dgm:pt>
    <dgm:pt modelId="{CA1C89FB-00EE-B44D-AA21-962FA11A5F87}" type="pres">
      <dgm:prSet presAssocID="{AC59A68E-8D6B-C547-AC8B-A6C5D8632125}" presName="nodeText" presStyleLbl="bgAccFollowNode1" presStyleIdx="1" presStyleCnt="4">
        <dgm:presLayoutVars>
          <dgm:bulletEnabled val="1"/>
        </dgm:presLayoutVars>
      </dgm:prSet>
      <dgm:spPr/>
    </dgm:pt>
    <dgm:pt modelId="{FF4A2E58-7B1E-5044-BBA4-2BCFF0A6F314}" type="pres">
      <dgm:prSet presAssocID="{3A5A989D-D191-994F-B675-9BB09E5FC53F}" presName="sibTrans" presStyleCnt="0"/>
      <dgm:spPr/>
    </dgm:pt>
    <dgm:pt modelId="{9ADA2A59-3852-9140-A482-0D408B421D92}" type="pres">
      <dgm:prSet presAssocID="{0FC43500-37B4-D34B-8CFC-E9D75B843E65}" presName="compositeNode" presStyleCnt="0">
        <dgm:presLayoutVars>
          <dgm:bulletEnabled val="1"/>
        </dgm:presLayoutVars>
      </dgm:prSet>
      <dgm:spPr/>
    </dgm:pt>
    <dgm:pt modelId="{B7A6F91A-8E5E-3B48-A0F1-2EF68D3685D0}" type="pres">
      <dgm:prSet presAssocID="{0FC43500-37B4-D34B-8CFC-E9D75B843E65}" presName="bgRect" presStyleLbl="bgAccFollowNode1" presStyleIdx="2" presStyleCnt="4"/>
      <dgm:spPr/>
    </dgm:pt>
    <dgm:pt modelId="{73621A94-F565-6B47-8D84-4F762D51F3C5}" type="pres">
      <dgm:prSet presAssocID="{F07EE952-D13F-6348-A124-C11838A822B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2E69762-CBC7-2946-B133-AD7FFAF9EF48}" type="pres">
      <dgm:prSet presAssocID="{0FC43500-37B4-D34B-8CFC-E9D75B843E65}" presName="bottomLine" presStyleLbl="alignNode1" presStyleIdx="5" presStyleCnt="8">
        <dgm:presLayoutVars/>
      </dgm:prSet>
      <dgm:spPr/>
    </dgm:pt>
    <dgm:pt modelId="{D9EF4526-447F-6D4D-A628-9F002174334B}" type="pres">
      <dgm:prSet presAssocID="{0FC43500-37B4-D34B-8CFC-E9D75B843E65}" presName="nodeText" presStyleLbl="bgAccFollowNode1" presStyleIdx="2" presStyleCnt="4">
        <dgm:presLayoutVars>
          <dgm:bulletEnabled val="1"/>
        </dgm:presLayoutVars>
      </dgm:prSet>
      <dgm:spPr/>
    </dgm:pt>
    <dgm:pt modelId="{5AE1A85A-EB11-6F4E-99C7-05F981E5EA6B}" type="pres">
      <dgm:prSet presAssocID="{F07EE952-D13F-6348-A124-C11838A822B0}" presName="sibTrans" presStyleCnt="0"/>
      <dgm:spPr/>
    </dgm:pt>
    <dgm:pt modelId="{EC99EC53-6382-9A46-BC87-4794126B5AA1}" type="pres">
      <dgm:prSet presAssocID="{66097F20-4F21-8149-AF03-BC728B05AA9A}" presName="compositeNode" presStyleCnt="0">
        <dgm:presLayoutVars>
          <dgm:bulletEnabled val="1"/>
        </dgm:presLayoutVars>
      </dgm:prSet>
      <dgm:spPr/>
    </dgm:pt>
    <dgm:pt modelId="{3E4FB726-2FAD-4E44-B84B-71477A473028}" type="pres">
      <dgm:prSet presAssocID="{66097F20-4F21-8149-AF03-BC728B05AA9A}" presName="bgRect" presStyleLbl="bgAccFollowNode1" presStyleIdx="3" presStyleCnt="4"/>
      <dgm:spPr/>
    </dgm:pt>
    <dgm:pt modelId="{93B2442B-01B8-2B4B-B8BE-A2AD4535AA04}" type="pres">
      <dgm:prSet presAssocID="{63F1836F-46BD-0A47-9E86-D587D8AC51C4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118ED698-4443-AA4E-9368-3565EAA96E40}" type="pres">
      <dgm:prSet presAssocID="{66097F20-4F21-8149-AF03-BC728B05AA9A}" presName="bottomLine" presStyleLbl="alignNode1" presStyleIdx="7" presStyleCnt="8">
        <dgm:presLayoutVars/>
      </dgm:prSet>
      <dgm:spPr/>
    </dgm:pt>
    <dgm:pt modelId="{B7B82EEF-7B29-D146-B3F9-E217F4232CD1}" type="pres">
      <dgm:prSet presAssocID="{66097F20-4F21-8149-AF03-BC728B05AA9A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069841C-AB5E-D046-AB4E-9B96A7A282FF}" type="presOf" srcId="{0B54DF00-CE12-44C7-A68D-0B5EDD338234}" destId="{4B0378FA-70BD-4848-8421-BE08C22D7D29}" srcOrd="1" destOrd="0" presId="urn:microsoft.com/office/officeart/2016/7/layout/BasicLinearProcessNumbered"/>
    <dgm:cxn modelId="{84A50D1D-5B5B-204D-9263-042A1E452EE3}" type="presOf" srcId="{F07EE952-D13F-6348-A124-C11838A822B0}" destId="{73621A94-F565-6B47-8D84-4F762D51F3C5}" srcOrd="0" destOrd="0" presId="urn:microsoft.com/office/officeart/2016/7/layout/BasicLinearProcessNumbered"/>
    <dgm:cxn modelId="{7C1AA23B-A0C0-5C41-B293-9A492EC198F5}" type="presOf" srcId="{F54C9B32-FD70-4371-B3E7-547DE765EE7B}" destId="{B4BF98E8-2266-1F43-94A7-A90665C77CFC}" srcOrd="0" destOrd="0" presId="urn:microsoft.com/office/officeart/2016/7/layout/BasicLinearProcessNumbered"/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F11CE040-81E1-3842-81C5-31FEB37749BA}" srcId="{EE91E183-A6BA-4AB2-B5AE-FCD659E4BFED}" destId="{66097F20-4F21-8149-AF03-BC728B05AA9A}" srcOrd="3" destOrd="0" parTransId="{95E6A750-2679-414B-BA19-92F812615C16}" sibTransId="{63F1836F-46BD-0A47-9E86-D587D8AC51C4}"/>
    <dgm:cxn modelId="{FBEB204C-18E0-B742-AD24-9A126CBCE65B}" type="presOf" srcId="{3A5A989D-D191-994F-B675-9BB09E5FC53F}" destId="{53FF1227-895E-E441-910E-980636AF7838}" srcOrd="0" destOrd="0" presId="urn:microsoft.com/office/officeart/2016/7/layout/BasicLinearProcessNumbered"/>
    <dgm:cxn modelId="{4EF09870-FB65-FA4F-BD4E-6BD16D09B36E}" type="presOf" srcId="{0FC43500-37B4-D34B-8CFC-E9D75B843E65}" destId="{B7A6F91A-8E5E-3B48-A0F1-2EF68D3685D0}" srcOrd="0" destOrd="0" presId="urn:microsoft.com/office/officeart/2016/7/layout/BasicLinearProcessNumbered"/>
    <dgm:cxn modelId="{F607BD75-04AE-3843-88A3-F57058D24262}" type="presOf" srcId="{66097F20-4F21-8149-AF03-BC728B05AA9A}" destId="{3E4FB726-2FAD-4E44-B84B-71477A473028}" srcOrd="0" destOrd="0" presId="urn:microsoft.com/office/officeart/2016/7/layout/BasicLinearProcessNumbered"/>
    <dgm:cxn modelId="{4D16817D-466E-4454-BF70-E96D0055733F}" srcId="{EE91E183-A6BA-4AB2-B5AE-FCD659E4BFED}" destId="{0B54DF00-CE12-44C7-A68D-0B5EDD338234}" srcOrd="0" destOrd="0" parTransId="{B89DAB9A-75A1-4A6F-B39A-43BE712B63A5}" sibTransId="{F54C9B32-FD70-4371-B3E7-547DE765EE7B}"/>
    <dgm:cxn modelId="{CF797887-DCB5-2C41-ACFE-B76D48BE451D}" type="presOf" srcId="{AC59A68E-8D6B-C547-AC8B-A6C5D8632125}" destId="{1CF78B99-8658-BB4D-985B-8E9C03F92F2B}" srcOrd="0" destOrd="0" presId="urn:microsoft.com/office/officeart/2016/7/layout/BasicLinearProcessNumbered"/>
    <dgm:cxn modelId="{99874E90-E9DB-AA48-A6A5-2AE0EFC0E633}" type="presOf" srcId="{63F1836F-46BD-0A47-9E86-D587D8AC51C4}" destId="{93B2442B-01B8-2B4B-B8BE-A2AD4535AA04}" srcOrd="0" destOrd="0" presId="urn:microsoft.com/office/officeart/2016/7/layout/BasicLinearProcessNumbered"/>
    <dgm:cxn modelId="{535666A6-CF08-2145-B05A-4279B61EE8CE}" srcId="{EE91E183-A6BA-4AB2-B5AE-FCD659E4BFED}" destId="{0FC43500-37B4-D34B-8CFC-E9D75B843E65}" srcOrd="2" destOrd="0" parTransId="{70F1E02A-69E0-604A-974E-A10DD2FA5A94}" sibTransId="{F07EE952-D13F-6348-A124-C11838A822B0}"/>
    <dgm:cxn modelId="{148C0ABD-74C7-3041-B8B6-586ECFD05C1F}" srcId="{EE91E183-A6BA-4AB2-B5AE-FCD659E4BFED}" destId="{AC59A68E-8D6B-C547-AC8B-A6C5D8632125}" srcOrd="1" destOrd="0" parTransId="{3FDB68E6-B0A8-E545-B7E1-B6809D8B7434}" sibTransId="{3A5A989D-D191-994F-B675-9BB09E5FC53F}"/>
    <dgm:cxn modelId="{8FA909DE-EC60-9E4B-8CC0-BC4A0E1D5BE9}" type="presOf" srcId="{66097F20-4F21-8149-AF03-BC728B05AA9A}" destId="{B7B82EEF-7B29-D146-B3F9-E217F4232CD1}" srcOrd="1" destOrd="0" presId="urn:microsoft.com/office/officeart/2016/7/layout/BasicLinearProcessNumbered"/>
    <dgm:cxn modelId="{31575BEF-CE5E-C74A-863C-DBA081C84759}" type="presOf" srcId="{0FC43500-37B4-D34B-8CFC-E9D75B843E65}" destId="{D9EF4526-447F-6D4D-A628-9F002174334B}" srcOrd="1" destOrd="0" presId="urn:microsoft.com/office/officeart/2016/7/layout/BasicLinearProcessNumbered"/>
    <dgm:cxn modelId="{4FA40FF9-77E5-6744-975F-A9CC94B20F00}" type="presOf" srcId="{AC59A68E-8D6B-C547-AC8B-A6C5D8632125}" destId="{CA1C89FB-00EE-B44D-AA21-962FA11A5F87}" srcOrd="1" destOrd="0" presId="urn:microsoft.com/office/officeart/2016/7/layout/BasicLinearProcessNumbered"/>
    <dgm:cxn modelId="{8C563AFC-D1C2-B044-BD12-6D002086F7D8}" type="presOf" srcId="{0B54DF00-CE12-44C7-A68D-0B5EDD338234}" destId="{B2B725EF-A486-AD4C-B5D5-3745F69FBDC5}" srcOrd="0" destOrd="0" presId="urn:microsoft.com/office/officeart/2016/7/layout/BasicLinearProcessNumbered"/>
    <dgm:cxn modelId="{BB2E57EA-94CE-6443-9AB1-674B0107225D}" type="presParOf" srcId="{7CEAE22A-16F0-4E40-BDDE-256586717848}" destId="{C9CE219C-EFE7-2A4A-92C9-73F30D53ED73}" srcOrd="0" destOrd="0" presId="urn:microsoft.com/office/officeart/2016/7/layout/BasicLinearProcessNumbered"/>
    <dgm:cxn modelId="{2641F6A3-CEB7-6640-A38C-B9D79BB4BE27}" type="presParOf" srcId="{C9CE219C-EFE7-2A4A-92C9-73F30D53ED73}" destId="{B2B725EF-A486-AD4C-B5D5-3745F69FBDC5}" srcOrd="0" destOrd="0" presId="urn:microsoft.com/office/officeart/2016/7/layout/BasicLinearProcessNumbered"/>
    <dgm:cxn modelId="{07F8DBC3-3A6E-0A47-B63B-DB08808450E0}" type="presParOf" srcId="{C9CE219C-EFE7-2A4A-92C9-73F30D53ED73}" destId="{B4BF98E8-2266-1F43-94A7-A90665C77CFC}" srcOrd="1" destOrd="0" presId="urn:microsoft.com/office/officeart/2016/7/layout/BasicLinearProcessNumbered"/>
    <dgm:cxn modelId="{26D943E4-5252-A240-A293-60B053185988}" type="presParOf" srcId="{C9CE219C-EFE7-2A4A-92C9-73F30D53ED73}" destId="{C4CF4D00-5A14-EF43-BA50-B04EEA6C79ED}" srcOrd="2" destOrd="0" presId="urn:microsoft.com/office/officeart/2016/7/layout/BasicLinearProcessNumbered"/>
    <dgm:cxn modelId="{ECBB3EDE-32CD-E248-8496-A1158AA2AF0A}" type="presParOf" srcId="{C9CE219C-EFE7-2A4A-92C9-73F30D53ED73}" destId="{4B0378FA-70BD-4848-8421-BE08C22D7D29}" srcOrd="3" destOrd="0" presId="urn:microsoft.com/office/officeart/2016/7/layout/BasicLinearProcessNumbered"/>
    <dgm:cxn modelId="{2CF5B730-5CB1-6044-A230-066B5E2DB957}" type="presParOf" srcId="{7CEAE22A-16F0-4E40-BDDE-256586717848}" destId="{5B1B0B23-F3AB-754F-9D1A-5150232114CB}" srcOrd="1" destOrd="0" presId="urn:microsoft.com/office/officeart/2016/7/layout/BasicLinearProcessNumbered"/>
    <dgm:cxn modelId="{B0A63EF3-1A29-5E43-B4EE-22208D3798B7}" type="presParOf" srcId="{7CEAE22A-16F0-4E40-BDDE-256586717848}" destId="{F5DD186D-7D55-844C-98C1-6ED3A5FAD56E}" srcOrd="2" destOrd="0" presId="urn:microsoft.com/office/officeart/2016/7/layout/BasicLinearProcessNumbered"/>
    <dgm:cxn modelId="{46702816-FFED-3C46-9EDA-44ED7FE0B82F}" type="presParOf" srcId="{F5DD186D-7D55-844C-98C1-6ED3A5FAD56E}" destId="{1CF78B99-8658-BB4D-985B-8E9C03F92F2B}" srcOrd="0" destOrd="0" presId="urn:microsoft.com/office/officeart/2016/7/layout/BasicLinearProcessNumbered"/>
    <dgm:cxn modelId="{B9D65E4F-5BDB-5147-80AC-60E859231DF3}" type="presParOf" srcId="{F5DD186D-7D55-844C-98C1-6ED3A5FAD56E}" destId="{53FF1227-895E-E441-910E-980636AF7838}" srcOrd="1" destOrd="0" presId="urn:microsoft.com/office/officeart/2016/7/layout/BasicLinearProcessNumbered"/>
    <dgm:cxn modelId="{6B9A697D-4A3A-2942-882F-91B4B5F5F580}" type="presParOf" srcId="{F5DD186D-7D55-844C-98C1-6ED3A5FAD56E}" destId="{3EA6F43B-1051-0547-AC5A-482006D21B48}" srcOrd="2" destOrd="0" presId="urn:microsoft.com/office/officeart/2016/7/layout/BasicLinearProcessNumbered"/>
    <dgm:cxn modelId="{9E36C760-7D77-C645-AF0B-E69C380953B5}" type="presParOf" srcId="{F5DD186D-7D55-844C-98C1-6ED3A5FAD56E}" destId="{CA1C89FB-00EE-B44D-AA21-962FA11A5F87}" srcOrd="3" destOrd="0" presId="urn:microsoft.com/office/officeart/2016/7/layout/BasicLinearProcessNumbered"/>
    <dgm:cxn modelId="{83BB45D1-3063-3D42-9900-E63C63582152}" type="presParOf" srcId="{7CEAE22A-16F0-4E40-BDDE-256586717848}" destId="{FF4A2E58-7B1E-5044-BBA4-2BCFF0A6F314}" srcOrd="3" destOrd="0" presId="urn:microsoft.com/office/officeart/2016/7/layout/BasicLinearProcessNumbered"/>
    <dgm:cxn modelId="{506983B3-8F75-9244-87E8-0782211820D1}" type="presParOf" srcId="{7CEAE22A-16F0-4E40-BDDE-256586717848}" destId="{9ADA2A59-3852-9140-A482-0D408B421D92}" srcOrd="4" destOrd="0" presId="urn:microsoft.com/office/officeart/2016/7/layout/BasicLinearProcessNumbered"/>
    <dgm:cxn modelId="{89593D54-10D0-734B-91A1-DFAB1178EA7A}" type="presParOf" srcId="{9ADA2A59-3852-9140-A482-0D408B421D92}" destId="{B7A6F91A-8E5E-3B48-A0F1-2EF68D3685D0}" srcOrd="0" destOrd="0" presId="urn:microsoft.com/office/officeart/2016/7/layout/BasicLinearProcessNumbered"/>
    <dgm:cxn modelId="{C0E48B12-9040-2A4A-BA46-4A941246388C}" type="presParOf" srcId="{9ADA2A59-3852-9140-A482-0D408B421D92}" destId="{73621A94-F565-6B47-8D84-4F762D51F3C5}" srcOrd="1" destOrd="0" presId="urn:microsoft.com/office/officeart/2016/7/layout/BasicLinearProcessNumbered"/>
    <dgm:cxn modelId="{E4BAC1D0-EF82-9D44-B24C-01A24542282B}" type="presParOf" srcId="{9ADA2A59-3852-9140-A482-0D408B421D92}" destId="{A2E69762-CBC7-2946-B133-AD7FFAF9EF48}" srcOrd="2" destOrd="0" presId="urn:microsoft.com/office/officeart/2016/7/layout/BasicLinearProcessNumbered"/>
    <dgm:cxn modelId="{C398B208-BAFE-DE45-A441-A8518F732DB6}" type="presParOf" srcId="{9ADA2A59-3852-9140-A482-0D408B421D92}" destId="{D9EF4526-447F-6D4D-A628-9F002174334B}" srcOrd="3" destOrd="0" presId="urn:microsoft.com/office/officeart/2016/7/layout/BasicLinearProcessNumbered"/>
    <dgm:cxn modelId="{31874341-580B-E642-B1DD-5A1994A0D010}" type="presParOf" srcId="{7CEAE22A-16F0-4E40-BDDE-256586717848}" destId="{5AE1A85A-EB11-6F4E-99C7-05F981E5EA6B}" srcOrd="5" destOrd="0" presId="urn:microsoft.com/office/officeart/2016/7/layout/BasicLinearProcessNumbered"/>
    <dgm:cxn modelId="{5AF1302C-A594-DC42-A00D-EB2A9BC37EB9}" type="presParOf" srcId="{7CEAE22A-16F0-4E40-BDDE-256586717848}" destId="{EC99EC53-6382-9A46-BC87-4794126B5AA1}" srcOrd="6" destOrd="0" presId="urn:microsoft.com/office/officeart/2016/7/layout/BasicLinearProcessNumbered"/>
    <dgm:cxn modelId="{F41E12E0-D3E6-1940-9B78-3577D4B66E2B}" type="presParOf" srcId="{EC99EC53-6382-9A46-BC87-4794126B5AA1}" destId="{3E4FB726-2FAD-4E44-B84B-71477A473028}" srcOrd="0" destOrd="0" presId="urn:microsoft.com/office/officeart/2016/7/layout/BasicLinearProcessNumbered"/>
    <dgm:cxn modelId="{5E643E29-9963-6241-90D3-C01215201202}" type="presParOf" srcId="{EC99EC53-6382-9A46-BC87-4794126B5AA1}" destId="{93B2442B-01B8-2B4B-B8BE-A2AD4535AA04}" srcOrd="1" destOrd="0" presId="urn:microsoft.com/office/officeart/2016/7/layout/BasicLinearProcessNumbered"/>
    <dgm:cxn modelId="{0CDB8EE3-AE63-EF41-980C-B0F17D389B5B}" type="presParOf" srcId="{EC99EC53-6382-9A46-BC87-4794126B5AA1}" destId="{118ED698-4443-AA4E-9368-3565EAA96E40}" srcOrd="2" destOrd="0" presId="urn:microsoft.com/office/officeart/2016/7/layout/BasicLinearProcessNumbered"/>
    <dgm:cxn modelId="{FEACD815-5660-8445-A3F2-7278CBCD0796}" type="presParOf" srcId="{EC99EC53-6382-9A46-BC87-4794126B5AA1}" destId="{B7B82EEF-7B29-D146-B3F9-E217F4232CD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097F20-4F21-8149-AF03-BC728B05AA9A}">
      <dgm:prSet/>
      <dgm:spPr/>
      <dgm:t>
        <a:bodyPr/>
        <a:lstStyle/>
        <a:p>
          <a:pPr algn="ctr"/>
          <a:r>
            <a:rPr lang="en-US" b="1" i="1" dirty="0"/>
            <a:t>Deal</a:t>
          </a:r>
          <a:r>
            <a:rPr lang="en-US" i="1" dirty="0"/>
            <a:t> with challenging behaviors</a:t>
          </a:r>
          <a:endParaRPr lang="en-US" dirty="0"/>
        </a:p>
      </dgm:t>
    </dgm:pt>
    <dgm:pt modelId="{63F1836F-46BD-0A47-9E86-D587D8AC51C4}" type="sibTrans" cxnId="{F11CE040-81E1-3842-81C5-31FEB37749BA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95E6A750-2679-414B-BA19-92F812615C16}" type="parTrans" cxnId="{F11CE040-81E1-3842-81C5-31FEB37749BA}">
      <dgm:prSet/>
      <dgm:spPr/>
      <dgm:t>
        <a:bodyPr/>
        <a:lstStyle/>
        <a:p>
          <a:endParaRPr lang="en-US"/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EC99EC53-6382-9A46-BC87-4794126B5AA1}" type="pres">
      <dgm:prSet presAssocID="{66097F20-4F21-8149-AF03-BC728B05AA9A}" presName="compositeNode" presStyleCnt="0">
        <dgm:presLayoutVars>
          <dgm:bulletEnabled val="1"/>
        </dgm:presLayoutVars>
      </dgm:prSet>
      <dgm:spPr/>
    </dgm:pt>
    <dgm:pt modelId="{3E4FB726-2FAD-4E44-B84B-71477A473028}" type="pres">
      <dgm:prSet presAssocID="{66097F20-4F21-8149-AF03-BC728B05AA9A}" presName="bgRect" presStyleLbl="bgAccFollowNode1" presStyleIdx="0" presStyleCnt="1"/>
      <dgm:spPr/>
    </dgm:pt>
    <dgm:pt modelId="{93B2442B-01B8-2B4B-B8BE-A2AD4535AA04}" type="pres">
      <dgm:prSet presAssocID="{63F1836F-46BD-0A47-9E86-D587D8AC51C4}" presName="sibTransNodeCircle" presStyleLbl="alignNode1" presStyleIdx="0" presStyleCnt="2">
        <dgm:presLayoutVars>
          <dgm:chMax val="0"/>
          <dgm:bulletEnabled/>
        </dgm:presLayoutVars>
      </dgm:prSet>
      <dgm:spPr/>
    </dgm:pt>
    <dgm:pt modelId="{118ED698-4443-AA4E-9368-3565EAA96E40}" type="pres">
      <dgm:prSet presAssocID="{66097F20-4F21-8149-AF03-BC728B05AA9A}" presName="bottomLine" presStyleLbl="alignNode1" presStyleIdx="1" presStyleCnt="2">
        <dgm:presLayoutVars/>
      </dgm:prSet>
      <dgm:spPr/>
    </dgm:pt>
    <dgm:pt modelId="{B7B82EEF-7B29-D146-B3F9-E217F4232CD1}" type="pres">
      <dgm:prSet presAssocID="{66097F20-4F21-8149-AF03-BC728B05AA9A}" presName="nodeText" presStyleLbl="bgAccFollowNode1" presStyleIdx="0" presStyleCnt="1">
        <dgm:presLayoutVars>
          <dgm:bulletEnabled val="1"/>
        </dgm:presLayoutVars>
      </dgm:prSet>
      <dgm:spPr/>
    </dgm:pt>
  </dgm:ptLst>
  <dgm:cxnLst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F11CE040-81E1-3842-81C5-31FEB37749BA}" srcId="{EE91E183-A6BA-4AB2-B5AE-FCD659E4BFED}" destId="{66097F20-4F21-8149-AF03-BC728B05AA9A}" srcOrd="0" destOrd="0" parTransId="{95E6A750-2679-414B-BA19-92F812615C16}" sibTransId="{63F1836F-46BD-0A47-9E86-D587D8AC51C4}"/>
    <dgm:cxn modelId="{F607BD75-04AE-3843-88A3-F57058D24262}" type="presOf" srcId="{66097F20-4F21-8149-AF03-BC728B05AA9A}" destId="{3E4FB726-2FAD-4E44-B84B-71477A473028}" srcOrd="0" destOrd="0" presId="urn:microsoft.com/office/officeart/2016/7/layout/BasicLinearProcessNumbered"/>
    <dgm:cxn modelId="{99874E90-E9DB-AA48-A6A5-2AE0EFC0E633}" type="presOf" srcId="{63F1836F-46BD-0A47-9E86-D587D8AC51C4}" destId="{93B2442B-01B8-2B4B-B8BE-A2AD4535AA04}" srcOrd="0" destOrd="0" presId="urn:microsoft.com/office/officeart/2016/7/layout/BasicLinearProcessNumbered"/>
    <dgm:cxn modelId="{8FA909DE-EC60-9E4B-8CC0-BC4A0E1D5BE9}" type="presOf" srcId="{66097F20-4F21-8149-AF03-BC728B05AA9A}" destId="{B7B82EEF-7B29-D146-B3F9-E217F4232CD1}" srcOrd="1" destOrd="0" presId="urn:microsoft.com/office/officeart/2016/7/layout/BasicLinearProcessNumbered"/>
    <dgm:cxn modelId="{5AF1302C-A594-DC42-A00D-EB2A9BC37EB9}" type="presParOf" srcId="{7CEAE22A-16F0-4E40-BDDE-256586717848}" destId="{EC99EC53-6382-9A46-BC87-4794126B5AA1}" srcOrd="0" destOrd="0" presId="urn:microsoft.com/office/officeart/2016/7/layout/BasicLinearProcessNumbered"/>
    <dgm:cxn modelId="{F41E12E0-D3E6-1940-9B78-3577D4B66E2B}" type="presParOf" srcId="{EC99EC53-6382-9A46-BC87-4794126B5AA1}" destId="{3E4FB726-2FAD-4E44-B84B-71477A473028}" srcOrd="0" destOrd="0" presId="urn:microsoft.com/office/officeart/2016/7/layout/BasicLinearProcessNumbered"/>
    <dgm:cxn modelId="{5E643E29-9963-6241-90D3-C01215201202}" type="presParOf" srcId="{EC99EC53-6382-9A46-BC87-4794126B5AA1}" destId="{93B2442B-01B8-2B4B-B8BE-A2AD4535AA04}" srcOrd="1" destOrd="0" presId="urn:microsoft.com/office/officeart/2016/7/layout/BasicLinearProcessNumbered"/>
    <dgm:cxn modelId="{0CDB8EE3-AE63-EF41-980C-B0F17D389B5B}" type="presParOf" srcId="{EC99EC53-6382-9A46-BC87-4794126B5AA1}" destId="{118ED698-4443-AA4E-9368-3565EAA96E40}" srcOrd="2" destOrd="0" presId="urn:microsoft.com/office/officeart/2016/7/layout/BasicLinearProcessNumbered"/>
    <dgm:cxn modelId="{FEACD815-5660-8445-A3F2-7278CBCD0796}" type="presParOf" srcId="{EC99EC53-6382-9A46-BC87-4794126B5AA1}" destId="{B7B82EEF-7B29-D146-B3F9-E217F4232CD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Share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Brainstorm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Pick a facilitator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Share your screen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Brainstorm the challenging behaviors you anticipate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B06B1BC8-A0EE-7D42-8CB1-3F8416941DCD}">
      <dgm:prSet/>
      <dgm:spPr/>
      <dgm:t>
        <a:bodyPr/>
        <a:lstStyle/>
        <a:p>
          <a:r>
            <a:rPr lang="en-US" dirty="0"/>
            <a:t>Select</a:t>
          </a:r>
        </a:p>
      </dgm:t>
    </dgm:pt>
    <dgm:pt modelId="{A8FC6A85-FF13-1D45-97BE-55999E36B622}" type="parTrans" cxnId="{DA4E8ABD-8475-0842-BCD5-2CC2C22CC0B8}">
      <dgm:prSet/>
      <dgm:spPr/>
      <dgm:t>
        <a:bodyPr/>
        <a:lstStyle/>
        <a:p>
          <a:endParaRPr lang="en-US"/>
        </a:p>
      </dgm:t>
    </dgm:pt>
    <dgm:pt modelId="{77BCB746-AEDE-BE45-A535-6DAB6684F3D2}" type="sibTrans" cxnId="{DA4E8ABD-8475-0842-BCD5-2CC2C22CC0B8}">
      <dgm:prSet/>
      <dgm:spPr/>
      <dgm:t>
        <a:bodyPr/>
        <a:lstStyle/>
        <a:p>
          <a:endParaRPr lang="en-US"/>
        </a:p>
      </dgm:t>
    </dgm:pt>
    <dgm:pt modelId="{D9CBF2F7-F418-B748-B1DC-F724B031E2F9}">
      <dgm:prSet/>
      <dgm:spPr/>
      <dgm:t>
        <a:bodyPr/>
        <a:lstStyle/>
        <a:p>
          <a:r>
            <a:rPr lang="en-US" dirty="0"/>
            <a:t>Select two to describe to class.</a:t>
          </a:r>
        </a:p>
      </dgm:t>
    </dgm:pt>
    <dgm:pt modelId="{E27CD4F9-93A3-2443-8BA6-D43FFCF6F07E}" type="parTrans" cxnId="{BC86C7E2-2C42-1E49-98BC-C3055D35A2F5}">
      <dgm:prSet/>
      <dgm:spPr/>
      <dgm:t>
        <a:bodyPr/>
        <a:lstStyle/>
        <a:p>
          <a:endParaRPr lang="en-US"/>
        </a:p>
      </dgm:t>
    </dgm:pt>
    <dgm:pt modelId="{E59464F0-EA3C-5048-969F-52BF00889578}" type="sibTrans" cxnId="{BC86C7E2-2C42-1E49-98BC-C3055D35A2F5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14343FCB-6733-9145-A2DF-FA8E6D5C0171}" type="pres">
      <dgm:prSet presAssocID="{B06B1BC8-A0EE-7D42-8CB1-3F8416941DCD}" presName="boxAndChildren" presStyleCnt="0"/>
      <dgm:spPr/>
    </dgm:pt>
    <dgm:pt modelId="{4EC4091B-F9A6-6F4F-9A26-6FB35E3167AB}" type="pres">
      <dgm:prSet presAssocID="{B06B1BC8-A0EE-7D42-8CB1-3F8416941DCD}" presName="parentTextBox" presStyleLbl="alignNode1" presStyleIdx="0" presStyleCnt="4"/>
      <dgm:spPr/>
    </dgm:pt>
    <dgm:pt modelId="{92CBBD00-FEFA-574A-A07A-1ED9A373299B}" type="pres">
      <dgm:prSet presAssocID="{B06B1BC8-A0EE-7D42-8CB1-3F8416941DCD}" presName="descendantBox" presStyleLbl="bgAccFollowNode1" presStyleIdx="0" presStyleCnt="4"/>
      <dgm:spPr/>
    </dgm:pt>
    <dgm:pt modelId="{7503E0F2-52F4-C54E-990F-2C52573886A2}" type="pres">
      <dgm:prSet presAssocID="{45D428BE-2DDE-3640-9186-701F7B6ED98A}" presName="sp" presStyleCnt="0"/>
      <dgm:spPr/>
    </dgm:pt>
    <dgm:pt modelId="{5F84D362-1357-5F4E-9AB1-4488CB22B097}" type="pres">
      <dgm:prSet presAssocID="{7ED3EA05-86AD-4041-8371-67F5B0E68986}" presName="arrowAndChildren" presStyleCnt="0"/>
      <dgm:spPr/>
    </dgm:pt>
    <dgm:pt modelId="{C13EF3AD-3FA1-1147-B1A2-74273E8B853C}" type="pres">
      <dgm:prSet presAssocID="{7ED3EA05-86AD-4041-8371-67F5B0E68986}" presName="parentTextArrow" presStyleLbl="node1" presStyleIdx="0" presStyleCnt="0"/>
      <dgm:spPr/>
    </dgm:pt>
    <dgm:pt modelId="{FFEDD5DC-AECC-4143-9394-9417CD5A0EA7}" type="pres">
      <dgm:prSet presAssocID="{7ED3EA05-86AD-4041-8371-67F5B0E68986}" presName="arrow" presStyleLbl="alignNode1" presStyleIdx="1" presStyleCnt="4"/>
      <dgm:spPr/>
    </dgm:pt>
    <dgm:pt modelId="{AFA0840E-0A4C-8A4E-AB8F-BA43045ECC40}" type="pres">
      <dgm:prSet presAssocID="{7ED3EA05-86AD-4041-8371-67F5B0E68986}" presName="descendantArrow" presStyleLbl="bgAccFollowNode1" presStyleIdx="1" presStyleCnt="4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2" presStyleCnt="4"/>
      <dgm:spPr/>
    </dgm:pt>
    <dgm:pt modelId="{72CBFD91-A567-684D-A23D-FD5390239C9E}" type="pres">
      <dgm:prSet presAssocID="{9C00D7B7-047D-414C-8814-E0142AF34843}" presName="descendantArrow" presStyleLbl="bgAccFollowNode1" presStyleIdx="2" presStyleCnt="4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3" presStyleCnt="4"/>
      <dgm:spPr/>
    </dgm:pt>
    <dgm:pt modelId="{09873D00-5DE1-E24E-99D8-46BC5A8B9A9E}" type="pres">
      <dgm:prSet presAssocID="{77A76DFD-9727-4CFD-B145-A825ABE2B364}" presName="descendantArrow" presStyleLbl="bgAccFollowNode1" presStyleIdx="3" presStyleCnt="4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956FDB1A-6A21-5A48-850D-5D46644A0A3A}" type="presOf" srcId="{AA24D3BF-864B-AC40-80B2-21134BA8BD49}" destId="{AFA0840E-0A4C-8A4E-AB8F-BA43045ECC40}" srcOrd="0" destOrd="0" presId="urn:microsoft.com/office/officeart/2016/7/layout/VerticalDownArrowProcess"/>
    <dgm:cxn modelId="{B312A220-8CAC-3B41-8F98-08B00BA389FC}" type="presOf" srcId="{B06B1BC8-A0EE-7D42-8CB1-3F8416941DCD}" destId="{4EC4091B-F9A6-6F4F-9A26-6FB35E3167AB}" srcOrd="0" destOrd="0" presId="urn:microsoft.com/office/officeart/2016/7/layout/VerticalDownArrowProcess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FAF0A384-DF96-ED4A-B566-D390104AB4FE}" type="presOf" srcId="{7ED3EA05-86AD-4041-8371-67F5B0E68986}" destId="{FFEDD5DC-AECC-4143-9394-9417CD5A0EA7}" srcOrd="1" destOrd="0" presId="urn:microsoft.com/office/officeart/2016/7/layout/VerticalDownArrowProcess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AD14E699-B34C-1441-AAC4-984249B57431}" type="presOf" srcId="{7ED3EA05-86AD-4041-8371-67F5B0E68986}" destId="{C13EF3AD-3FA1-1147-B1A2-74273E8B853C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3C2DBC9A-7AD2-0447-B3E4-696FBE2EA99B}" type="presOf" srcId="{D9CBF2F7-F418-B748-B1DC-F724B031E2F9}" destId="{92CBBD00-FEFA-574A-A07A-1ED9A373299B}" srcOrd="0" destOrd="0" presId="urn:microsoft.com/office/officeart/2016/7/layout/VerticalDownArrowProcess"/>
    <dgm:cxn modelId="{DA4E8ABD-8475-0842-BCD5-2CC2C22CC0B8}" srcId="{629DB52F-C55D-4D7D-9422-7A419D02F976}" destId="{B06B1BC8-A0EE-7D42-8CB1-3F8416941DCD}" srcOrd="3" destOrd="0" parTransId="{A8FC6A85-FF13-1D45-97BE-55999E36B622}" sibTransId="{77BCB746-AEDE-BE45-A535-6DAB6684F3D2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BC86C7E2-2C42-1E49-98BC-C3055D35A2F5}" srcId="{B06B1BC8-A0EE-7D42-8CB1-3F8416941DCD}" destId="{D9CBF2F7-F418-B748-B1DC-F724B031E2F9}" srcOrd="0" destOrd="0" parTransId="{E27CD4F9-93A3-2443-8BA6-D43FFCF6F07E}" sibTransId="{E59464F0-EA3C-5048-969F-52BF00889578}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FAFD9224-5F0E-3F4C-9C77-A77495098A45}" type="presParOf" srcId="{647000C7-25F4-474E-B8AE-8BD4ACC9E541}" destId="{14343FCB-6733-9145-A2DF-FA8E6D5C0171}" srcOrd="0" destOrd="0" presId="urn:microsoft.com/office/officeart/2016/7/layout/VerticalDownArrowProcess"/>
    <dgm:cxn modelId="{75F4E230-8C94-8843-9828-1A9CF3A2D8D7}" type="presParOf" srcId="{14343FCB-6733-9145-A2DF-FA8E6D5C0171}" destId="{4EC4091B-F9A6-6F4F-9A26-6FB35E3167AB}" srcOrd="0" destOrd="0" presId="urn:microsoft.com/office/officeart/2016/7/layout/VerticalDownArrowProcess"/>
    <dgm:cxn modelId="{3269E0CA-5549-6E44-98B8-1B732279B2A7}" type="presParOf" srcId="{14343FCB-6733-9145-A2DF-FA8E6D5C0171}" destId="{92CBBD00-FEFA-574A-A07A-1ED9A373299B}" srcOrd="1" destOrd="0" presId="urn:microsoft.com/office/officeart/2016/7/layout/VerticalDownArrowProcess"/>
    <dgm:cxn modelId="{17BC1E86-D54A-2740-98F4-66E3F03558EF}" type="presParOf" srcId="{647000C7-25F4-474E-B8AE-8BD4ACC9E541}" destId="{7503E0F2-52F4-C54E-990F-2C52573886A2}" srcOrd="1" destOrd="0" presId="urn:microsoft.com/office/officeart/2016/7/layout/VerticalDownArrowProcess"/>
    <dgm:cxn modelId="{2E00C1CA-04E8-CA44-9C9D-C58702977820}" type="presParOf" srcId="{647000C7-25F4-474E-B8AE-8BD4ACC9E541}" destId="{5F84D362-1357-5F4E-9AB1-4488CB22B097}" srcOrd="2" destOrd="0" presId="urn:microsoft.com/office/officeart/2016/7/layout/VerticalDownArrowProcess"/>
    <dgm:cxn modelId="{F05B8799-B816-B445-B208-9697D38F75C7}" type="presParOf" srcId="{5F84D362-1357-5F4E-9AB1-4488CB22B097}" destId="{C13EF3AD-3FA1-1147-B1A2-74273E8B853C}" srcOrd="0" destOrd="0" presId="urn:microsoft.com/office/officeart/2016/7/layout/VerticalDownArrowProcess"/>
    <dgm:cxn modelId="{605FEDDC-81E4-9B42-93FE-E7FAB6566A10}" type="presParOf" srcId="{5F84D362-1357-5F4E-9AB1-4488CB22B097}" destId="{FFEDD5DC-AECC-4143-9394-9417CD5A0EA7}" srcOrd="1" destOrd="0" presId="urn:microsoft.com/office/officeart/2016/7/layout/VerticalDownArrowProcess"/>
    <dgm:cxn modelId="{DEDB1656-E206-064B-BC34-67031E985FF6}" type="presParOf" srcId="{5F84D362-1357-5F4E-9AB1-4488CB22B097}" destId="{AFA0840E-0A4C-8A4E-AB8F-BA43045ECC40}" srcOrd="2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3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4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5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6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91E183-A6BA-4AB2-B5AE-FCD659E4BFED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B54DF00-CE12-44C7-A68D-0B5EDD338234}">
      <dgm:prSet custT="1"/>
      <dgm:spPr/>
      <dgm:t>
        <a:bodyPr/>
        <a:lstStyle/>
        <a:p>
          <a:r>
            <a:rPr lang="en-US" sz="1800" b="1" i="1" dirty="0"/>
            <a:t>Identify</a:t>
          </a:r>
          <a:r>
            <a:rPr lang="en-US" sz="1800" i="1" dirty="0"/>
            <a:t> 5 ways to engage learners quickly and easily.</a:t>
          </a:r>
          <a:endParaRPr lang="en-US" sz="1800" dirty="0"/>
        </a:p>
      </dgm:t>
    </dgm:pt>
    <dgm:pt modelId="{B89DAB9A-75A1-4A6F-B39A-43BE712B63A5}" type="parTrans" cxnId="{4D16817D-466E-4454-BF70-E96D0055733F}">
      <dgm:prSet/>
      <dgm:spPr/>
      <dgm:t>
        <a:bodyPr/>
        <a:lstStyle/>
        <a:p>
          <a:endParaRPr lang="en-US" sz="2000"/>
        </a:p>
      </dgm:t>
    </dgm:pt>
    <dgm:pt modelId="{F54C9B32-FD70-4371-B3E7-547DE765EE7B}" type="sibTrans" cxnId="{4D16817D-466E-4454-BF70-E96D0055733F}">
      <dgm:prSet phldrT="1" phldr="0" custT="1"/>
      <dgm:spPr/>
      <dgm:t>
        <a:bodyPr/>
        <a:lstStyle/>
        <a:p>
          <a:r>
            <a:rPr lang="en-US" sz="4000"/>
            <a:t>1</a:t>
          </a:r>
        </a:p>
      </dgm:t>
    </dgm:pt>
    <dgm:pt modelId="{AC59A68E-8D6B-C547-AC8B-A6C5D8632125}">
      <dgm:prSet/>
      <dgm:spPr/>
      <dgm:t>
        <a:bodyPr/>
        <a:lstStyle/>
        <a:p>
          <a:r>
            <a:rPr lang="en-US" b="1" i="1"/>
            <a:t>Use</a:t>
          </a:r>
          <a:r>
            <a:rPr lang="en-US" i="1"/>
            <a:t> a 4-part debrief format to encourage discussion.</a:t>
          </a:r>
          <a:endParaRPr lang="en-US" dirty="0"/>
        </a:p>
      </dgm:t>
    </dgm:pt>
    <dgm:pt modelId="{3FDB68E6-B0A8-E545-B7E1-B6809D8B7434}" type="parTrans" cxnId="{148C0ABD-74C7-3041-B8B6-586ECFD05C1F}">
      <dgm:prSet/>
      <dgm:spPr/>
      <dgm:t>
        <a:bodyPr/>
        <a:lstStyle/>
        <a:p>
          <a:endParaRPr lang="en-US"/>
        </a:p>
      </dgm:t>
    </dgm:pt>
    <dgm:pt modelId="{3A5A989D-D191-994F-B675-9BB09E5FC53F}" type="sibTrans" cxnId="{148C0ABD-74C7-3041-B8B6-586ECFD05C1F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0FC43500-37B4-D34B-8CFC-E9D75B843E65}">
      <dgm:prSet/>
      <dgm:spPr/>
      <dgm:t>
        <a:bodyPr/>
        <a:lstStyle/>
        <a:p>
          <a:r>
            <a:rPr lang="en-US" b="1" i="1"/>
            <a:t>Practice</a:t>
          </a:r>
          <a:r>
            <a:rPr lang="en-US" i="1"/>
            <a:t> phrases to use while facilitating learning.</a:t>
          </a:r>
          <a:endParaRPr lang="en-US" dirty="0"/>
        </a:p>
      </dgm:t>
    </dgm:pt>
    <dgm:pt modelId="{70F1E02A-69E0-604A-974E-A10DD2FA5A94}" type="parTrans" cxnId="{535666A6-CF08-2145-B05A-4279B61EE8CE}">
      <dgm:prSet/>
      <dgm:spPr/>
      <dgm:t>
        <a:bodyPr/>
        <a:lstStyle/>
        <a:p>
          <a:endParaRPr lang="en-US"/>
        </a:p>
      </dgm:t>
    </dgm:pt>
    <dgm:pt modelId="{F07EE952-D13F-6348-A124-C11838A822B0}" type="sibTrans" cxnId="{535666A6-CF08-2145-B05A-4279B61EE8C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6097F20-4F21-8149-AF03-BC728B05AA9A}">
      <dgm:prSet/>
      <dgm:spPr/>
      <dgm:t>
        <a:bodyPr/>
        <a:lstStyle/>
        <a:p>
          <a:r>
            <a:rPr lang="en-US" b="1" i="1"/>
            <a:t>Deal</a:t>
          </a:r>
          <a:r>
            <a:rPr lang="en-US" i="1"/>
            <a:t> with challenging behaviors</a:t>
          </a:r>
          <a:endParaRPr lang="en-US" dirty="0"/>
        </a:p>
      </dgm:t>
    </dgm:pt>
    <dgm:pt modelId="{95E6A750-2679-414B-BA19-92F812615C16}" type="parTrans" cxnId="{F11CE040-81E1-3842-81C5-31FEB37749BA}">
      <dgm:prSet/>
      <dgm:spPr/>
      <dgm:t>
        <a:bodyPr/>
        <a:lstStyle/>
        <a:p>
          <a:endParaRPr lang="en-US"/>
        </a:p>
      </dgm:t>
    </dgm:pt>
    <dgm:pt modelId="{63F1836F-46BD-0A47-9E86-D587D8AC51C4}" type="sibTrans" cxnId="{F11CE040-81E1-3842-81C5-31FEB37749BA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7CEAE22A-16F0-4E40-BDDE-256586717848}" type="pres">
      <dgm:prSet presAssocID="{EE91E183-A6BA-4AB2-B5AE-FCD659E4BFED}" presName="Name0" presStyleCnt="0">
        <dgm:presLayoutVars>
          <dgm:animLvl val="lvl"/>
          <dgm:resizeHandles val="exact"/>
        </dgm:presLayoutVars>
      </dgm:prSet>
      <dgm:spPr/>
    </dgm:pt>
    <dgm:pt modelId="{C9CE219C-EFE7-2A4A-92C9-73F30D53ED73}" type="pres">
      <dgm:prSet presAssocID="{0B54DF00-CE12-44C7-A68D-0B5EDD338234}" presName="compositeNode" presStyleCnt="0">
        <dgm:presLayoutVars>
          <dgm:bulletEnabled val="1"/>
        </dgm:presLayoutVars>
      </dgm:prSet>
      <dgm:spPr/>
    </dgm:pt>
    <dgm:pt modelId="{B2B725EF-A486-AD4C-B5D5-3745F69FBDC5}" type="pres">
      <dgm:prSet presAssocID="{0B54DF00-CE12-44C7-A68D-0B5EDD338234}" presName="bgRect" presStyleLbl="bgAccFollowNode1" presStyleIdx="0" presStyleCnt="4"/>
      <dgm:spPr/>
    </dgm:pt>
    <dgm:pt modelId="{B4BF98E8-2266-1F43-94A7-A90665C77CFC}" type="pres">
      <dgm:prSet presAssocID="{F54C9B32-FD70-4371-B3E7-547DE765EE7B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C4CF4D00-5A14-EF43-BA50-B04EEA6C79ED}" type="pres">
      <dgm:prSet presAssocID="{0B54DF00-CE12-44C7-A68D-0B5EDD338234}" presName="bottomLine" presStyleLbl="alignNode1" presStyleIdx="1" presStyleCnt="8">
        <dgm:presLayoutVars/>
      </dgm:prSet>
      <dgm:spPr/>
    </dgm:pt>
    <dgm:pt modelId="{4B0378FA-70BD-4848-8421-BE08C22D7D29}" type="pres">
      <dgm:prSet presAssocID="{0B54DF00-CE12-44C7-A68D-0B5EDD338234}" presName="nodeText" presStyleLbl="bgAccFollowNode1" presStyleIdx="0" presStyleCnt="4">
        <dgm:presLayoutVars>
          <dgm:bulletEnabled val="1"/>
        </dgm:presLayoutVars>
      </dgm:prSet>
      <dgm:spPr/>
    </dgm:pt>
    <dgm:pt modelId="{5B1B0B23-F3AB-754F-9D1A-5150232114CB}" type="pres">
      <dgm:prSet presAssocID="{F54C9B32-FD70-4371-B3E7-547DE765EE7B}" presName="sibTrans" presStyleCnt="0"/>
      <dgm:spPr/>
    </dgm:pt>
    <dgm:pt modelId="{F5DD186D-7D55-844C-98C1-6ED3A5FAD56E}" type="pres">
      <dgm:prSet presAssocID="{AC59A68E-8D6B-C547-AC8B-A6C5D8632125}" presName="compositeNode" presStyleCnt="0">
        <dgm:presLayoutVars>
          <dgm:bulletEnabled val="1"/>
        </dgm:presLayoutVars>
      </dgm:prSet>
      <dgm:spPr/>
    </dgm:pt>
    <dgm:pt modelId="{1CF78B99-8658-BB4D-985B-8E9C03F92F2B}" type="pres">
      <dgm:prSet presAssocID="{AC59A68E-8D6B-C547-AC8B-A6C5D8632125}" presName="bgRect" presStyleLbl="bgAccFollowNode1" presStyleIdx="1" presStyleCnt="4"/>
      <dgm:spPr/>
    </dgm:pt>
    <dgm:pt modelId="{53FF1227-895E-E441-910E-980636AF7838}" type="pres">
      <dgm:prSet presAssocID="{3A5A989D-D191-994F-B675-9BB09E5FC53F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3EA6F43B-1051-0547-AC5A-482006D21B48}" type="pres">
      <dgm:prSet presAssocID="{AC59A68E-8D6B-C547-AC8B-A6C5D8632125}" presName="bottomLine" presStyleLbl="alignNode1" presStyleIdx="3" presStyleCnt="8">
        <dgm:presLayoutVars/>
      </dgm:prSet>
      <dgm:spPr/>
    </dgm:pt>
    <dgm:pt modelId="{CA1C89FB-00EE-B44D-AA21-962FA11A5F87}" type="pres">
      <dgm:prSet presAssocID="{AC59A68E-8D6B-C547-AC8B-A6C5D8632125}" presName="nodeText" presStyleLbl="bgAccFollowNode1" presStyleIdx="1" presStyleCnt="4">
        <dgm:presLayoutVars>
          <dgm:bulletEnabled val="1"/>
        </dgm:presLayoutVars>
      </dgm:prSet>
      <dgm:spPr/>
    </dgm:pt>
    <dgm:pt modelId="{FF4A2E58-7B1E-5044-BBA4-2BCFF0A6F314}" type="pres">
      <dgm:prSet presAssocID="{3A5A989D-D191-994F-B675-9BB09E5FC53F}" presName="sibTrans" presStyleCnt="0"/>
      <dgm:spPr/>
    </dgm:pt>
    <dgm:pt modelId="{9ADA2A59-3852-9140-A482-0D408B421D92}" type="pres">
      <dgm:prSet presAssocID="{0FC43500-37B4-D34B-8CFC-E9D75B843E65}" presName="compositeNode" presStyleCnt="0">
        <dgm:presLayoutVars>
          <dgm:bulletEnabled val="1"/>
        </dgm:presLayoutVars>
      </dgm:prSet>
      <dgm:spPr/>
    </dgm:pt>
    <dgm:pt modelId="{B7A6F91A-8E5E-3B48-A0F1-2EF68D3685D0}" type="pres">
      <dgm:prSet presAssocID="{0FC43500-37B4-D34B-8CFC-E9D75B843E65}" presName="bgRect" presStyleLbl="bgAccFollowNode1" presStyleIdx="2" presStyleCnt="4"/>
      <dgm:spPr/>
    </dgm:pt>
    <dgm:pt modelId="{73621A94-F565-6B47-8D84-4F762D51F3C5}" type="pres">
      <dgm:prSet presAssocID="{F07EE952-D13F-6348-A124-C11838A822B0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A2E69762-CBC7-2946-B133-AD7FFAF9EF48}" type="pres">
      <dgm:prSet presAssocID="{0FC43500-37B4-D34B-8CFC-E9D75B843E65}" presName="bottomLine" presStyleLbl="alignNode1" presStyleIdx="5" presStyleCnt="8">
        <dgm:presLayoutVars/>
      </dgm:prSet>
      <dgm:spPr/>
    </dgm:pt>
    <dgm:pt modelId="{D9EF4526-447F-6D4D-A628-9F002174334B}" type="pres">
      <dgm:prSet presAssocID="{0FC43500-37B4-D34B-8CFC-E9D75B843E65}" presName="nodeText" presStyleLbl="bgAccFollowNode1" presStyleIdx="2" presStyleCnt="4">
        <dgm:presLayoutVars>
          <dgm:bulletEnabled val="1"/>
        </dgm:presLayoutVars>
      </dgm:prSet>
      <dgm:spPr/>
    </dgm:pt>
    <dgm:pt modelId="{5AE1A85A-EB11-6F4E-99C7-05F981E5EA6B}" type="pres">
      <dgm:prSet presAssocID="{F07EE952-D13F-6348-A124-C11838A822B0}" presName="sibTrans" presStyleCnt="0"/>
      <dgm:spPr/>
    </dgm:pt>
    <dgm:pt modelId="{EC99EC53-6382-9A46-BC87-4794126B5AA1}" type="pres">
      <dgm:prSet presAssocID="{66097F20-4F21-8149-AF03-BC728B05AA9A}" presName="compositeNode" presStyleCnt="0">
        <dgm:presLayoutVars>
          <dgm:bulletEnabled val="1"/>
        </dgm:presLayoutVars>
      </dgm:prSet>
      <dgm:spPr/>
    </dgm:pt>
    <dgm:pt modelId="{3E4FB726-2FAD-4E44-B84B-71477A473028}" type="pres">
      <dgm:prSet presAssocID="{66097F20-4F21-8149-AF03-BC728B05AA9A}" presName="bgRect" presStyleLbl="bgAccFollowNode1" presStyleIdx="3" presStyleCnt="4"/>
      <dgm:spPr/>
    </dgm:pt>
    <dgm:pt modelId="{93B2442B-01B8-2B4B-B8BE-A2AD4535AA04}" type="pres">
      <dgm:prSet presAssocID="{63F1836F-46BD-0A47-9E86-D587D8AC51C4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118ED698-4443-AA4E-9368-3565EAA96E40}" type="pres">
      <dgm:prSet presAssocID="{66097F20-4F21-8149-AF03-BC728B05AA9A}" presName="bottomLine" presStyleLbl="alignNode1" presStyleIdx="7" presStyleCnt="8">
        <dgm:presLayoutVars/>
      </dgm:prSet>
      <dgm:spPr/>
    </dgm:pt>
    <dgm:pt modelId="{B7B82EEF-7B29-D146-B3F9-E217F4232CD1}" type="pres">
      <dgm:prSet presAssocID="{66097F20-4F21-8149-AF03-BC728B05AA9A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4069841C-AB5E-D046-AB4E-9B96A7A282FF}" type="presOf" srcId="{0B54DF00-CE12-44C7-A68D-0B5EDD338234}" destId="{4B0378FA-70BD-4848-8421-BE08C22D7D29}" srcOrd="1" destOrd="0" presId="urn:microsoft.com/office/officeart/2016/7/layout/BasicLinearProcessNumbered"/>
    <dgm:cxn modelId="{84A50D1D-5B5B-204D-9263-042A1E452EE3}" type="presOf" srcId="{F07EE952-D13F-6348-A124-C11838A822B0}" destId="{73621A94-F565-6B47-8D84-4F762D51F3C5}" srcOrd="0" destOrd="0" presId="urn:microsoft.com/office/officeart/2016/7/layout/BasicLinearProcessNumbered"/>
    <dgm:cxn modelId="{7C1AA23B-A0C0-5C41-B293-9A492EC198F5}" type="presOf" srcId="{F54C9B32-FD70-4371-B3E7-547DE765EE7B}" destId="{B4BF98E8-2266-1F43-94A7-A90665C77CFC}" srcOrd="0" destOrd="0" presId="urn:microsoft.com/office/officeart/2016/7/layout/BasicLinearProcessNumbered"/>
    <dgm:cxn modelId="{1BB71740-0905-CF4E-A4BB-8A11F33EFD91}" type="presOf" srcId="{EE91E183-A6BA-4AB2-B5AE-FCD659E4BFED}" destId="{7CEAE22A-16F0-4E40-BDDE-256586717848}" srcOrd="0" destOrd="0" presId="urn:microsoft.com/office/officeart/2016/7/layout/BasicLinearProcessNumbered"/>
    <dgm:cxn modelId="{F11CE040-81E1-3842-81C5-31FEB37749BA}" srcId="{EE91E183-A6BA-4AB2-B5AE-FCD659E4BFED}" destId="{66097F20-4F21-8149-AF03-BC728B05AA9A}" srcOrd="3" destOrd="0" parTransId="{95E6A750-2679-414B-BA19-92F812615C16}" sibTransId="{63F1836F-46BD-0A47-9E86-D587D8AC51C4}"/>
    <dgm:cxn modelId="{FBEB204C-18E0-B742-AD24-9A126CBCE65B}" type="presOf" srcId="{3A5A989D-D191-994F-B675-9BB09E5FC53F}" destId="{53FF1227-895E-E441-910E-980636AF7838}" srcOrd="0" destOrd="0" presId="urn:microsoft.com/office/officeart/2016/7/layout/BasicLinearProcessNumbered"/>
    <dgm:cxn modelId="{4EF09870-FB65-FA4F-BD4E-6BD16D09B36E}" type="presOf" srcId="{0FC43500-37B4-D34B-8CFC-E9D75B843E65}" destId="{B7A6F91A-8E5E-3B48-A0F1-2EF68D3685D0}" srcOrd="0" destOrd="0" presId="urn:microsoft.com/office/officeart/2016/7/layout/BasicLinearProcessNumbered"/>
    <dgm:cxn modelId="{F607BD75-04AE-3843-88A3-F57058D24262}" type="presOf" srcId="{66097F20-4F21-8149-AF03-BC728B05AA9A}" destId="{3E4FB726-2FAD-4E44-B84B-71477A473028}" srcOrd="0" destOrd="0" presId="urn:microsoft.com/office/officeart/2016/7/layout/BasicLinearProcessNumbered"/>
    <dgm:cxn modelId="{4D16817D-466E-4454-BF70-E96D0055733F}" srcId="{EE91E183-A6BA-4AB2-B5AE-FCD659E4BFED}" destId="{0B54DF00-CE12-44C7-A68D-0B5EDD338234}" srcOrd="0" destOrd="0" parTransId="{B89DAB9A-75A1-4A6F-B39A-43BE712B63A5}" sibTransId="{F54C9B32-FD70-4371-B3E7-547DE765EE7B}"/>
    <dgm:cxn modelId="{CF797887-DCB5-2C41-ACFE-B76D48BE451D}" type="presOf" srcId="{AC59A68E-8D6B-C547-AC8B-A6C5D8632125}" destId="{1CF78B99-8658-BB4D-985B-8E9C03F92F2B}" srcOrd="0" destOrd="0" presId="urn:microsoft.com/office/officeart/2016/7/layout/BasicLinearProcessNumbered"/>
    <dgm:cxn modelId="{99874E90-E9DB-AA48-A6A5-2AE0EFC0E633}" type="presOf" srcId="{63F1836F-46BD-0A47-9E86-D587D8AC51C4}" destId="{93B2442B-01B8-2B4B-B8BE-A2AD4535AA04}" srcOrd="0" destOrd="0" presId="urn:microsoft.com/office/officeart/2016/7/layout/BasicLinearProcessNumbered"/>
    <dgm:cxn modelId="{535666A6-CF08-2145-B05A-4279B61EE8CE}" srcId="{EE91E183-A6BA-4AB2-B5AE-FCD659E4BFED}" destId="{0FC43500-37B4-D34B-8CFC-E9D75B843E65}" srcOrd="2" destOrd="0" parTransId="{70F1E02A-69E0-604A-974E-A10DD2FA5A94}" sibTransId="{F07EE952-D13F-6348-A124-C11838A822B0}"/>
    <dgm:cxn modelId="{148C0ABD-74C7-3041-B8B6-586ECFD05C1F}" srcId="{EE91E183-A6BA-4AB2-B5AE-FCD659E4BFED}" destId="{AC59A68E-8D6B-C547-AC8B-A6C5D8632125}" srcOrd="1" destOrd="0" parTransId="{3FDB68E6-B0A8-E545-B7E1-B6809D8B7434}" sibTransId="{3A5A989D-D191-994F-B675-9BB09E5FC53F}"/>
    <dgm:cxn modelId="{8FA909DE-EC60-9E4B-8CC0-BC4A0E1D5BE9}" type="presOf" srcId="{66097F20-4F21-8149-AF03-BC728B05AA9A}" destId="{B7B82EEF-7B29-D146-B3F9-E217F4232CD1}" srcOrd="1" destOrd="0" presId="urn:microsoft.com/office/officeart/2016/7/layout/BasicLinearProcessNumbered"/>
    <dgm:cxn modelId="{31575BEF-CE5E-C74A-863C-DBA081C84759}" type="presOf" srcId="{0FC43500-37B4-D34B-8CFC-E9D75B843E65}" destId="{D9EF4526-447F-6D4D-A628-9F002174334B}" srcOrd="1" destOrd="0" presId="urn:microsoft.com/office/officeart/2016/7/layout/BasicLinearProcessNumbered"/>
    <dgm:cxn modelId="{4FA40FF9-77E5-6744-975F-A9CC94B20F00}" type="presOf" srcId="{AC59A68E-8D6B-C547-AC8B-A6C5D8632125}" destId="{CA1C89FB-00EE-B44D-AA21-962FA11A5F87}" srcOrd="1" destOrd="0" presId="urn:microsoft.com/office/officeart/2016/7/layout/BasicLinearProcessNumbered"/>
    <dgm:cxn modelId="{8C563AFC-D1C2-B044-BD12-6D002086F7D8}" type="presOf" srcId="{0B54DF00-CE12-44C7-A68D-0B5EDD338234}" destId="{B2B725EF-A486-AD4C-B5D5-3745F69FBDC5}" srcOrd="0" destOrd="0" presId="urn:microsoft.com/office/officeart/2016/7/layout/BasicLinearProcessNumbered"/>
    <dgm:cxn modelId="{BB2E57EA-94CE-6443-9AB1-674B0107225D}" type="presParOf" srcId="{7CEAE22A-16F0-4E40-BDDE-256586717848}" destId="{C9CE219C-EFE7-2A4A-92C9-73F30D53ED73}" srcOrd="0" destOrd="0" presId="urn:microsoft.com/office/officeart/2016/7/layout/BasicLinearProcessNumbered"/>
    <dgm:cxn modelId="{2641F6A3-CEB7-6640-A38C-B9D79BB4BE27}" type="presParOf" srcId="{C9CE219C-EFE7-2A4A-92C9-73F30D53ED73}" destId="{B2B725EF-A486-AD4C-B5D5-3745F69FBDC5}" srcOrd="0" destOrd="0" presId="urn:microsoft.com/office/officeart/2016/7/layout/BasicLinearProcessNumbered"/>
    <dgm:cxn modelId="{07F8DBC3-3A6E-0A47-B63B-DB08808450E0}" type="presParOf" srcId="{C9CE219C-EFE7-2A4A-92C9-73F30D53ED73}" destId="{B4BF98E8-2266-1F43-94A7-A90665C77CFC}" srcOrd="1" destOrd="0" presId="urn:microsoft.com/office/officeart/2016/7/layout/BasicLinearProcessNumbered"/>
    <dgm:cxn modelId="{26D943E4-5252-A240-A293-60B053185988}" type="presParOf" srcId="{C9CE219C-EFE7-2A4A-92C9-73F30D53ED73}" destId="{C4CF4D00-5A14-EF43-BA50-B04EEA6C79ED}" srcOrd="2" destOrd="0" presId="urn:microsoft.com/office/officeart/2016/7/layout/BasicLinearProcessNumbered"/>
    <dgm:cxn modelId="{ECBB3EDE-32CD-E248-8496-A1158AA2AF0A}" type="presParOf" srcId="{C9CE219C-EFE7-2A4A-92C9-73F30D53ED73}" destId="{4B0378FA-70BD-4848-8421-BE08C22D7D29}" srcOrd="3" destOrd="0" presId="urn:microsoft.com/office/officeart/2016/7/layout/BasicLinearProcessNumbered"/>
    <dgm:cxn modelId="{2CF5B730-5CB1-6044-A230-066B5E2DB957}" type="presParOf" srcId="{7CEAE22A-16F0-4E40-BDDE-256586717848}" destId="{5B1B0B23-F3AB-754F-9D1A-5150232114CB}" srcOrd="1" destOrd="0" presId="urn:microsoft.com/office/officeart/2016/7/layout/BasicLinearProcessNumbered"/>
    <dgm:cxn modelId="{B0A63EF3-1A29-5E43-B4EE-22208D3798B7}" type="presParOf" srcId="{7CEAE22A-16F0-4E40-BDDE-256586717848}" destId="{F5DD186D-7D55-844C-98C1-6ED3A5FAD56E}" srcOrd="2" destOrd="0" presId="urn:microsoft.com/office/officeart/2016/7/layout/BasicLinearProcessNumbered"/>
    <dgm:cxn modelId="{46702816-FFED-3C46-9EDA-44ED7FE0B82F}" type="presParOf" srcId="{F5DD186D-7D55-844C-98C1-6ED3A5FAD56E}" destId="{1CF78B99-8658-BB4D-985B-8E9C03F92F2B}" srcOrd="0" destOrd="0" presId="urn:microsoft.com/office/officeart/2016/7/layout/BasicLinearProcessNumbered"/>
    <dgm:cxn modelId="{B9D65E4F-5BDB-5147-80AC-60E859231DF3}" type="presParOf" srcId="{F5DD186D-7D55-844C-98C1-6ED3A5FAD56E}" destId="{53FF1227-895E-E441-910E-980636AF7838}" srcOrd="1" destOrd="0" presId="urn:microsoft.com/office/officeart/2016/7/layout/BasicLinearProcessNumbered"/>
    <dgm:cxn modelId="{6B9A697D-4A3A-2942-882F-91B4B5F5F580}" type="presParOf" srcId="{F5DD186D-7D55-844C-98C1-6ED3A5FAD56E}" destId="{3EA6F43B-1051-0547-AC5A-482006D21B48}" srcOrd="2" destOrd="0" presId="urn:microsoft.com/office/officeart/2016/7/layout/BasicLinearProcessNumbered"/>
    <dgm:cxn modelId="{9E36C760-7D77-C645-AF0B-E69C380953B5}" type="presParOf" srcId="{F5DD186D-7D55-844C-98C1-6ED3A5FAD56E}" destId="{CA1C89FB-00EE-B44D-AA21-962FA11A5F87}" srcOrd="3" destOrd="0" presId="urn:microsoft.com/office/officeart/2016/7/layout/BasicLinearProcessNumbered"/>
    <dgm:cxn modelId="{83BB45D1-3063-3D42-9900-E63C63582152}" type="presParOf" srcId="{7CEAE22A-16F0-4E40-BDDE-256586717848}" destId="{FF4A2E58-7B1E-5044-BBA4-2BCFF0A6F314}" srcOrd="3" destOrd="0" presId="urn:microsoft.com/office/officeart/2016/7/layout/BasicLinearProcessNumbered"/>
    <dgm:cxn modelId="{506983B3-8F75-9244-87E8-0782211820D1}" type="presParOf" srcId="{7CEAE22A-16F0-4E40-BDDE-256586717848}" destId="{9ADA2A59-3852-9140-A482-0D408B421D92}" srcOrd="4" destOrd="0" presId="urn:microsoft.com/office/officeart/2016/7/layout/BasicLinearProcessNumbered"/>
    <dgm:cxn modelId="{89593D54-10D0-734B-91A1-DFAB1178EA7A}" type="presParOf" srcId="{9ADA2A59-3852-9140-A482-0D408B421D92}" destId="{B7A6F91A-8E5E-3B48-A0F1-2EF68D3685D0}" srcOrd="0" destOrd="0" presId="urn:microsoft.com/office/officeart/2016/7/layout/BasicLinearProcessNumbered"/>
    <dgm:cxn modelId="{C0E48B12-9040-2A4A-BA46-4A941246388C}" type="presParOf" srcId="{9ADA2A59-3852-9140-A482-0D408B421D92}" destId="{73621A94-F565-6B47-8D84-4F762D51F3C5}" srcOrd="1" destOrd="0" presId="urn:microsoft.com/office/officeart/2016/7/layout/BasicLinearProcessNumbered"/>
    <dgm:cxn modelId="{E4BAC1D0-EF82-9D44-B24C-01A24542282B}" type="presParOf" srcId="{9ADA2A59-3852-9140-A482-0D408B421D92}" destId="{A2E69762-CBC7-2946-B133-AD7FFAF9EF48}" srcOrd="2" destOrd="0" presId="urn:microsoft.com/office/officeart/2016/7/layout/BasicLinearProcessNumbered"/>
    <dgm:cxn modelId="{C398B208-BAFE-DE45-A441-A8518F732DB6}" type="presParOf" srcId="{9ADA2A59-3852-9140-A482-0D408B421D92}" destId="{D9EF4526-447F-6D4D-A628-9F002174334B}" srcOrd="3" destOrd="0" presId="urn:microsoft.com/office/officeart/2016/7/layout/BasicLinearProcessNumbered"/>
    <dgm:cxn modelId="{31874341-580B-E642-B1DD-5A1994A0D010}" type="presParOf" srcId="{7CEAE22A-16F0-4E40-BDDE-256586717848}" destId="{5AE1A85A-EB11-6F4E-99C7-05F981E5EA6B}" srcOrd="5" destOrd="0" presId="urn:microsoft.com/office/officeart/2016/7/layout/BasicLinearProcessNumbered"/>
    <dgm:cxn modelId="{5AF1302C-A594-DC42-A00D-EB2A9BC37EB9}" type="presParOf" srcId="{7CEAE22A-16F0-4E40-BDDE-256586717848}" destId="{EC99EC53-6382-9A46-BC87-4794126B5AA1}" srcOrd="6" destOrd="0" presId="urn:microsoft.com/office/officeart/2016/7/layout/BasicLinearProcessNumbered"/>
    <dgm:cxn modelId="{F41E12E0-D3E6-1940-9B78-3577D4B66E2B}" type="presParOf" srcId="{EC99EC53-6382-9A46-BC87-4794126B5AA1}" destId="{3E4FB726-2FAD-4E44-B84B-71477A473028}" srcOrd="0" destOrd="0" presId="urn:microsoft.com/office/officeart/2016/7/layout/BasicLinearProcessNumbered"/>
    <dgm:cxn modelId="{5E643E29-9963-6241-90D3-C01215201202}" type="presParOf" srcId="{EC99EC53-6382-9A46-BC87-4794126B5AA1}" destId="{93B2442B-01B8-2B4B-B8BE-A2AD4535AA04}" srcOrd="1" destOrd="0" presId="urn:microsoft.com/office/officeart/2016/7/layout/BasicLinearProcessNumbered"/>
    <dgm:cxn modelId="{0CDB8EE3-AE63-EF41-980C-B0F17D389B5B}" type="presParOf" srcId="{EC99EC53-6382-9A46-BC87-4794126B5AA1}" destId="{118ED698-4443-AA4E-9368-3565EAA96E40}" srcOrd="2" destOrd="0" presId="urn:microsoft.com/office/officeart/2016/7/layout/BasicLinearProcessNumbered"/>
    <dgm:cxn modelId="{FEACD815-5660-8445-A3F2-7278CBCD0796}" type="presParOf" srcId="{EC99EC53-6382-9A46-BC87-4794126B5AA1}" destId="{B7B82EEF-7B29-D146-B3F9-E217F4232CD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5682B688-7227-DC48-BBF8-E1BBC0C4CC90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DDA38CC2-1A3A-5D41-A736-13141618D6E9}">
      <dgm:prSet phldrT="[Text]"/>
      <dgm:spPr/>
      <dgm:t>
        <a:bodyPr/>
        <a:lstStyle/>
        <a:p>
          <a:r>
            <a:rPr lang="en-US" dirty="0"/>
            <a:t>Distracted. Multi-tasking.</a:t>
          </a:r>
        </a:p>
      </dgm:t>
    </dgm:pt>
    <dgm:pt modelId="{420AFCDF-853A-6F40-8D18-7A27B0F6EC08}" type="parTrans" cxnId="{5EA6EF7B-BF99-284B-BE86-0D5F99CCDD61}">
      <dgm:prSet/>
      <dgm:spPr/>
      <dgm:t>
        <a:bodyPr/>
        <a:lstStyle/>
        <a:p>
          <a:endParaRPr lang="en-US"/>
        </a:p>
      </dgm:t>
    </dgm:pt>
    <dgm:pt modelId="{EE26BF69-EBDD-8044-87B1-A567BEEB77A7}" type="sibTrans" cxnId="{5EA6EF7B-BF99-284B-BE86-0D5F99CCDD61}">
      <dgm:prSet/>
      <dgm:spPr/>
      <dgm:t>
        <a:bodyPr/>
        <a:lstStyle/>
        <a:p>
          <a:endParaRPr lang="en-US"/>
        </a:p>
      </dgm:t>
    </dgm:pt>
    <dgm:pt modelId="{ACB92A07-8792-424B-9209-470C3CE2066E}">
      <dgm:prSet phldrT="[Text]"/>
      <dgm:spPr/>
      <dgm:t>
        <a:bodyPr/>
        <a:lstStyle/>
        <a:p>
          <a:r>
            <a:rPr lang="en-US" dirty="0"/>
            <a:t>Engaged, camera on, willing to unmute.</a:t>
          </a:r>
        </a:p>
      </dgm:t>
    </dgm:pt>
    <dgm:pt modelId="{3341B307-ED95-A444-AB9F-0728E502BC2C}" type="parTrans" cxnId="{E152E5B8-969C-0146-B01A-9F693BDE4C9A}">
      <dgm:prSet/>
      <dgm:spPr/>
      <dgm:t>
        <a:bodyPr/>
        <a:lstStyle/>
        <a:p>
          <a:endParaRPr lang="en-US"/>
        </a:p>
      </dgm:t>
    </dgm:pt>
    <dgm:pt modelId="{ED3098E8-0A69-F84D-8DBD-D2207E6EA803}" type="sibTrans" cxnId="{E152E5B8-969C-0146-B01A-9F693BDE4C9A}">
      <dgm:prSet/>
      <dgm:spPr/>
      <dgm:t>
        <a:bodyPr/>
        <a:lstStyle/>
        <a:p>
          <a:endParaRPr lang="en-US"/>
        </a:p>
      </dgm:t>
    </dgm:pt>
    <dgm:pt modelId="{837E6D66-0A62-674B-BD27-580B40CA9F50}">
      <dgm:prSet phldrT="[Text]"/>
      <dgm:spPr/>
      <dgm:t>
        <a:bodyPr/>
        <a:lstStyle/>
        <a:p>
          <a:r>
            <a:rPr lang="en-US" dirty="0"/>
            <a:t>Quiet. Listening. Avoid unmuting.</a:t>
          </a:r>
        </a:p>
      </dgm:t>
    </dgm:pt>
    <dgm:pt modelId="{5DF09101-2E97-FE46-AE55-B2E71203E1DD}" type="parTrans" cxnId="{2A7A7BA0-4E9D-C347-B426-DFFF12BDCE6F}">
      <dgm:prSet/>
      <dgm:spPr/>
      <dgm:t>
        <a:bodyPr/>
        <a:lstStyle/>
        <a:p>
          <a:endParaRPr lang="en-US"/>
        </a:p>
      </dgm:t>
    </dgm:pt>
    <dgm:pt modelId="{7F2A1788-04A3-7345-8C09-DE96023849B2}" type="sibTrans" cxnId="{2A7A7BA0-4E9D-C347-B426-DFFF12BDCE6F}">
      <dgm:prSet/>
      <dgm:spPr/>
      <dgm:t>
        <a:bodyPr/>
        <a:lstStyle/>
        <a:p>
          <a:endParaRPr lang="en-US"/>
        </a:p>
      </dgm:t>
    </dgm:pt>
    <dgm:pt modelId="{5B0F52F8-B0E3-0447-B03E-22648DA799EC}">
      <dgm:prSet/>
      <dgm:spPr/>
      <dgm:t>
        <a:bodyPr/>
        <a:lstStyle/>
        <a:p>
          <a:r>
            <a:rPr lang="en-US" dirty="0"/>
            <a:t>Observer. Gauging safety and need to respond.</a:t>
          </a:r>
        </a:p>
      </dgm:t>
    </dgm:pt>
    <dgm:pt modelId="{D97304B2-E9A5-8A47-8A3D-96FDC7670A7A}" type="parTrans" cxnId="{2B081C96-6156-4E4C-BB9B-46230191D124}">
      <dgm:prSet/>
      <dgm:spPr/>
      <dgm:t>
        <a:bodyPr/>
        <a:lstStyle/>
        <a:p>
          <a:endParaRPr lang="en-US"/>
        </a:p>
      </dgm:t>
    </dgm:pt>
    <dgm:pt modelId="{73FEE4AE-864E-6E47-A03F-394634163CD8}" type="sibTrans" cxnId="{2B081C96-6156-4E4C-BB9B-46230191D124}">
      <dgm:prSet/>
      <dgm:spPr/>
      <dgm:t>
        <a:bodyPr/>
        <a:lstStyle/>
        <a:p>
          <a:endParaRPr lang="en-US"/>
        </a:p>
      </dgm:t>
    </dgm:pt>
    <dgm:pt modelId="{1F033DBC-D6D0-A541-BA76-775111F1EDE4}" type="pres">
      <dgm:prSet presAssocID="{5682B688-7227-DC48-BBF8-E1BBC0C4CC90}" presName="compositeShape" presStyleCnt="0">
        <dgm:presLayoutVars>
          <dgm:chMax val="7"/>
          <dgm:dir/>
          <dgm:resizeHandles val="exact"/>
        </dgm:presLayoutVars>
      </dgm:prSet>
      <dgm:spPr/>
    </dgm:pt>
    <dgm:pt modelId="{187B062B-ABFB-5240-8415-DE2EB1AC0087}" type="pres">
      <dgm:prSet presAssocID="{5682B688-7227-DC48-BBF8-E1BBC0C4CC90}" presName="wedge1" presStyleLbl="node1" presStyleIdx="0" presStyleCnt="4"/>
      <dgm:spPr/>
    </dgm:pt>
    <dgm:pt modelId="{A540CA35-E568-2546-BFD0-524A3EDCF052}" type="pres">
      <dgm:prSet presAssocID="{5682B688-7227-DC48-BBF8-E1BBC0C4CC90}" presName="dummy1a" presStyleCnt="0"/>
      <dgm:spPr/>
    </dgm:pt>
    <dgm:pt modelId="{7FAFF8B6-915E-C44B-8139-91E020FA691D}" type="pres">
      <dgm:prSet presAssocID="{5682B688-7227-DC48-BBF8-E1BBC0C4CC90}" presName="dummy1b" presStyleCnt="0"/>
      <dgm:spPr/>
    </dgm:pt>
    <dgm:pt modelId="{5C4C32C4-B733-F347-B6F2-288819A85D3D}" type="pres">
      <dgm:prSet presAssocID="{5682B688-7227-DC48-BBF8-E1BBC0C4CC9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F19D627-9491-9E46-ACB5-3BD4FA61D512}" type="pres">
      <dgm:prSet presAssocID="{5682B688-7227-DC48-BBF8-E1BBC0C4CC90}" presName="wedge2" presStyleLbl="node1" presStyleIdx="1" presStyleCnt="4"/>
      <dgm:spPr/>
    </dgm:pt>
    <dgm:pt modelId="{A401E840-CD38-FD46-BEB0-5429A9C007C4}" type="pres">
      <dgm:prSet presAssocID="{5682B688-7227-DC48-BBF8-E1BBC0C4CC90}" presName="dummy2a" presStyleCnt="0"/>
      <dgm:spPr/>
    </dgm:pt>
    <dgm:pt modelId="{7FBC0281-14E4-A842-8844-D975B5FD48EA}" type="pres">
      <dgm:prSet presAssocID="{5682B688-7227-DC48-BBF8-E1BBC0C4CC90}" presName="dummy2b" presStyleCnt="0"/>
      <dgm:spPr/>
    </dgm:pt>
    <dgm:pt modelId="{0F62E1D6-DE74-0747-BF4C-F7663FB0D0DD}" type="pres">
      <dgm:prSet presAssocID="{5682B688-7227-DC48-BBF8-E1BBC0C4CC9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8BBEBF4-E23E-6C49-ABA8-F5B77F7BD855}" type="pres">
      <dgm:prSet presAssocID="{5682B688-7227-DC48-BBF8-E1BBC0C4CC90}" presName="wedge3" presStyleLbl="node1" presStyleIdx="2" presStyleCnt="4"/>
      <dgm:spPr/>
    </dgm:pt>
    <dgm:pt modelId="{C0F2AA58-D2ED-9247-958A-6C5541168167}" type="pres">
      <dgm:prSet presAssocID="{5682B688-7227-DC48-BBF8-E1BBC0C4CC90}" presName="dummy3a" presStyleCnt="0"/>
      <dgm:spPr/>
    </dgm:pt>
    <dgm:pt modelId="{383D8FF5-114C-EA4A-B857-C84775A5312E}" type="pres">
      <dgm:prSet presAssocID="{5682B688-7227-DC48-BBF8-E1BBC0C4CC90}" presName="dummy3b" presStyleCnt="0"/>
      <dgm:spPr/>
    </dgm:pt>
    <dgm:pt modelId="{7446F5A0-CDEE-B84D-90F1-24C64ABCA769}" type="pres">
      <dgm:prSet presAssocID="{5682B688-7227-DC48-BBF8-E1BBC0C4CC9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BB94842-EF66-BC48-A41E-B7E9CE540F20}" type="pres">
      <dgm:prSet presAssocID="{5682B688-7227-DC48-BBF8-E1BBC0C4CC90}" presName="wedge4" presStyleLbl="node1" presStyleIdx="3" presStyleCnt="4"/>
      <dgm:spPr/>
    </dgm:pt>
    <dgm:pt modelId="{873482BF-6EEA-0144-98B1-3445FFC243F7}" type="pres">
      <dgm:prSet presAssocID="{5682B688-7227-DC48-BBF8-E1BBC0C4CC90}" presName="dummy4a" presStyleCnt="0"/>
      <dgm:spPr/>
    </dgm:pt>
    <dgm:pt modelId="{C9A6732B-C265-4142-9CC9-84C20231F00E}" type="pres">
      <dgm:prSet presAssocID="{5682B688-7227-DC48-BBF8-E1BBC0C4CC90}" presName="dummy4b" presStyleCnt="0"/>
      <dgm:spPr/>
    </dgm:pt>
    <dgm:pt modelId="{DE5222AF-0D49-094F-8B31-7A1F9EF315BB}" type="pres">
      <dgm:prSet presAssocID="{5682B688-7227-DC48-BBF8-E1BBC0C4CC9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3DE0EB8-693B-724A-8F2A-5D95C6DC571B}" type="pres">
      <dgm:prSet presAssocID="{EE26BF69-EBDD-8044-87B1-A567BEEB77A7}" presName="arrowWedge1" presStyleLbl="fgSibTrans2D1" presStyleIdx="0" presStyleCnt="4"/>
      <dgm:spPr/>
    </dgm:pt>
    <dgm:pt modelId="{C7D9644C-14CF-6F46-8E87-DE10BB1426FF}" type="pres">
      <dgm:prSet presAssocID="{ED3098E8-0A69-F84D-8DBD-D2207E6EA803}" presName="arrowWedge2" presStyleLbl="fgSibTrans2D1" presStyleIdx="1" presStyleCnt="4"/>
      <dgm:spPr/>
    </dgm:pt>
    <dgm:pt modelId="{73B9B2D2-A88C-0640-B8ED-9BB4D3A9B469}" type="pres">
      <dgm:prSet presAssocID="{7F2A1788-04A3-7345-8C09-DE96023849B2}" presName="arrowWedge3" presStyleLbl="fgSibTrans2D1" presStyleIdx="2" presStyleCnt="4"/>
      <dgm:spPr/>
    </dgm:pt>
    <dgm:pt modelId="{BC298543-D9A7-F844-8C7F-FF323E1300DB}" type="pres">
      <dgm:prSet presAssocID="{73FEE4AE-864E-6E47-A03F-394634163CD8}" presName="arrowWedge4" presStyleLbl="fgSibTrans2D1" presStyleIdx="3" presStyleCnt="4"/>
      <dgm:spPr/>
    </dgm:pt>
  </dgm:ptLst>
  <dgm:cxnLst>
    <dgm:cxn modelId="{1D64C529-633D-EC45-BB0E-C9D9311B320C}" type="presOf" srcId="{5B0F52F8-B0E3-0447-B03E-22648DA799EC}" destId="{DE5222AF-0D49-094F-8B31-7A1F9EF315BB}" srcOrd="1" destOrd="0" presId="urn:microsoft.com/office/officeart/2005/8/layout/cycle8"/>
    <dgm:cxn modelId="{CAD6093B-503C-0142-8C61-4DEC688B8960}" type="presOf" srcId="{DDA38CC2-1A3A-5D41-A736-13141618D6E9}" destId="{187B062B-ABFB-5240-8415-DE2EB1AC0087}" srcOrd="0" destOrd="0" presId="urn:microsoft.com/office/officeart/2005/8/layout/cycle8"/>
    <dgm:cxn modelId="{99284343-E92F-5F4D-9CDB-1E77CE98C72C}" type="presOf" srcId="{ACB92A07-8792-424B-9209-470C3CE2066E}" destId="{0F62E1D6-DE74-0747-BF4C-F7663FB0D0DD}" srcOrd="1" destOrd="0" presId="urn:microsoft.com/office/officeart/2005/8/layout/cycle8"/>
    <dgm:cxn modelId="{CFB4814F-81AC-FE4D-BDD0-B696D810D73A}" type="presOf" srcId="{837E6D66-0A62-674B-BD27-580B40CA9F50}" destId="{7446F5A0-CDEE-B84D-90F1-24C64ABCA769}" srcOrd="1" destOrd="0" presId="urn:microsoft.com/office/officeart/2005/8/layout/cycle8"/>
    <dgm:cxn modelId="{9C55075C-AE57-4E4E-BA7E-BFDB9350CB97}" type="presOf" srcId="{5B0F52F8-B0E3-0447-B03E-22648DA799EC}" destId="{9BB94842-EF66-BC48-A41E-B7E9CE540F20}" srcOrd="0" destOrd="0" presId="urn:microsoft.com/office/officeart/2005/8/layout/cycle8"/>
    <dgm:cxn modelId="{5EA6EF7B-BF99-284B-BE86-0D5F99CCDD61}" srcId="{5682B688-7227-DC48-BBF8-E1BBC0C4CC90}" destId="{DDA38CC2-1A3A-5D41-A736-13141618D6E9}" srcOrd="0" destOrd="0" parTransId="{420AFCDF-853A-6F40-8D18-7A27B0F6EC08}" sibTransId="{EE26BF69-EBDD-8044-87B1-A567BEEB77A7}"/>
    <dgm:cxn modelId="{2B081C96-6156-4E4C-BB9B-46230191D124}" srcId="{5682B688-7227-DC48-BBF8-E1BBC0C4CC90}" destId="{5B0F52F8-B0E3-0447-B03E-22648DA799EC}" srcOrd="3" destOrd="0" parTransId="{D97304B2-E9A5-8A47-8A3D-96FDC7670A7A}" sibTransId="{73FEE4AE-864E-6E47-A03F-394634163CD8}"/>
    <dgm:cxn modelId="{3498A09F-F151-3C48-A66A-4343D93FA255}" type="presOf" srcId="{ACB92A07-8792-424B-9209-470C3CE2066E}" destId="{EF19D627-9491-9E46-ACB5-3BD4FA61D512}" srcOrd="0" destOrd="0" presId="urn:microsoft.com/office/officeart/2005/8/layout/cycle8"/>
    <dgm:cxn modelId="{2A7A7BA0-4E9D-C347-B426-DFFF12BDCE6F}" srcId="{5682B688-7227-DC48-BBF8-E1BBC0C4CC90}" destId="{837E6D66-0A62-674B-BD27-580B40CA9F50}" srcOrd="2" destOrd="0" parTransId="{5DF09101-2E97-FE46-AE55-B2E71203E1DD}" sibTransId="{7F2A1788-04A3-7345-8C09-DE96023849B2}"/>
    <dgm:cxn modelId="{B8C2DAB6-3D5F-424B-B714-BE8DE71748E0}" type="presOf" srcId="{5682B688-7227-DC48-BBF8-E1BBC0C4CC90}" destId="{1F033DBC-D6D0-A541-BA76-775111F1EDE4}" srcOrd="0" destOrd="0" presId="urn:microsoft.com/office/officeart/2005/8/layout/cycle8"/>
    <dgm:cxn modelId="{E152E5B8-969C-0146-B01A-9F693BDE4C9A}" srcId="{5682B688-7227-DC48-BBF8-E1BBC0C4CC90}" destId="{ACB92A07-8792-424B-9209-470C3CE2066E}" srcOrd="1" destOrd="0" parTransId="{3341B307-ED95-A444-AB9F-0728E502BC2C}" sibTransId="{ED3098E8-0A69-F84D-8DBD-D2207E6EA803}"/>
    <dgm:cxn modelId="{1385D1C0-ADEF-FC42-82F9-0DD7285EF28E}" type="presOf" srcId="{DDA38CC2-1A3A-5D41-A736-13141618D6E9}" destId="{5C4C32C4-B733-F347-B6F2-288819A85D3D}" srcOrd="1" destOrd="0" presId="urn:microsoft.com/office/officeart/2005/8/layout/cycle8"/>
    <dgm:cxn modelId="{5E22DDDE-2CDC-4245-B048-99FED5F4ECBA}" type="presOf" srcId="{837E6D66-0A62-674B-BD27-580B40CA9F50}" destId="{A8BBEBF4-E23E-6C49-ABA8-F5B77F7BD855}" srcOrd="0" destOrd="0" presId="urn:microsoft.com/office/officeart/2005/8/layout/cycle8"/>
    <dgm:cxn modelId="{3B9C9626-5FE5-A343-B5DD-384F097E488A}" type="presParOf" srcId="{1F033DBC-D6D0-A541-BA76-775111F1EDE4}" destId="{187B062B-ABFB-5240-8415-DE2EB1AC0087}" srcOrd="0" destOrd="0" presId="urn:microsoft.com/office/officeart/2005/8/layout/cycle8"/>
    <dgm:cxn modelId="{698ED3AB-FD9A-1D48-91B5-230F6899F578}" type="presParOf" srcId="{1F033DBC-D6D0-A541-BA76-775111F1EDE4}" destId="{A540CA35-E568-2546-BFD0-524A3EDCF052}" srcOrd="1" destOrd="0" presId="urn:microsoft.com/office/officeart/2005/8/layout/cycle8"/>
    <dgm:cxn modelId="{BFFE0D1B-4F83-0246-99FF-792EA9C2847A}" type="presParOf" srcId="{1F033DBC-D6D0-A541-BA76-775111F1EDE4}" destId="{7FAFF8B6-915E-C44B-8139-91E020FA691D}" srcOrd="2" destOrd="0" presId="urn:microsoft.com/office/officeart/2005/8/layout/cycle8"/>
    <dgm:cxn modelId="{748AAB53-EFEC-1048-AB3B-8EB647C11D86}" type="presParOf" srcId="{1F033DBC-D6D0-A541-BA76-775111F1EDE4}" destId="{5C4C32C4-B733-F347-B6F2-288819A85D3D}" srcOrd="3" destOrd="0" presId="urn:microsoft.com/office/officeart/2005/8/layout/cycle8"/>
    <dgm:cxn modelId="{C34620FC-B485-A542-A125-E000833E1F69}" type="presParOf" srcId="{1F033DBC-D6D0-A541-BA76-775111F1EDE4}" destId="{EF19D627-9491-9E46-ACB5-3BD4FA61D512}" srcOrd="4" destOrd="0" presId="urn:microsoft.com/office/officeart/2005/8/layout/cycle8"/>
    <dgm:cxn modelId="{C16D9564-251D-174A-B91C-FBD67A938363}" type="presParOf" srcId="{1F033DBC-D6D0-A541-BA76-775111F1EDE4}" destId="{A401E840-CD38-FD46-BEB0-5429A9C007C4}" srcOrd="5" destOrd="0" presId="urn:microsoft.com/office/officeart/2005/8/layout/cycle8"/>
    <dgm:cxn modelId="{807F0CF2-9540-0F49-8D90-567CC263A0B3}" type="presParOf" srcId="{1F033DBC-D6D0-A541-BA76-775111F1EDE4}" destId="{7FBC0281-14E4-A842-8844-D975B5FD48EA}" srcOrd="6" destOrd="0" presId="urn:microsoft.com/office/officeart/2005/8/layout/cycle8"/>
    <dgm:cxn modelId="{696B2799-8C1C-7049-9A9A-165B05928772}" type="presParOf" srcId="{1F033DBC-D6D0-A541-BA76-775111F1EDE4}" destId="{0F62E1D6-DE74-0747-BF4C-F7663FB0D0DD}" srcOrd="7" destOrd="0" presId="urn:microsoft.com/office/officeart/2005/8/layout/cycle8"/>
    <dgm:cxn modelId="{D4A0DD95-B136-4E45-B634-307578482247}" type="presParOf" srcId="{1F033DBC-D6D0-A541-BA76-775111F1EDE4}" destId="{A8BBEBF4-E23E-6C49-ABA8-F5B77F7BD855}" srcOrd="8" destOrd="0" presId="urn:microsoft.com/office/officeart/2005/8/layout/cycle8"/>
    <dgm:cxn modelId="{52CCE2D6-5B82-7241-A439-A5576E639D50}" type="presParOf" srcId="{1F033DBC-D6D0-A541-BA76-775111F1EDE4}" destId="{C0F2AA58-D2ED-9247-958A-6C5541168167}" srcOrd="9" destOrd="0" presId="urn:microsoft.com/office/officeart/2005/8/layout/cycle8"/>
    <dgm:cxn modelId="{CA64B115-32FC-0446-BCA0-64AEF3F9A00B}" type="presParOf" srcId="{1F033DBC-D6D0-A541-BA76-775111F1EDE4}" destId="{383D8FF5-114C-EA4A-B857-C84775A5312E}" srcOrd="10" destOrd="0" presId="urn:microsoft.com/office/officeart/2005/8/layout/cycle8"/>
    <dgm:cxn modelId="{F24717C7-AE37-0E48-BBC6-0B665BF754CE}" type="presParOf" srcId="{1F033DBC-D6D0-A541-BA76-775111F1EDE4}" destId="{7446F5A0-CDEE-B84D-90F1-24C64ABCA769}" srcOrd="11" destOrd="0" presId="urn:microsoft.com/office/officeart/2005/8/layout/cycle8"/>
    <dgm:cxn modelId="{9F2A6F36-10E8-314F-ACF6-20926A68A205}" type="presParOf" srcId="{1F033DBC-D6D0-A541-BA76-775111F1EDE4}" destId="{9BB94842-EF66-BC48-A41E-B7E9CE540F20}" srcOrd="12" destOrd="0" presId="urn:microsoft.com/office/officeart/2005/8/layout/cycle8"/>
    <dgm:cxn modelId="{521E08AD-D517-5D4C-B7F6-1E593BE18946}" type="presParOf" srcId="{1F033DBC-D6D0-A541-BA76-775111F1EDE4}" destId="{873482BF-6EEA-0144-98B1-3445FFC243F7}" srcOrd="13" destOrd="0" presId="urn:microsoft.com/office/officeart/2005/8/layout/cycle8"/>
    <dgm:cxn modelId="{9E630C35-8356-4343-B8DB-3FAD52B35202}" type="presParOf" srcId="{1F033DBC-D6D0-A541-BA76-775111F1EDE4}" destId="{C9A6732B-C265-4142-9CC9-84C20231F00E}" srcOrd="14" destOrd="0" presId="urn:microsoft.com/office/officeart/2005/8/layout/cycle8"/>
    <dgm:cxn modelId="{671D301C-8123-684D-BB01-697EEEB49E74}" type="presParOf" srcId="{1F033DBC-D6D0-A541-BA76-775111F1EDE4}" destId="{DE5222AF-0D49-094F-8B31-7A1F9EF315BB}" srcOrd="15" destOrd="0" presId="urn:microsoft.com/office/officeart/2005/8/layout/cycle8"/>
    <dgm:cxn modelId="{77FEAC44-54FF-8F41-A88B-46ACC78CAFF0}" type="presParOf" srcId="{1F033DBC-D6D0-A541-BA76-775111F1EDE4}" destId="{B3DE0EB8-693B-724A-8F2A-5D95C6DC571B}" srcOrd="16" destOrd="0" presId="urn:microsoft.com/office/officeart/2005/8/layout/cycle8"/>
    <dgm:cxn modelId="{C94C826A-CA62-B440-9628-E64E233ED4A8}" type="presParOf" srcId="{1F033DBC-D6D0-A541-BA76-775111F1EDE4}" destId="{C7D9644C-14CF-6F46-8E87-DE10BB1426FF}" srcOrd="17" destOrd="0" presId="urn:microsoft.com/office/officeart/2005/8/layout/cycle8"/>
    <dgm:cxn modelId="{07307129-249E-6B41-98A6-341D8A59AAA1}" type="presParOf" srcId="{1F033DBC-D6D0-A541-BA76-775111F1EDE4}" destId="{73B9B2D2-A88C-0640-B8ED-9BB4D3A9B469}" srcOrd="18" destOrd="0" presId="urn:microsoft.com/office/officeart/2005/8/layout/cycle8"/>
    <dgm:cxn modelId="{1B99147D-88E6-1542-B5FE-61C1DF397E46}" type="presParOf" srcId="{1F033DBC-D6D0-A541-BA76-775111F1EDE4}" destId="{BC298543-D9A7-F844-8C7F-FF323E1300D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E7126B84-9667-4BA1-B50E-82459A19E02F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13BB6F6-7CA0-4E0A-B30C-BA95F8CDF541}">
      <dgm:prSet custT="1"/>
      <dgm:spPr/>
      <dgm:t>
        <a:bodyPr/>
        <a:lstStyle/>
        <a:p>
          <a:r>
            <a:rPr lang="en-US" sz="2400"/>
            <a:t>Make</a:t>
          </a:r>
        </a:p>
      </dgm:t>
    </dgm:pt>
    <dgm:pt modelId="{BE239B7D-909D-4153-BBD7-4EA07564AB42}" type="parTrans" cxnId="{A7101FE7-727C-4EB9-A304-2EDDDF39790D}">
      <dgm:prSet/>
      <dgm:spPr/>
      <dgm:t>
        <a:bodyPr/>
        <a:lstStyle/>
        <a:p>
          <a:endParaRPr lang="en-US" sz="2800"/>
        </a:p>
      </dgm:t>
    </dgm:pt>
    <dgm:pt modelId="{A886FC20-B0A7-4F30-93C0-488DEB2615B6}" type="sibTrans" cxnId="{A7101FE7-727C-4EB9-A304-2EDDDF39790D}">
      <dgm:prSet/>
      <dgm:spPr/>
      <dgm:t>
        <a:bodyPr/>
        <a:lstStyle/>
        <a:p>
          <a:endParaRPr lang="en-US" sz="2800"/>
        </a:p>
      </dgm:t>
    </dgm:pt>
    <dgm:pt modelId="{AE3163D2-256A-401A-981E-E288919A2193}">
      <dgm:prSet custT="1"/>
      <dgm:spPr/>
      <dgm:t>
        <a:bodyPr/>
        <a:lstStyle/>
        <a:p>
          <a:r>
            <a:rPr lang="en-US" sz="2400"/>
            <a:t>Make instructions visual</a:t>
          </a:r>
        </a:p>
      </dgm:t>
    </dgm:pt>
    <dgm:pt modelId="{AE5A1800-2E7F-4AFE-8D1F-CFA1C9304E85}" type="parTrans" cxnId="{52EA54E9-72BA-40B7-911C-624FB5176870}">
      <dgm:prSet/>
      <dgm:spPr/>
      <dgm:t>
        <a:bodyPr/>
        <a:lstStyle/>
        <a:p>
          <a:endParaRPr lang="en-US" sz="2800"/>
        </a:p>
      </dgm:t>
    </dgm:pt>
    <dgm:pt modelId="{9ACCE431-9762-49D9-A47F-A9B7FE80950F}" type="sibTrans" cxnId="{52EA54E9-72BA-40B7-911C-624FB5176870}">
      <dgm:prSet/>
      <dgm:spPr/>
      <dgm:t>
        <a:bodyPr/>
        <a:lstStyle/>
        <a:p>
          <a:endParaRPr lang="en-US" sz="2800"/>
        </a:p>
      </dgm:t>
    </dgm:pt>
    <dgm:pt modelId="{10254283-44C1-45A9-8DED-681F1E700F08}">
      <dgm:prSet custT="1"/>
      <dgm:spPr/>
      <dgm:t>
        <a:bodyPr/>
        <a:lstStyle/>
        <a:p>
          <a:r>
            <a:rPr lang="en-US" sz="2400"/>
            <a:t>Begin</a:t>
          </a:r>
        </a:p>
      </dgm:t>
    </dgm:pt>
    <dgm:pt modelId="{A401179D-47DC-4B5F-9E7F-3FC2AB67EF96}" type="parTrans" cxnId="{B2152081-AB3C-42CD-89F5-30587DA3DB5A}">
      <dgm:prSet/>
      <dgm:spPr/>
      <dgm:t>
        <a:bodyPr/>
        <a:lstStyle/>
        <a:p>
          <a:endParaRPr lang="en-US" sz="2800"/>
        </a:p>
      </dgm:t>
    </dgm:pt>
    <dgm:pt modelId="{20041B83-46E6-4527-8F38-9E96F4BA09E7}" type="sibTrans" cxnId="{B2152081-AB3C-42CD-89F5-30587DA3DB5A}">
      <dgm:prSet/>
      <dgm:spPr/>
      <dgm:t>
        <a:bodyPr/>
        <a:lstStyle/>
        <a:p>
          <a:endParaRPr lang="en-US" sz="2800"/>
        </a:p>
      </dgm:t>
    </dgm:pt>
    <dgm:pt modelId="{8CFAE242-C85C-4B8F-967F-426868FA38CB}">
      <dgm:prSet custT="1"/>
      <dgm:spPr/>
      <dgm:t>
        <a:bodyPr/>
        <a:lstStyle/>
        <a:p>
          <a:r>
            <a:rPr lang="en-US" sz="2400"/>
            <a:t>Begin with a verb</a:t>
          </a:r>
        </a:p>
      </dgm:t>
    </dgm:pt>
    <dgm:pt modelId="{B6E40401-DF34-4882-AF04-E878839A2C33}" type="parTrans" cxnId="{F785C51E-FB20-4EA6-919B-6E5BC19FCCF5}">
      <dgm:prSet/>
      <dgm:spPr/>
      <dgm:t>
        <a:bodyPr/>
        <a:lstStyle/>
        <a:p>
          <a:endParaRPr lang="en-US" sz="2800"/>
        </a:p>
      </dgm:t>
    </dgm:pt>
    <dgm:pt modelId="{30B01A95-27C0-408D-9DAC-E4684CD1A94A}" type="sibTrans" cxnId="{F785C51E-FB20-4EA6-919B-6E5BC19FCCF5}">
      <dgm:prSet/>
      <dgm:spPr/>
      <dgm:t>
        <a:bodyPr/>
        <a:lstStyle/>
        <a:p>
          <a:endParaRPr lang="en-US" sz="2800"/>
        </a:p>
      </dgm:t>
    </dgm:pt>
    <dgm:pt modelId="{224DEE6C-F86F-48E6-8DD8-E9131A7F8823}">
      <dgm:prSet custT="1"/>
      <dgm:spPr/>
      <dgm:t>
        <a:bodyPr/>
        <a:lstStyle/>
        <a:p>
          <a:r>
            <a:rPr lang="en-US" sz="2400"/>
            <a:t>Get</a:t>
          </a:r>
        </a:p>
      </dgm:t>
    </dgm:pt>
    <dgm:pt modelId="{27C9F5C4-E948-42D0-AAA4-14442BC87F0D}" type="parTrans" cxnId="{725676EF-3B2A-4E0F-A2B5-F74474DC821B}">
      <dgm:prSet/>
      <dgm:spPr/>
      <dgm:t>
        <a:bodyPr/>
        <a:lstStyle/>
        <a:p>
          <a:endParaRPr lang="en-US" sz="2800"/>
        </a:p>
      </dgm:t>
    </dgm:pt>
    <dgm:pt modelId="{BAF3A62D-7085-4733-946B-AEAE0CCF7B0C}" type="sibTrans" cxnId="{725676EF-3B2A-4E0F-A2B5-F74474DC821B}">
      <dgm:prSet/>
      <dgm:spPr/>
      <dgm:t>
        <a:bodyPr/>
        <a:lstStyle/>
        <a:p>
          <a:endParaRPr lang="en-US" sz="2800"/>
        </a:p>
      </dgm:t>
    </dgm:pt>
    <dgm:pt modelId="{B64F933F-A865-427C-A4C1-4E9E5283B42D}">
      <dgm:prSet custT="1"/>
      <dgm:spPr/>
      <dgm:t>
        <a:bodyPr/>
        <a:lstStyle/>
        <a:p>
          <a:r>
            <a:rPr lang="en-US" sz="2400" dirty="0"/>
            <a:t>Get specific</a:t>
          </a:r>
        </a:p>
      </dgm:t>
    </dgm:pt>
    <dgm:pt modelId="{75C8AF03-ACE1-4873-A515-4211424E3F9B}" type="parTrans" cxnId="{86436084-5943-49CB-B595-BCFE80B6DBCF}">
      <dgm:prSet/>
      <dgm:spPr/>
      <dgm:t>
        <a:bodyPr/>
        <a:lstStyle/>
        <a:p>
          <a:endParaRPr lang="en-US" sz="2800"/>
        </a:p>
      </dgm:t>
    </dgm:pt>
    <dgm:pt modelId="{9A40DF7A-6E72-4486-8421-E1D6221B3F9F}" type="sibTrans" cxnId="{86436084-5943-49CB-B595-BCFE80B6DBCF}">
      <dgm:prSet/>
      <dgm:spPr/>
      <dgm:t>
        <a:bodyPr/>
        <a:lstStyle/>
        <a:p>
          <a:endParaRPr lang="en-US" sz="2800"/>
        </a:p>
      </dgm:t>
    </dgm:pt>
    <dgm:pt modelId="{56F92E22-62A0-4894-B398-EBBAB1331FCE}">
      <dgm:prSet custT="1"/>
      <dgm:spPr/>
      <dgm:t>
        <a:bodyPr/>
        <a:lstStyle/>
        <a:p>
          <a:r>
            <a:rPr lang="en-US" sz="2400"/>
            <a:t>Chunk</a:t>
          </a:r>
        </a:p>
      </dgm:t>
    </dgm:pt>
    <dgm:pt modelId="{6DF743A5-67D9-447E-9777-170E78C2BB71}" type="parTrans" cxnId="{B0421806-86F1-4C12-9D37-5C6A3AF5E86A}">
      <dgm:prSet/>
      <dgm:spPr/>
      <dgm:t>
        <a:bodyPr/>
        <a:lstStyle/>
        <a:p>
          <a:endParaRPr lang="en-US" sz="2800"/>
        </a:p>
      </dgm:t>
    </dgm:pt>
    <dgm:pt modelId="{D9C0987A-97A6-4A1D-A93D-3BA786560F2A}" type="sibTrans" cxnId="{B0421806-86F1-4C12-9D37-5C6A3AF5E86A}">
      <dgm:prSet/>
      <dgm:spPr/>
      <dgm:t>
        <a:bodyPr/>
        <a:lstStyle/>
        <a:p>
          <a:endParaRPr lang="en-US" sz="2800"/>
        </a:p>
      </dgm:t>
    </dgm:pt>
    <dgm:pt modelId="{C6B23CF4-1928-40C0-B986-91B5AF404D5F}">
      <dgm:prSet custT="1"/>
      <dgm:spPr/>
      <dgm:t>
        <a:bodyPr/>
        <a:lstStyle/>
        <a:p>
          <a:r>
            <a:rPr lang="en-US" sz="2400" dirty="0"/>
            <a:t>Chunk long instructions</a:t>
          </a:r>
        </a:p>
      </dgm:t>
    </dgm:pt>
    <dgm:pt modelId="{5516C3C9-0C22-4862-ADB4-E9292B314D19}" type="parTrans" cxnId="{472DE5EA-FEA8-4DB0-B5C0-B5A55A2020DC}">
      <dgm:prSet/>
      <dgm:spPr/>
      <dgm:t>
        <a:bodyPr/>
        <a:lstStyle/>
        <a:p>
          <a:endParaRPr lang="en-US" sz="2800"/>
        </a:p>
      </dgm:t>
    </dgm:pt>
    <dgm:pt modelId="{C35A099D-7655-40F8-80C8-0430BEDF3B34}" type="sibTrans" cxnId="{472DE5EA-FEA8-4DB0-B5C0-B5A55A2020DC}">
      <dgm:prSet/>
      <dgm:spPr/>
      <dgm:t>
        <a:bodyPr/>
        <a:lstStyle/>
        <a:p>
          <a:endParaRPr lang="en-US" sz="2800"/>
        </a:p>
      </dgm:t>
    </dgm:pt>
    <dgm:pt modelId="{24EF0C5E-3D91-C44D-999F-2A17B69D2D2A}">
      <dgm:prSet/>
      <dgm:spPr/>
      <dgm:t>
        <a:bodyPr/>
        <a:lstStyle/>
        <a:p>
          <a:r>
            <a:rPr lang="en-US" dirty="0"/>
            <a:t>Use </a:t>
          </a:r>
        </a:p>
      </dgm:t>
    </dgm:pt>
    <dgm:pt modelId="{38BFF338-0C0B-614F-B801-A57FBA70FE2A}" type="parTrans" cxnId="{A165AE6B-A712-3049-819F-02B2AD5AF1B4}">
      <dgm:prSet/>
      <dgm:spPr/>
      <dgm:t>
        <a:bodyPr/>
        <a:lstStyle/>
        <a:p>
          <a:endParaRPr lang="en-US"/>
        </a:p>
      </dgm:t>
    </dgm:pt>
    <dgm:pt modelId="{798ACB50-C177-F442-B5B9-B416EBF00D0F}" type="sibTrans" cxnId="{A165AE6B-A712-3049-819F-02B2AD5AF1B4}">
      <dgm:prSet/>
      <dgm:spPr/>
      <dgm:t>
        <a:bodyPr/>
        <a:lstStyle/>
        <a:p>
          <a:endParaRPr lang="en-US"/>
        </a:p>
      </dgm:t>
    </dgm:pt>
    <dgm:pt modelId="{6572003A-D2AF-104D-A77E-27B46F53962A}">
      <dgm:prSet/>
      <dgm:spPr/>
      <dgm:t>
        <a:bodyPr/>
        <a:lstStyle/>
        <a:p>
          <a:r>
            <a:rPr lang="en-US" dirty="0"/>
            <a:t>Use clear language</a:t>
          </a:r>
        </a:p>
      </dgm:t>
    </dgm:pt>
    <dgm:pt modelId="{13EA6E67-7BBA-B447-BC63-DA8973B74F2D}" type="parTrans" cxnId="{B5412D87-5BDA-E14E-9058-1CB447D4C47D}">
      <dgm:prSet/>
      <dgm:spPr/>
      <dgm:t>
        <a:bodyPr/>
        <a:lstStyle/>
        <a:p>
          <a:endParaRPr lang="en-US"/>
        </a:p>
      </dgm:t>
    </dgm:pt>
    <dgm:pt modelId="{63613ADE-56EB-1348-8F44-476F951C3DFB}" type="sibTrans" cxnId="{B5412D87-5BDA-E14E-9058-1CB447D4C47D}">
      <dgm:prSet/>
      <dgm:spPr/>
      <dgm:t>
        <a:bodyPr/>
        <a:lstStyle/>
        <a:p>
          <a:endParaRPr lang="en-US"/>
        </a:p>
      </dgm:t>
    </dgm:pt>
    <dgm:pt modelId="{0187A3D6-61CD-7243-89FB-3ABB0D2C8580}" type="pres">
      <dgm:prSet presAssocID="{E7126B84-9667-4BA1-B50E-82459A19E02F}" presName="Name0" presStyleCnt="0">
        <dgm:presLayoutVars>
          <dgm:dir/>
          <dgm:animLvl val="lvl"/>
          <dgm:resizeHandles val="exact"/>
        </dgm:presLayoutVars>
      </dgm:prSet>
      <dgm:spPr/>
    </dgm:pt>
    <dgm:pt modelId="{4F5DD73E-E098-7741-8813-54C5C119B188}" type="pres">
      <dgm:prSet presAssocID="{24EF0C5E-3D91-C44D-999F-2A17B69D2D2A}" presName="boxAndChildren" presStyleCnt="0"/>
      <dgm:spPr/>
    </dgm:pt>
    <dgm:pt modelId="{B745AB03-473F-2142-B6A4-952EAB7EA12D}" type="pres">
      <dgm:prSet presAssocID="{24EF0C5E-3D91-C44D-999F-2A17B69D2D2A}" presName="parentTextBox" presStyleLbl="alignNode1" presStyleIdx="0" presStyleCnt="5"/>
      <dgm:spPr/>
    </dgm:pt>
    <dgm:pt modelId="{12FA4016-6428-B24F-B10E-51697C1D9B49}" type="pres">
      <dgm:prSet presAssocID="{24EF0C5E-3D91-C44D-999F-2A17B69D2D2A}" presName="descendantBox" presStyleLbl="bgAccFollowNode1" presStyleIdx="0" presStyleCnt="5"/>
      <dgm:spPr/>
    </dgm:pt>
    <dgm:pt modelId="{8D49A20E-FF44-9E40-873F-F9BD08D81942}" type="pres">
      <dgm:prSet presAssocID="{D9C0987A-97A6-4A1D-A93D-3BA786560F2A}" presName="sp" presStyleCnt="0"/>
      <dgm:spPr/>
    </dgm:pt>
    <dgm:pt modelId="{3B0A76A1-4919-AC4A-9F7E-E3C7F6F7909D}" type="pres">
      <dgm:prSet presAssocID="{56F92E22-62A0-4894-B398-EBBAB1331FCE}" presName="arrowAndChildren" presStyleCnt="0"/>
      <dgm:spPr/>
    </dgm:pt>
    <dgm:pt modelId="{DD5CC0E3-E028-AF4C-B256-5CFB805EC73E}" type="pres">
      <dgm:prSet presAssocID="{56F92E22-62A0-4894-B398-EBBAB1331FCE}" presName="parentTextArrow" presStyleLbl="node1" presStyleIdx="0" presStyleCnt="0"/>
      <dgm:spPr/>
    </dgm:pt>
    <dgm:pt modelId="{897B720E-22E9-8E4D-9D48-8947C3D53ADC}" type="pres">
      <dgm:prSet presAssocID="{56F92E22-62A0-4894-B398-EBBAB1331FCE}" presName="arrow" presStyleLbl="alignNode1" presStyleIdx="1" presStyleCnt="5"/>
      <dgm:spPr/>
    </dgm:pt>
    <dgm:pt modelId="{9DDABFEF-5CCD-B34A-A6EF-0720727FD7A7}" type="pres">
      <dgm:prSet presAssocID="{56F92E22-62A0-4894-B398-EBBAB1331FCE}" presName="descendantArrow" presStyleLbl="bgAccFollowNode1" presStyleIdx="1" presStyleCnt="5"/>
      <dgm:spPr/>
    </dgm:pt>
    <dgm:pt modelId="{170B7BAC-2E79-F748-8C13-BABCDCC5E719}" type="pres">
      <dgm:prSet presAssocID="{BAF3A62D-7085-4733-946B-AEAE0CCF7B0C}" presName="sp" presStyleCnt="0"/>
      <dgm:spPr/>
    </dgm:pt>
    <dgm:pt modelId="{956778BE-270E-D648-B38E-F552AD0EB97E}" type="pres">
      <dgm:prSet presAssocID="{224DEE6C-F86F-48E6-8DD8-E9131A7F8823}" presName="arrowAndChildren" presStyleCnt="0"/>
      <dgm:spPr/>
    </dgm:pt>
    <dgm:pt modelId="{76048CC7-E21A-F142-B860-CCD2A42F5279}" type="pres">
      <dgm:prSet presAssocID="{224DEE6C-F86F-48E6-8DD8-E9131A7F8823}" presName="parentTextArrow" presStyleLbl="node1" presStyleIdx="0" presStyleCnt="0"/>
      <dgm:spPr/>
    </dgm:pt>
    <dgm:pt modelId="{E28B033C-A522-0E4E-ABAD-A5D4CE7022F4}" type="pres">
      <dgm:prSet presAssocID="{224DEE6C-F86F-48E6-8DD8-E9131A7F8823}" presName="arrow" presStyleLbl="alignNode1" presStyleIdx="2" presStyleCnt="5"/>
      <dgm:spPr/>
    </dgm:pt>
    <dgm:pt modelId="{6208FCD2-D21A-8044-B062-2A6703482FA1}" type="pres">
      <dgm:prSet presAssocID="{224DEE6C-F86F-48E6-8DD8-E9131A7F8823}" presName="descendantArrow" presStyleLbl="bgAccFollowNode1" presStyleIdx="2" presStyleCnt="5"/>
      <dgm:spPr/>
    </dgm:pt>
    <dgm:pt modelId="{ABDE19FA-54D0-F246-8E55-80013E03B88B}" type="pres">
      <dgm:prSet presAssocID="{20041B83-46E6-4527-8F38-9E96F4BA09E7}" presName="sp" presStyleCnt="0"/>
      <dgm:spPr/>
    </dgm:pt>
    <dgm:pt modelId="{6C396CD6-F511-8D43-968C-22C5B1776FE0}" type="pres">
      <dgm:prSet presAssocID="{10254283-44C1-45A9-8DED-681F1E700F08}" presName="arrowAndChildren" presStyleCnt="0"/>
      <dgm:spPr/>
    </dgm:pt>
    <dgm:pt modelId="{74492A3C-D334-1240-8CF4-C23537AEBBC5}" type="pres">
      <dgm:prSet presAssocID="{10254283-44C1-45A9-8DED-681F1E700F08}" presName="parentTextArrow" presStyleLbl="node1" presStyleIdx="0" presStyleCnt="0"/>
      <dgm:spPr/>
    </dgm:pt>
    <dgm:pt modelId="{383D177C-4A57-6748-81CD-5A3E0B033C18}" type="pres">
      <dgm:prSet presAssocID="{10254283-44C1-45A9-8DED-681F1E700F08}" presName="arrow" presStyleLbl="alignNode1" presStyleIdx="3" presStyleCnt="5"/>
      <dgm:spPr/>
    </dgm:pt>
    <dgm:pt modelId="{397309D1-B758-CE4E-ADDC-B220132546E7}" type="pres">
      <dgm:prSet presAssocID="{10254283-44C1-45A9-8DED-681F1E700F08}" presName="descendantArrow" presStyleLbl="bgAccFollowNode1" presStyleIdx="3" presStyleCnt="5"/>
      <dgm:spPr/>
    </dgm:pt>
    <dgm:pt modelId="{DA6A3568-36D0-CB44-B5F5-F3E3050DFB85}" type="pres">
      <dgm:prSet presAssocID="{A886FC20-B0A7-4F30-93C0-488DEB2615B6}" presName="sp" presStyleCnt="0"/>
      <dgm:spPr/>
    </dgm:pt>
    <dgm:pt modelId="{0C482951-891A-304B-867B-5DEF7F3D1009}" type="pres">
      <dgm:prSet presAssocID="{213BB6F6-7CA0-4E0A-B30C-BA95F8CDF541}" presName="arrowAndChildren" presStyleCnt="0"/>
      <dgm:spPr/>
    </dgm:pt>
    <dgm:pt modelId="{713DCCE4-1F55-CA4F-98AF-7E46201D1F36}" type="pres">
      <dgm:prSet presAssocID="{213BB6F6-7CA0-4E0A-B30C-BA95F8CDF541}" presName="parentTextArrow" presStyleLbl="node1" presStyleIdx="0" presStyleCnt="0"/>
      <dgm:spPr/>
    </dgm:pt>
    <dgm:pt modelId="{328CB0A1-E5BD-1442-A2CD-E0B50D9D72C2}" type="pres">
      <dgm:prSet presAssocID="{213BB6F6-7CA0-4E0A-B30C-BA95F8CDF541}" presName="arrow" presStyleLbl="alignNode1" presStyleIdx="4" presStyleCnt="5"/>
      <dgm:spPr/>
    </dgm:pt>
    <dgm:pt modelId="{C68DD792-392B-2E4E-9AAA-413D142FC337}" type="pres">
      <dgm:prSet presAssocID="{213BB6F6-7CA0-4E0A-B30C-BA95F8CDF541}" presName="descendantArrow" presStyleLbl="bgAccFollowNode1" presStyleIdx="4" presStyleCnt="5"/>
      <dgm:spPr/>
    </dgm:pt>
  </dgm:ptLst>
  <dgm:cxnLst>
    <dgm:cxn modelId="{B0421806-86F1-4C12-9D37-5C6A3AF5E86A}" srcId="{E7126B84-9667-4BA1-B50E-82459A19E02F}" destId="{56F92E22-62A0-4894-B398-EBBAB1331FCE}" srcOrd="3" destOrd="0" parTransId="{6DF743A5-67D9-447E-9777-170E78C2BB71}" sibTransId="{D9C0987A-97A6-4A1D-A93D-3BA786560F2A}"/>
    <dgm:cxn modelId="{9F5FFE1B-61BD-614E-8D25-6BE290955DBB}" type="presOf" srcId="{8CFAE242-C85C-4B8F-967F-426868FA38CB}" destId="{397309D1-B758-CE4E-ADDC-B220132546E7}" srcOrd="0" destOrd="0" presId="urn:microsoft.com/office/officeart/2016/7/layout/VerticalDownArrowProcess"/>
    <dgm:cxn modelId="{F785C51E-FB20-4EA6-919B-6E5BC19FCCF5}" srcId="{10254283-44C1-45A9-8DED-681F1E700F08}" destId="{8CFAE242-C85C-4B8F-967F-426868FA38CB}" srcOrd="0" destOrd="0" parTransId="{B6E40401-DF34-4882-AF04-E878839A2C33}" sibTransId="{30B01A95-27C0-408D-9DAC-E4684CD1A94A}"/>
    <dgm:cxn modelId="{0EE3EC1E-C36F-2044-B530-1744E6574C4C}" type="presOf" srcId="{C6B23CF4-1928-40C0-B986-91B5AF404D5F}" destId="{9DDABFEF-5CCD-B34A-A6EF-0720727FD7A7}" srcOrd="0" destOrd="0" presId="urn:microsoft.com/office/officeart/2016/7/layout/VerticalDownArrowProcess"/>
    <dgm:cxn modelId="{52376A26-FDAA-644D-A553-7224DE3EAD34}" type="presOf" srcId="{6572003A-D2AF-104D-A77E-27B46F53962A}" destId="{12FA4016-6428-B24F-B10E-51697C1D9B49}" srcOrd="0" destOrd="0" presId="urn:microsoft.com/office/officeart/2016/7/layout/VerticalDownArrowProcess"/>
    <dgm:cxn modelId="{1C9B1A3B-B5A1-9546-854E-152F081B7650}" type="presOf" srcId="{213BB6F6-7CA0-4E0A-B30C-BA95F8CDF541}" destId="{713DCCE4-1F55-CA4F-98AF-7E46201D1F36}" srcOrd="0" destOrd="0" presId="urn:microsoft.com/office/officeart/2016/7/layout/VerticalDownArrowProcess"/>
    <dgm:cxn modelId="{4327943E-2FB7-7641-846C-B1FD15945DD0}" type="presOf" srcId="{10254283-44C1-45A9-8DED-681F1E700F08}" destId="{383D177C-4A57-6748-81CD-5A3E0B033C18}" srcOrd="1" destOrd="0" presId="urn:microsoft.com/office/officeart/2016/7/layout/VerticalDownArrowProcess"/>
    <dgm:cxn modelId="{44CEB959-15E9-FD4C-9E42-6755C043D955}" type="presOf" srcId="{10254283-44C1-45A9-8DED-681F1E700F08}" destId="{74492A3C-D334-1240-8CF4-C23537AEBBC5}" srcOrd="0" destOrd="0" presId="urn:microsoft.com/office/officeart/2016/7/layout/VerticalDownArrowProcess"/>
    <dgm:cxn modelId="{A165AE6B-A712-3049-819F-02B2AD5AF1B4}" srcId="{E7126B84-9667-4BA1-B50E-82459A19E02F}" destId="{24EF0C5E-3D91-C44D-999F-2A17B69D2D2A}" srcOrd="4" destOrd="0" parTransId="{38BFF338-0C0B-614F-B801-A57FBA70FE2A}" sibTransId="{798ACB50-C177-F442-B5B9-B416EBF00D0F}"/>
    <dgm:cxn modelId="{C547F36E-3A4C-B64C-9D9F-0B2391063937}" type="presOf" srcId="{B64F933F-A865-427C-A4C1-4E9E5283B42D}" destId="{6208FCD2-D21A-8044-B062-2A6703482FA1}" srcOrd="0" destOrd="0" presId="urn:microsoft.com/office/officeart/2016/7/layout/VerticalDownArrowProcess"/>
    <dgm:cxn modelId="{A03E987E-CB2B-B947-BCA8-81A84374A3DE}" type="presOf" srcId="{224DEE6C-F86F-48E6-8DD8-E9131A7F8823}" destId="{E28B033C-A522-0E4E-ABAD-A5D4CE7022F4}" srcOrd="1" destOrd="0" presId="urn:microsoft.com/office/officeart/2016/7/layout/VerticalDownArrowProcess"/>
    <dgm:cxn modelId="{B2152081-AB3C-42CD-89F5-30587DA3DB5A}" srcId="{E7126B84-9667-4BA1-B50E-82459A19E02F}" destId="{10254283-44C1-45A9-8DED-681F1E700F08}" srcOrd="1" destOrd="0" parTransId="{A401179D-47DC-4B5F-9E7F-3FC2AB67EF96}" sibTransId="{20041B83-46E6-4527-8F38-9E96F4BA09E7}"/>
    <dgm:cxn modelId="{86436084-5943-49CB-B595-BCFE80B6DBCF}" srcId="{224DEE6C-F86F-48E6-8DD8-E9131A7F8823}" destId="{B64F933F-A865-427C-A4C1-4E9E5283B42D}" srcOrd="0" destOrd="0" parTransId="{75C8AF03-ACE1-4873-A515-4211424E3F9B}" sibTransId="{9A40DF7A-6E72-4486-8421-E1D6221B3F9F}"/>
    <dgm:cxn modelId="{B5412D87-5BDA-E14E-9058-1CB447D4C47D}" srcId="{24EF0C5E-3D91-C44D-999F-2A17B69D2D2A}" destId="{6572003A-D2AF-104D-A77E-27B46F53962A}" srcOrd="0" destOrd="0" parTransId="{13EA6E67-7BBA-B447-BC63-DA8973B74F2D}" sibTransId="{63613ADE-56EB-1348-8F44-476F951C3DFB}"/>
    <dgm:cxn modelId="{E553C487-4734-4B47-82AA-B4202ABB5522}" type="presOf" srcId="{224DEE6C-F86F-48E6-8DD8-E9131A7F8823}" destId="{76048CC7-E21A-F142-B860-CCD2A42F5279}" srcOrd="0" destOrd="0" presId="urn:microsoft.com/office/officeart/2016/7/layout/VerticalDownArrowProcess"/>
    <dgm:cxn modelId="{9FC1989C-D0A7-EE43-BABD-E563EE1583CB}" type="presOf" srcId="{24EF0C5E-3D91-C44D-999F-2A17B69D2D2A}" destId="{B745AB03-473F-2142-B6A4-952EAB7EA12D}" srcOrd="0" destOrd="0" presId="urn:microsoft.com/office/officeart/2016/7/layout/VerticalDownArrowProcess"/>
    <dgm:cxn modelId="{3085C4AB-B5B0-EF4F-AD09-4F0A4B4CC2FD}" type="presOf" srcId="{E7126B84-9667-4BA1-B50E-82459A19E02F}" destId="{0187A3D6-61CD-7243-89FB-3ABB0D2C8580}" srcOrd="0" destOrd="0" presId="urn:microsoft.com/office/officeart/2016/7/layout/VerticalDownArrowProcess"/>
    <dgm:cxn modelId="{690555B0-48BA-454F-B3A3-5E242521D463}" type="presOf" srcId="{56F92E22-62A0-4894-B398-EBBAB1331FCE}" destId="{897B720E-22E9-8E4D-9D48-8947C3D53ADC}" srcOrd="1" destOrd="0" presId="urn:microsoft.com/office/officeart/2016/7/layout/VerticalDownArrowProcess"/>
    <dgm:cxn modelId="{BB8273C4-A2B5-F243-AABB-E09F6D21DD4C}" type="presOf" srcId="{56F92E22-62A0-4894-B398-EBBAB1331FCE}" destId="{DD5CC0E3-E028-AF4C-B256-5CFB805EC73E}" srcOrd="0" destOrd="0" presId="urn:microsoft.com/office/officeart/2016/7/layout/VerticalDownArrowProcess"/>
    <dgm:cxn modelId="{2BC46CDB-FE4D-6C46-AA87-3068C20F0F0C}" type="presOf" srcId="{213BB6F6-7CA0-4E0A-B30C-BA95F8CDF541}" destId="{328CB0A1-E5BD-1442-A2CD-E0B50D9D72C2}" srcOrd="1" destOrd="0" presId="urn:microsoft.com/office/officeart/2016/7/layout/VerticalDownArrowProcess"/>
    <dgm:cxn modelId="{FFE35ADC-EEA7-A444-84A4-6AF2BFD3C613}" type="presOf" srcId="{AE3163D2-256A-401A-981E-E288919A2193}" destId="{C68DD792-392B-2E4E-9AAA-413D142FC337}" srcOrd="0" destOrd="0" presId="urn:microsoft.com/office/officeart/2016/7/layout/VerticalDownArrowProcess"/>
    <dgm:cxn modelId="{A7101FE7-727C-4EB9-A304-2EDDDF39790D}" srcId="{E7126B84-9667-4BA1-B50E-82459A19E02F}" destId="{213BB6F6-7CA0-4E0A-B30C-BA95F8CDF541}" srcOrd="0" destOrd="0" parTransId="{BE239B7D-909D-4153-BBD7-4EA07564AB42}" sibTransId="{A886FC20-B0A7-4F30-93C0-488DEB2615B6}"/>
    <dgm:cxn modelId="{52EA54E9-72BA-40B7-911C-624FB5176870}" srcId="{213BB6F6-7CA0-4E0A-B30C-BA95F8CDF541}" destId="{AE3163D2-256A-401A-981E-E288919A2193}" srcOrd="0" destOrd="0" parTransId="{AE5A1800-2E7F-4AFE-8D1F-CFA1C9304E85}" sibTransId="{9ACCE431-9762-49D9-A47F-A9B7FE80950F}"/>
    <dgm:cxn modelId="{472DE5EA-FEA8-4DB0-B5C0-B5A55A2020DC}" srcId="{56F92E22-62A0-4894-B398-EBBAB1331FCE}" destId="{C6B23CF4-1928-40C0-B986-91B5AF404D5F}" srcOrd="0" destOrd="0" parTransId="{5516C3C9-0C22-4862-ADB4-E9292B314D19}" sibTransId="{C35A099D-7655-40F8-80C8-0430BEDF3B34}"/>
    <dgm:cxn modelId="{725676EF-3B2A-4E0F-A2B5-F74474DC821B}" srcId="{E7126B84-9667-4BA1-B50E-82459A19E02F}" destId="{224DEE6C-F86F-48E6-8DD8-E9131A7F8823}" srcOrd="2" destOrd="0" parTransId="{27C9F5C4-E948-42D0-AAA4-14442BC87F0D}" sibTransId="{BAF3A62D-7085-4733-946B-AEAE0CCF7B0C}"/>
    <dgm:cxn modelId="{D2C7C3B4-394E-BC4F-B21E-ED02E8A18185}" type="presParOf" srcId="{0187A3D6-61CD-7243-89FB-3ABB0D2C8580}" destId="{4F5DD73E-E098-7741-8813-54C5C119B188}" srcOrd="0" destOrd="0" presId="urn:microsoft.com/office/officeart/2016/7/layout/VerticalDownArrowProcess"/>
    <dgm:cxn modelId="{BAE0A5B4-714F-8D41-9313-36DE7108E488}" type="presParOf" srcId="{4F5DD73E-E098-7741-8813-54C5C119B188}" destId="{B745AB03-473F-2142-B6A4-952EAB7EA12D}" srcOrd="0" destOrd="0" presId="urn:microsoft.com/office/officeart/2016/7/layout/VerticalDownArrowProcess"/>
    <dgm:cxn modelId="{0C2B03D8-78F7-1C44-835F-B194AD35E72A}" type="presParOf" srcId="{4F5DD73E-E098-7741-8813-54C5C119B188}" destId="{12FA4016-6428-B24F-B10E-51697C1D9B49}" srcOrd="1" destOrd="0" presId="urn:microsoft.com/office/officeart/2016/7/layout/VerticalDownArrowProcess"/>
    <dgm:cxn modelId="{E83C64FF-2614-8C4F-AF96-D8F00596DBCE}" type="presParOf" srcId="{0187A3D6-61CD-7243-89FB-3ABB0D2C8580}" destId="{8D49A20E-FF44-9E40-873F-F9BD08D81942}" srcOrd="1" destOrd="0" presId="urn:microsoft.com/office/officeart/2016/7/layout/VerticalDownArrowProcess"/>
    <dgm:cxn modelId="{3BEEBC3B-3C62-694B-A412-EB48DAA761C7}" type="presParOf" srcId="{0187A3D6-61CD-7243-89FB-3ABB0D2C8580}" destId="{3B0A76A1-4919-AC4A-9F7E-E3C7F6F7909D}" srcOrd="2" destOrd="0" presId="urn:microsoft.com/office/officeart/2016/7/layout/VerticalDownArrowProcess"/>
    <dgm:cxn modelId="{8FE2D80C-62ED-C64D-9DC4-EC8AF2B73285}" type="presParOf" srcId="{3B0A76A1-4919-AC4A-9F7E-E3C7F6F7909D}" destId="{DD5CC0E3-E028-AF4C-B256-5CFB805EC73E}" srcOrd="0" destOrd="0" presId="urn:microsoft.com/office/officeart/2016/7/layout/VerticalDownArrowProcess"/>
    <dgm:cxn modelId="{75CF3D37-7893-5D48-8FBA-0CA5EAE0D98F}" type="presParOf" srcId="{3B0A76A1-4919-AC4A-9F7E-E3C7F6F7909D}" destId="{897B720E-22E9-8E4D-9D48-8947C3D53ADC}" srcOrd="1" destOrd="0" presId="urn:microsoft.com/office/officeart/2016/7/layout/VerticalDownArrowProcess"/>
    <dgm:cxn modelId="{085E3EB7-FAC6-8D4E-9662-D55B4C4D0A4E}" type="presParOf" srcId="{3B0A76A1-4919-AC4A-9F7E-E3C7F6F7909D}" destId="{9DDABFEF-5CCD-B34A-A6EF-0720727FD7A7}" srcOrd="2" destOrd="0" presId="urn:microsoft.com/office/officeart/2016/7/layout/VerticalDownArrowProcess"/>
    <dgm:cxn modelId="{13A4862C-DAB7-5B49-B546-9BDA62632F03}" type="presParOf" srcId="{0187A3D6-61CD-7243-89FB-3ABB0D2C8580}" destId="{170B7BAC-2E79-F748-8C13-BABCDCC5E719}" srcOrd="3" destOrd="0" presId="urn:microsoft.com/office/officeart/2016/7/layout/VerticalDownArrowProcess"/>
    <dgm:cxn modelId="{FD712823-8EFF-5047-A1CE-CC3FBC61E844}" type="presParOf" srcId="{0187A3D6-61CD-7243-89FB-3ABB0D2C8580}" destId="{956778BE-270E-D648-B38E-F552AD0EB97E}" srcOrd="4" destOrd="0" presId="urn:microsoft.com/office/officeart/2016/7/layout/VerticalDownArrowProcess"/>
    <dgm:cxn modelId="{33F17386-0815-5241-8090-67C3670CEA48}" type="presParOf" srcId="{956778BE-270E-D648-B38E-F552AD0EB97E}" destId="{76048CC7-E21A-F142-B860-CCD2A42F5279}" srcOrd="0" destOrd="0" presId="urn:microsoft.com/office/officeart/2016/7/layout/VerticalDownArrowProcess"/>
    <dgm:cxn modelId="{44CF2095-3264-A046-AB4B-CE9A04189C29}" type="presParOf" srcId="{956778BE-270E-D648-B38E-F552AD0EB97E}" destId="{E28B033C-A522-0E4E-ABAD-A5D4CE7022F4}" srcOrd="1" destOrd="0" presId="urn:microsoft.com/office/officeart/2016/7/layout/VerticalDownArrowProcess"/>
    <dgm:cxn modelId="{7ACCA39E-C513-C641-9254-AEA63E078C30}" type="presParOf" srcId="{956778BE-270E-D648-B38E-F552AD0EB97E}" destId="{6208FCD2-D21A-8044-B062-2A6703482FA1}" srcOrd="2" destOrd="0" presId="urn:microsoft.com/office/officeart/2016/7/layout/VerticalDownArrowProcess"/>
    <dgm:cxn modelId="{3CF97FFC-3A9D-4A42-98E8-90D728612DC6}" type="presParOf" srcId="{0187A3D6-61CD-7243-89FB-3ABB0D2C8580}" destId="{ABDE19FA-54D0-F246-8E55-80013E03B88B}" srcOrd="5" destOrd="0" presId="urn:microsoft.com/office/officeart/2016/7/layout/VerticalDownArrowProcess"/>
    <dgm:cxn modelId="{69B545E3-0953-374A-B40F-9C91D68DE874}" type="presParOf" srcId="{0187A3D6-61CD-7243-89FB-3ABB0D2C8580}" destId="{6C396CD6-F511-8D43-968C-22C5B1776FE0}" srcOrd="6" destOrd="0" presId="urn:microsoft.com/office/officeart/2016/7/layout/VerticalDownArrowProcess"/>
    <dgm:cxn modelId="{C2A756D2-2148-4840-A25D-0F2141AF7355}" type="presParOf" srcId="{6C396CD6-F511-8D43-968C-22C5B1776FE0}" destId="{74492A3C-D334-1240-8CF4-C23537AEBBC5}" srcOrd="0" destOrd="0" presId="urn:microsoft.com/office/officeart/2016/7/layout/VerticalDownArrowProcess"/>
    <dgm:cxn modelId="{FDF18B5B-CA23-C34D-9C35-323A7DC4455E}" type="presParOf" srcId="{6C396CD6-F511-8D43-968C-22C5B1776FE0}" destId="{383D177C-4A57-6748-81CD-5A3E0B033C18}" srcOrd="1" destOrd="0" presId="urn:microsoft.com/office/officeart/2016/7/layout/VerticalDownArrowProcess"/>
    <dgm:cxn modelId="{56E9C13F-1A95-0A47-BFB4-5B9AD644BDFB}" type="presParOf" srcId="{6C396CD6-F511-8D43-968C-22C5B1776FE0}" destId="{397309D1-B758-CE4E-ADDC-B220132546E7}" srcOrd="2" destOrd="0" presId="urn:microsoft.com/office/officeart/2016/7/layout/VerticalDownArrowProcess"/>
    <dgm:cxn modelId="{A8F84F1C-307A-AB47-A273-822D1C50F48A}" type="presParOf" srcId="{0187A3D6-61CD-7243-89FB-3ABB0D2C8580}" destId="{DA6A3568-36D0-CB44-B5F5-F3E3050DFB85}" srcOrd="7" destOrd="0" presId="urn:microsoft.com/office/officeart/2016/7/layout/VerticalDownArrowProcess"/>
    <dgm:cxn modelId="{8B0E9177-C3F0-EB4A-B2F5-9AC76C657554}" type="presParOf" srcId="{0187A3D6-61CD-7243-89FB-3ABB0D2C8580}" destId="{0C482951-891A-304B-867B-5DEF7F3D1009}" srcOrd="8" destOrd="0" presId="urn:microsoft.com/office/officeart/2016/7/layout/VerticalDownArrowProcess"/>
    <dgm:cxn modelId="{EB06F934-3DC2-B940-899C-16D5B853D7D8}" type="presParOf" srcId="{0C482951-891A-304B-867B-5DEF7F3D1009}" destId="{713DCCE4-1F55-CA4F-98AF-7E46201D1F36}" srcOrd="0" destOrd="0" presId="urn:microsoft.com/office/officeart/2016/7/layout/VerticalDownArrowProcess"/>
    <dgm:cxn modelId="{B3EDB57C-04F8-A042-8A75-3865B3E52E7B}" type="presParOf" srcId="{0C482951-891A-304B-867B-5DEF7F3D1009}" destId="{328CB0A1-E5BD-1442-A2CD-E0B50D9D72C2}" srcOrd="1" destOrd="0" presId="urn:microsoft.com/office/officeart/2016/7/layout/VerticalDownArrowProcess"/>
    <dgm:cxn modelId="{ED5197CB-BFA1-AD4A-94BB-6822EB46D040}" type="presParOf" srcId="{0C482951-891A-304B-867B-5DEF7F3D1009}" destId="{C68DD792-392B-2E4E-9AAA-413D142FC337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/>
      <dgm:spPr/>
      <dgm:t>
        <a:bodyPr/>
        <a:lstStyle/>
        <a:p>
          <a:r>
            <a:rPr lang="en-US" dirty="0"/>
            <a:t>Pick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/>
        </a:p>
      </dgm:t>
    </dgm:pt>
    <dgm:pt modelId="{9C00D7B7-047D-414C-8814-E0142AF34843}">
      <dgm:prSet/>
      <dgm:spPr/>
      <dgm:t>
        <a:bodyPr/>
        <a:lstStyle/>
        <a:p>
          <a:r>
            <a:rPr lang="en-US" dirty="0"/>
            <a:t>Read</a:t>
          </a:r>
        </a:p>
      </dgm:t>
    </dgm:pt>
    <dgm:pt modelId="{7F74A198-FADC-D24F-9487-FCD081D0BCE0}" type="parTrans" cxnId="{CD681419-9B31-BF4F-9587-57FD021631CD}">
      <dgm:prSet/>
      <dgm:spPr/>
      <dgm:t>
        <a:bodyPr/>
        <a:lstStyle/>
        <a:p>
          <a:endParaRPr lang="en-US"/>
        </a:p>
      </dgm:t>
    </dgm:pt>
    <dgm:pt modelId="{718B5888-3ACA-E14F-83A3-39F61DB49DCF}" type="sibTrans" cxnId="{CD681419-9B31-BF4F-9587-57FD021631CD}">
      <dgm:prSet/>
      <dgm:spPr/>
      <dgm:t>
        <a:bodyPr/>
        <a:lstStyle/>
        <a:p>
          <a:endParaRPr lang="en-US"/>
        </a:p>
      </dgm:t>
    </dgm:pt>
    <dgm:pt modelId="{7ED3EA05-86AD-4041-8371-67F5B0E68986}">
      <dgm:prSet/>
      <dgm:spPr/>
      <dgm:t>
        <a:bodyPr/>
        <a:lstStyle/>
        <a:p>
          <a:r>
            <a:rPr lang="en-US" dirty="0"/>
            <a:t>Discuss</a:t>
          </a:r>
        </a:p>
      </dgm:t>
    </dgm:pt>
    <dgm:pt modelId="{FAB8BC38-A5CB-7748-B995-9A9748731CF5}" type="parTrans" cxnId="{4ED6C625-605E-4C4A-89AB-715AD88C7DAA}">
      <dgm:prSet/>
      <dgm:spPr/>
      <dgm:t>
        <a:bodyPr/>
        <a:lstStyle/>
        <a:p>
          <a:endParaRPr lang="en-US"/>
        </a:p>
      </dgm:t>
    </dgm:pt>
    <dgm:pt modelId="{45D428BE-2DDE-3640-9186-701F7B6ED98A}" type="sibTrans" cxnId="{4ED6C625-605E-4C4A-89AB-715AD88C7DAA}">
      <dgm:prSet/>
      <dgm:spPr/>
      <dgm:t>
        <a:bodyPr/>
        <a:lstStyle/>
        <a:p>
          <a:endParaRPr lang="en-US"/>
        </a:p>
      </dgm:t>
    </dgm:pt>
    <dgm:pt modelId="{D42C1568-70D3-8E4F-ACFF-5E970D7B9786}">
      <dgm:prSet/>
      <dgm:spPr/>
      <dgm:t>
        <a:bodyPr/>
        <a:lstStyle/>
        <a:p>
          <a:r>
            <a:rPr lang="en-US" dirty="0"/>
            <a:t>Repeat</a:t>
          </a:r>
        </a:p>
      </dgm:t>
    </dgm:pt>
    <dgm:pt modelId="{5FEF9EC7-BBA5-5D4C-AE7B-6D6DFF324BD3}" type="parTrans" cxnId="{E5E3D089-7B81-7D46-A6BA-AFF860DC81E0}">
      <dgm:prSet/>
      <dgm:spPr/>
      <dgm:t>
        <a:bodyPr/>
        <a:lstStyle/>
        <a:p>
          <a:endParaRPr lang="en-US"/>
        </a:p>
      </dgm:t>
    </dgm:pt>
    <dgm:pt modelId="{DEF79CE5-6B4E-BB48-BA20-D0431075DD9B}" type="sibTrans" cxnId="{E5E3D089-7B81-7D46-A6BA-AFF860DC81E0}">
      <dgm:prSet/>
      <dgm:spPr/>
      <dgm:t>
        <a:bodyPr/>
        <a:lstStyle/>
        <a:p>
          <a:endParaRPr lang="en-US"/>
        </a:p>
      </dgm:t>
    </dgm:pt>
    <dgm:pt modelId="{C0F7BC89-21B8-4846-BAA5-B7AE65A3EE10}">
      <dgm:prSet/>
      <dgm:spPr/>
      <dgm:t>
        <a:bodyPr/>
        <a:lstStyle/>
        <a:p>
          <a:r>
            <a:rPr lang="en-US" dirty="0"/>
            <a:t>Pick a facilitator – last person who ate a green veggie</a:t>
          </a:r>
        </a:p>
      </dgm:t>
    </dgm:pt>
    <dgm:pt modelId="{3EEDC097-5102-1248-B6DB-64AD81F8CC2B}" type="parTrans" cxnId="{B79953E8-D70E-134A-A7C1-2BD6403E01C2}">
      <dgm:prSet/>
      <dgm:spPr/>
      <dgm:t>
        <a:bodyPr/>
        <a:lstStyle/>
        <a:p>
          <a:endParaRPr lang="en-US"/>
        </a:p>
      </dgm:t>
    </dgm:pt>
    <dgm:pt modelId="{1A7F0EA0-8C53-0B48-827E-7FC839A0223B}" type="sibTrans" cxnId="{B79953E8-D70E-134A-A7C1-2BD6403E01C2}">
      <dgm:prSet/>
      <dgm:spPr/>
      <dgm:t>
        <a:bodyPr/>
        <a:lstStyle/>
        <a:p>
          <a:endParaRPr lang="en-US"/>
        </a:p>
      </dgm:t>
    </dgm:pt>
    <dgm:pt modelId="{63E6C898-B07B-8248-A2F1-ECE7DB14C96E}">
      <dgm:prSet/>
      <dgm:spPr/>
      <dgm:t>
        <a:bodyPr/>
        <a:lstStyle/>
        <a:p>
          <a:r>
            <a:rPr lang="en-US" dirty="0"/>
            <a:t>Read the challenge shared in your room</a:t>
          </a:r>
        </a:p>
      </dgm:t>
    </dgm:pt>
    <dgm:pt modelId="{571904C6-848E-3641-ACE3-5D160A46C6A7}" type="parTrans" cxnId="{0712F924-91AB-AE4B-8BF0-EA031E00B905}">
      <dgm:prSet/>
      <dgm:spPr/>
      <dgm:t>
        <a:bodyPr/>
        <a:lstStyle/>
        <a:p>
          <a:endParaRPr lang="en-US"/>
        </a:p>
      </dgm:t>
    </dgm:pt>
    <dgm:pt modelId="{69132878-D558-6148-8338-3093B816B7A6}" type="sibTrans" cxnId="{0712F924-91AB-AE4B-8BF0-EA031E00B905}">
      <dgm:prSet/>
      <dgm:spPr/>
      <dgm:t>
        <a:bodyPr/>
        <a:lstStyle/>
        <a:p>
          <a:endParaRPr lang="en-US"/>
        </a:p>
      </dgm:t>
    </dgm:pt>
    <dgm:pt modelId="{AA24D3BF-864B-AC40-80B2-21134BA8BD49}">
      <dgm:prSet/>
      <dgm:spPr/>
      <dgm:t>
        <a:bodyPr/>
        <a:lstStyle/>
        <a:p>
          <a:r>
            <a:rPr lang="en-US" dirty="0"/>
            <a:t>Discuss possible responses for one minute</a:t>
          </a:r>
        </a:p>
      </dgm:t>
    </dgm:pt>
    <dgm:pt modelId="{CB6DC610-242A-B548-93CB-58DCB9A3735D}" type="parTrans" cxnId="{1B4ABE5D-8E61-BC48-864E-2C3AC121819D}">
      <dgm:prSet/>
      <dgm:spPr/>
      <dgm:t>
        <a:bodyPr/>
        <a:lstStyle/>
        <a:p>
          <a:endParaRPr lang="en-US"/>
        </a:p>
      </dgm:t>
    </dgm:pt>
    <dgm:pt modelId="{7225FC44-5ADB-A645-B0D5-79303E723E08}" type="sibTrans" cxnId="{1B4ABE5D-8E61-BC48-864E-2C3AC121819D}">
      <dgm:prSet/>
      <dgm:spPr/>
      <dgm:t>
        <a:bodyPr/>
        <a:lstStyle/>
        <a:p>
          <a:endParaRPr lang="en-US"/>
        </a:p>
      </dgm:t>
    </dgm:pt>
    <dgm:pt modelId="{63B09563-FA3D-6640-AA02-9EDF9F33BC88}">
      <dgm:prSet/>
      <dgm:spPr/>
      <dgm:t>
        <a:bodyPr/>
        <a:lstStyle/>
        <a:p>
          <a:r>
            <a:rPr lang="en-US" dirty="0"/>
            <a:t>Repeat the Read/Discuss/Review for each slide</a:t>
          </a:r>
        </a:p>
      </dgm:t>
    </dgm:pt>
    <dgm:pt modelId="{2C6751BB-A320-7C48-BDD9-B2E179496B2D}" type="parTrans" cxnId="{6DC407AA-1186-F844-B62E-705DFD9E9605}">
      <dgm:prSet/>
      <dgm:spPr/>
      <dgm:t>
        <a:bodyPr/>
        <a:lstStyle/>
        <a:p>
          <a:endParaRPr lang="en-US"/>
        </a:p>
      </dgm:t>
    </dgm:pt>
    <dgm:pt modelId="{A9089247-1D64-A444-8A7B-2EAFAFEB3D33}" type="sibTrans" cxnId="{6DC407AA-1186-F844-B62E-705DFD9E9605}">
      <dgm:prSet/>
      <dgm:spPr/>
      <dgm:t>
        <a:bodyPr/>
        <a:lstStyle/>
        <a:p>
          <a:endParaRPr lang="en-US"/>
        </a:p>
      </dgm:t>
    </dgm:pt>
    <dgm:pt modelId="{B06B1BC8-A0EE-7D42-8CB1-3F8416941DCD}">
      <dgm:prSet/>
      <dgm:spPr/>
      <dgm:t>
        <a:bodyPr/>
        <a:lstStyle/>
        <a:p>
          <a:r>
            <a:rPr lang="en-US" dirty="0"/>
            <a:t>Review</a:t>
          </a:r>
        </a:p>
      </dgm:t>
    </dgm:pt>
    <dgm:pt modelId="{A8FC6A85-FF13-1D45-97BE-55999E36B622}" type="parTrans" cxnId="{DA4E8ABD-8475-0842-BCD5-2CC2C22CC0B8}">
      <dgm:prSet/>
      <dgm:spPr/>
      <dgm:t>
        <a:bodyPr/>
        <a:lstStyle/>
        <a:p>
          <a:endParaRPr lang="en-US"/>
        </a:p>
      </dgm:t>
    </dgm:pt>
    <dgm:pt modelId="{77BCB746-AEDE-BE45-A535-6DAB6684F3D2}" type="sibTrans" cxnId="{DA4E8ABD-8475-0842-BCD5-2CC2C22CC0B8}">
      <dgm:prSet/>
      <dgm:spPr/>
      <dgm:t>
        <a:bodyPr/>
        <a:lstStyle/>
        <a:p>
          <a:endParaRPr lang="en-US"/>
        </a:p>
      </dgm:t>
    </dgm:pt>
    <dgm:pt modelId="{D9CBF2F7-F418-B748-B1DC-F724B031E2F9}">
      <dgm:prSet/>
      <dgm:spPr/>
      <dgm:t>
        <a:bodyPr/>
        <a:lstStyle/>
        <a:p>
          <a:r>
            <a:rPr lang="en-US" dirty="0"/>
            <a:t>Review the possible response given for one minute</a:t>
          </a:r>
        </a:p>
      </dgm:t>
    </dgm:pt>
    <dgm:pt modelId="{E27CD4F9-93A3-2443-8BA6-D43FFCF6F07E}" type="parTrans" cxnId="{BC86C7E2-2C42-1E49-98BC-C3055D35A2F5}">
      <dgm:prSet/>
      <dgm:spPr/>
      <dgm:t>
        <a:bodyPr/>
        <a:lstStyle/>
        <a:p>
          <a:endParaRPr lang="en-US"/>
        </a:p>
      </dgm:t>
    </dgm:pt>
    <dgm:pt modelId="{E59464F0-EA3C-5048-969F-52BF00889578}" type="sibTrans" cxnId="{BC86C7E2-2C42-1E49-98BC-C3055D35A2F5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BAF85C7C-D4FE-0346-B62C-DE0260F8CD81}" type="pres">
      <dgm:prSet presAssocID="{D42C1568-70D3-8E4F-ACFF-5E970D7B9786}" presName="boxAndChildren" presStyleCnt="0"/>
      <dgm:spPr/>
    </dgm:pt>
    <dgm:pt modelId="{099A83D8-2716-6B43-948E-269DF8632FB9}" type="pres">
      <dgm:prSet presAssocID="{D42C1568-70D3-8E4F-ACFF-5E970D7B9786}" presName="parentTextBox" presStyleLbl="alignNode1" presStyleIdx="0" presStyleCnt="5"/>
      <dgm:spPr/>
    </dgm:pt>
    <dgm:pt modelId="{5D235134-AC28-C04A-9A07-28981ACD603C}" type="pres">
      <dgm:prSet presAssocID="{D42C1568-70D3-8E4F-ACFF-5E970D7B9786}" presName="descendantBox" presStyleLbl="bgAccFollowNode1" presStyleIdx="0" presStyleCnt="5"/>
      <dgm:spPr/>
    </dgm:pt>
    <dgm:pt modelId="{D8DFC8BE-F983-AA41-9AE2-3AF6CD58E129}" type="pres">
      <dgm:prSet presAssocID="{77BCB746-AEDE-BE45-A535-6DAB6684F3D2}" presName="sp" presStyleCnt="0"/>
      <dgm:spPr/>
    </dgm:pt>
    <dgm:pt modelId="{47612A8A-326D-5847-9F58-A72B15B88F71}" type="pres">
      <dgm:prSet presAssocID="{B06B1BC8-A0EE-7D42-8CB1-3F8416941DCD}" presName="arrowAndChildren" presStyleCnt="0"/>
      <dgm:spPr/>
    </dgm:pt>
    <dgm:pt modelId="{096A6E6F-18F6-3241-BCD2-EBFC8013D6E1}" type="pres">
      <dgm:prSet presAssocID="{B06B1BC8-A0EE-7D42-8CB1-3F8416941DCD}" presName="parentTextArrow" presStyleLbl="node1" presStyleIdx="0" presStyleCnt="0"/>
      <dgm:spPr/>
    </dgm:pt>
    <dgm:pt modelId="{20A0BB84-3CF2-EC47-84FE-7D7D617AAB43}" type="pres">
      <dgm:prSet presAssocID="{B06B1BC8-A0EE-7D42-8CB1-3F8416941DCD}" presName="arrow" presStyleLbl="alignNode1" presStyleIdx="1" presStyleCnt="5"/>
      <dgm:spPr/>
    </dgm:pt>
    <dgm:pt modelId="{CFC6BCDE-EEAB-FE45-9927-5AFF21DE4AC6}" type="pres">
      <dgm:prSet presAssocID="{B06B1BC8-A0EE-7D42-8CB1-3F8416941DCD}" presName="descendantArrow" presStyleLbl="bgAccFollowNode1" presStyleIdx="1" presStyleCnt="5"/>
      <dgm:spPr/>
    </dgm:pt>
    <dgm:pt modelId="{7503E0F2-52F4-C54E-990F-2C52573886A2}" type="pres">
      <dgm:prSet presAssocID="{45D428BE-2DDE-3640-9186-701F7B6ED98A}" presName="sp" presStyleCnt="0"/>
      <dgm:spPr/>
    </dgm:pt>
    <dgm:pt modelId="{5F84D362-1357-5F4E-9AB1-4488CB22B097}" type="pres">
      <dgm:prSet presAssocID="{7ED3EA05-86AD-4041-8371-67F5B0E68986}" presName="arrowAndChildren" presStyleCnt="0"/>
      <dgm:spPr/>
    </dgm:pt>
    <dgm:pt modelId="{C13EF3AD-3FA1-1147-B1A2-74273E8B853C}" type="pres">
      <dgm:prSet presAssocID="{7ED3EA05-86AD-4041-8371-67F5B0E68986}" presName="parentTextArrow" presStyleLbl="node1" presStyleIdx="0" presStyleCnt="0"/>
      <dgm:spPr/>
    </dgm:pt>
    <dgm:pt modelId="{FFEDD5DC-AECC-4143-9394-9417CD5A0EA7}" type="pres">
      <dgm:prSet presAssocID="{7ED3EA05-86AD-4041-8371-67F5B0E68986}" presName="arrow" presStyleLbl="alignNode1" presStyleIdx="2" presStyleCnt="5"/>
      <dgm:spPr/>
    </dgm:pt>
    <dgm:pt modelId="{AFA0840E-0A4C-8A4E-AB8F-BA43045ECC40}" type="pres">
      <dgm:prSet presAssocID="{7ED3EA05-86AD-4041-8371-67F5B0E68986}" presName="descendantArrow" presStyleLbl="bgAccFollowNode1" presStyleIdx="2" presStyleCnt="5"/>
      <dgm:spPr/>
    </dgm:pt>
    <dgm:pt modelId="{F4F7EE6F-C952-4640-8B0D-0CC3295D8524}" type="pres">
      <dgm:prSet presAssocID="{718B5888-3ACA-E14F-83A3-39F61DB49DCF}" presName="sp" presStyleCnt="0"/>
      <dgm:spPr/>
    </dgm:pt>
    <dgm:pt modelId="{781B1899-CA63-5E49-ACCA-ED1DFFB5FB3F}" type="pres">
      <dgm:prSet presAssocID="{9C00D7B7-047D-414C-8814-E0142AF34843}" presName="arrowAndChildren" presStyleCnt="0"/>
      <dgm:spPr/>
    </dgm:pt>
    <dgm:pt modelId="{FA1B0C37-3089-D64C-825E-6C51222A4F2D}" type="pres">
      <dgm:prSet presAssocID="{9C00D7B7-047D-414C-8814-E0142AF34843}" presName="parentTextArrow" presStyleLbl="node1" presStyleIdx="0" presStyleCnt="0"/>
      <dgm:spPr/>
    </dgm:pt>
    <dgm:pt modelId="{739055FA-76C2-9C4A-8A1C-1DB9AD1E6789}" type="pres">
      <dgm:prSet presAssocID="{9C00D7B7-047D-414C-8814-E0142AF34843}" presName="arrow" presStyleLbl="alignNode1" presStyleIdx="3" presStyleCnt="5"/>
      <dgm:spPr/>
    </dgm:pt>
    <dgm:pt modelId="{72CBFD91-A567-684D-A23D-FD5390239C9E}" type="pres">
      <dgm:prSet presAssocID="{9C00D7B7-047D-414C-8814-E0142AF34843}" presName="descendantArrow" presStyleLbl="bgAccFollowNode1" presStyleIdx="3" presStyleCnt="5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4" presStyleCnt="5"/>
      <dgm:spPr/>
    </dgm:pt>
    <dgm:pt modelId="{09873D00-5DE1-E24E-99D8-46BC5A8B9A9E}" type="pres">
      <dgm:prSet presAssocID="{77A76DFD-9727-4CFD-B145-A825ABE2B364}" presName="descendantArrow" presStyleLbl="bgAccFollowNode1" presStyleIdx="4" presStyleCnt="5"/>
      <dgm:spPr/>
    </dgm:pt>
  </dgm:ptLst>
  <dgm:cxnLst>
    <dgm:cxn modelId="{CD681419-9B31-BF4F-9587-57FD021631CD}" srcId="{629DB52F-C55D-4D7D-9422-7A419D02F976}" destId="{9C00D7B7-047D-414C-8814-E0142AF34843}" srcOrd="1" destOrd="0" parTransId="{7F74A198-FADC-D24F-9487-FCD081D0BCE0}" sibTransId="{718B5888-3ACA-E14F-83A3-39F61DB49DCF}"/>
    <dgm:cxn modelId="{956FDB1A-6A21-5A48-850D-5D46644A0A3A}" type="presOf" srcId="{AA24D3BF-864B-AC40-80B2-21134BA8BD49}" destId="{AFA0840E-0A4C-8A4E-AB8F-BA43045ECC40}" srcOrd="0" destOrd="0" presId="urn:microsoft.com/office/officeart/2016/7/layout/VerticalDownArrowProcess"/>
    <dgm:cxn modelId="{0712F924-91AB-AE4B-8BF0-EA031E00B905}" srcId="{9C00D7B7-047D-414C-8814-E0142AF34843}" destId="{63E6C898-B07B-8248-A2F1-ECE7DB14C96E}" srcOrd="0" destOrd="0" parTransId="{571904C6-848E-3641-ACE3-5D160A46C6A7}" sibTransId="{69132878-D558-6148-8338-3093B816B7A6}"/>
    <dgm:cxn modelId="{4ED6C625-605E-4C4A-89AB-715AD88C7DAA}" srcId="{629DB52F-C55D-4D7D-9422-7A419D02F976}" destId="{7ED3EA05-86AD-4041-8371-67F5B0E68986}" srcOrd="2" destOrd="0" parTransId="{FAB8BC38-A5CB-7748-B995-9A9748731CF5}" sibTransId="{45D428BE-2DDE-3640-9186-701F7B6ED98A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1B4ABE5D-8E61-BC48-864E-2C3AC121819D}" srcId="{7ED3EA05-86AD-4041-8371-67F5B0E68986}" destId="{AA24D3BF-864B-AC40-80B2-21134BA8BD49}" srcOrd="0" destOrd="0" parTransId="{CB6DC610-242A-B548-93CB-58DCB9A3735D}" sibTransId="{7225FC44-5ADB-A645-B0D5-79303E723E08}"/>
    <dgm:cxn modelId="{3A009D66-42AC-AB4D-9FDC-63EF5C75B408}" type="presOf" srcId="{9C00D7B7-047D-414C-8814-E0142AF34843}" destId="{739055FA-76C2-9C4A-8A1C-1DB9AD1E6789}" srcOrd="1" destOrd="0" presId="urn:microsoft.com/office/officeart/2016/7/layout/VerticalDownArrowProcess"/>
    <dgm:cxn modelId="{1ABBDA6A-DA22-BD47-990E-F7D312FEC63F}" type="presOf" srcId="{9C00D7B7-047D-414C-8814-E0142AF34843}" destId="{FA1B0C37-3089-D64C-825E-6C51222A4F2D}" srcOrd="0" destOrd="0" presId="urn:microsoft.com/office/officeart/2016/7/layout/VerticalDownArrowProcess"/>
    <dgm:cxn modelId="{C2B1F66F-6162-A145-BF70-8E12D7424C8B}" type="presOf" srcId="{63B09563-FA3D-6640-AA02-9EDF9F33BC88}" destId="{5D235134-AC28-C04A-9A07-28981ACD603C}" srcOrd="0" destOrd="0" presId="urn:microsoft.com/office/officeart/2016/7/layout/VerticalDownArrowProcess"/>
    <dgm:cxn modelId="{2DC0E572-40AE-2544-B4C4-8C4A5329F256}" type="presOf" srcId="{B06B1BC8-A0EE-7D42-8CB1-3F8416941DCD}" destId="{096A6E6F-18F6-3241-BCD2-EBFC8013D6E1}" srcOrd="0" destOrd="0" presId="urn:microsoft.com/office/officeart/2016/7/layout/VerticalDownArrowProcess"/>
    <dgm:cxn modelId="{FAF0A384-DF96-ED4A-B566-D390104AB4FE}" type="presOf" srcId="{7ED3EA05-86AD-4041-8371-67F5B0E68986}" destId="{FFEDD5DC-AECC-4143-9394-9417CD5A0EA7}" srcOrd="1" destOrd="0" presId="urn:microsoft.com/office/officeart/2016/7/layout/VerticalDownArrowProcess"/>
    <dgm:cxn modelId="{E5E3D089-7B81-7D46-A6BA-AFF860DC81E0}" srcId="{629DB52F-C55D-4D7D-9422-7A419D02F976}" destId="{D42C1568-70D3-8E4F-ACFF-5E970D7B9786}" srcOrd="4" destOrd="0" parTransId="{5FEF9EC7-BBA5-5D4C-AE7B-6D6DFF324BD3}" sibTransId="{DEF79CE5-6B4E-BB48-BA20-D0431075DD9B}"/>
    <dgm:cxn modelId="{47A4C393-1069-3A45-9846-1E1FF2A727D4}" type="presOf" srcId="{63E6C898-B07B-8248-A2F1-ECE7DB14C96E}" destId="{72CBFD91-A567-684D-A23D-FD5390239C9E}" srcOrd="0" destOrd="0" presId="urn:microsoft.com/office/officeart/2016/7/layout/VerticalDownArrowProcess"/>
    <dgm:cxn modelId="{AD14E699-B34C-1441-AAC4-984249B57431}" type="presOf" srcId="{7ED3EA05-86AD-4041-8371-67F5B0E68986}" destId="{C13EF3AD-3FA1-1147-B1A2-74273E8B853C}" srcOrd="0" destOrd="0" presId="urn:microsoft.com/office/officeart/2016/7/layout/VerticalDownArrowProcess"/>
    <dgm:cxn modelId="{50C8E999-3359-F945-B310-37C03C1B596D}" type="presOf" srcId="{C0F7BC89-21B8-4846-BAA5-B7AE65A3EE10}" destId="{09873D00-5DE1-E24E-99D8-46BC5A8B9A9E}" srcOrd="0" destOrd="0" presId="urn:microsoft.com/office/officeart/2016/7/layout/VerticalDownArrowProcess"/>
    <dgm:cxn modelId="{6DC407AA-1186-F844-B62E-705DFD9E9605}" srcId="{D42C1568-70D3-8E4F-ACFF-5E970D7B9786}" destId="{63B09563-FA3D-6640-AA02-9EDF9F33BC88}" srcOrd="0" destOrd="0" parTransId="{2C6751BB-A320-7C48-BDD9-B2E179496B2D}" sibTransId="{A9089247-1D64-A444-8A7B-2EAFAFEB3D33}"/>
    <dgm:cxn modelId="{CADBD9AB-52EB-974B-9BF5-8E83D28D600A}" type="presOf" srcId="{D42C1568-70D3-8E4F-ACFF-5E970D7B9786}" destId="{099A83D8-2716-6B43-948E-269DF8632FB9}" srcOrd="0" destOrd="0" presId="urn:microsoft.com/office/officeart/2016/7/layout/VerticalDownArrowProcess"/>
    <dgm:cxn modelId="{DA4E8ABD-8475-0842-BCD5-2CC2C22CC0B8}" srcId="{629DB52F-C55D-4D7D-9422-7A419D02F976}" destId="{B06B1BC8-A0EE-7D42-8CB1-3F8416941DCD}" srcOrd="3" destOrd="0" parTransId="{A8FC6A85-FF13-1D45-97BE-55999E36B622}" sibTransId="{77BCB746-AEDE-BE45-A535-6DAB6684F3D2}"/>
    <dgm:cxn modelId="{EE2596DD-6E91-424D-9BF3-9A29D00AF746}" type="presOf" srcId="{77A76DFD-9727-4CFD-B145-A825ABE2B364}" destId="{55C65E4E-CDBE-F648-9D9B-FE81350ADADD}" srcOrd="1" destOrd="0" presId="urn:microsoft.com/office/officeart/2016/7/layout/VerticalDownArrowProcess"/>
    <dgm:cxn modelId="{BC86C7E2-2C42-1E49-98BC-C3055D35A2F5}" srcId="{B06B1BC8-A0EE-7D42-8CB1-3F8416941DCD}" destId="{D9CBF2F7-F418-B748-B1DC-F724B031E2F9}" srcOrd="0" destOrd="0" parTransId="{E27CD4F9-93A3-2443-8BA6-D43FFCF6F07E}" sibTransId="{E59464F0-EA3C-5048-969F-52BF00889578}"/>
    <dgm:cxn modelId="{25C4CCE5-4463-F948-9F8B-82C867C12B73}" type="presOf" srcId="{D9CBF2F7-F418-B748-B1DC-F724B031E2F9}" destId="{CFC6BCDE-EEAB-FE45-9927-5AFF21DE4AC6}" srcOrd="0" destOrd="0" presId="urn:microsoft.com/office/officeart/2016/7/layout/VerticalDownArrowProcess"/>
    <dgm:cxn modelId="{A235F8E6-47C8-8545-8090-F1A2F03CEEE6}" type="presOf" srcId="{B06B1BC8-A0EE-7D42-8CB1-3F8416941DCD}" destId="{20A0BB84-3CF2-EC47-84FE-7D7D617AAB43}" srcOrd="1" destOrd="0" presId="urn:microsoft.com/office/officeart/2016/7/layout/VerticalDownArrowProcess"/>
    <dgm:cxn modelId="{B79953E8-D70E-134A-A7C1-2BD6403E01C2}" srcId="{77A76DFD-9727-4CFD-B145-A825ABE2B364}" destId="{C0F7BC89-21B8-4846-BAA5-B7AE65A3EE10}" srcOrd="0" destOrd="0" parTransId="{3EEDC097-5102-1248-B6DB-64AD81F8CC2B}" sibTransId="{1A7F0EA0-8C53-0B48-827E-7FC839A0223B}"/>
    <dgm:cxn modelId="{426022FF-4CAA-4DA2-B834-3AEFB33028C0}" srcId="{629DB52F-C55D-4D7D-9422-7A419D02F976}" destId="{77A76DFD-9727-4CFD-B145-A825ABE2B364}" srcOrd="0" destOrd="0" parTransId="{DDAD6D04-BF8E-4BBE-9D3E-29CD6A7246B4}" sibTransId="{9691826E-FF23-4B93-83B5-F567E74EB443}"/>
    <dgm:cxn modelId="{888F82FF-7894-364B-AB6E-493FDF2BEF51}" type="presOf" srcId="{77A76DFD-9727-4CFD-B145-A825ABE2B364}" destId="{25B0053C-3977-E545-9A17-D65B44938B47}" srcOrd="0" destOrd="0" presId="urn:microsoft.com/office/officeart/2016/7/layout/VerticalDownArrowProcess"/>
    <dgm:cxn modelId="{D3BDFC91-B6E0-8049-AC7B-6C448F2EFCCC}" type="presParOf" srcId="{647000C7-25F4-474E-B8AE-8BD4ACC9E541}" destId="{BAF85C7C-D4FE-0346-B62C-DE0260F8CD81}" srcOrd="0" destOrd="0" presId="urn:microsoft.com/office/officeart/2016/7/layout/VerticalDownArrowProcess"/>
    <dgm:cxn modelId="{2C5B5E02-6A1C-A248-81A7-A82D7FA0DD46}" type="presParOf" srcId="{BAF85C7C-D4FE-0346-B62C-DE0260F8CD81}" destId="{099A83D8-2716-6B43-948E-269DF8632FB9}" srcOrd="0" destOrd="0" presId="urn:microsoft.com/office/officeart/2016/7/layout/VerticalDownArrowProcess"/>
    <dgm:cxn modelId="{D518003C-89FC-8D4F-9EF2-8E6D7E8E7FF3}" type="presParOf" srcId="{BAF85C7C-D4FE-0346-B62C-DE0260F8CD81}" destId="{5D235134-AC28-C04A-9A07-28981ACD603C}" srcOrd="1" destOrd="0" presId="urn:microsoft.com/office/officeart/2016/7/layout/VerticalDownArrowProcess"/>
    <dgm:cxn modelId="{23EBE7FB-E42F-754D-B09E-9E1214387404}" type="presParOf" srcId="{647000C7-25F4-474E-B8AE-8BD4ACC9E541}" destId="{D8DFC8BE-F983-AA41-9AE2-3AF6CD58E129}" srcOrd="1" destOrd="0" presId="urn:microsoft.com/office/officeart/2016/7/layout/VerticalDownArrowProcess"/>
    <dgm:cxn modelId="{AB0AECE9-754B-EF4F-A6F4-D0C1272940D7}" type="presParOf" srcId="{647000C7-25F4-474E-B8AE-8BD4ACC9E541}" destId="{47612A8A-326D-5847-9F58-A72B15B88F71}" srcOrd="2" destOrd="0" presId="urn:microsoft.com/office/officeart/2016/7/layout/VerticalDownArrowProcess"/>
    <dgm:cxn modelId="{25C110D5-44BF-F641-9012-76578CC62F0D}" type="presParOf" srcId="{47612A8A-326D-5847-9F58-A72B15B88F71}" destId="{096A6E6F-18F6-3241-BCD2-EBFC8013D6E1}" srcOrd="0" destOrd="0" presId="urn:microsoft.com/office/officeart/2016/7/layout/VerticalDownArrowProcess"/>
    <dgm:cxn modelId="{C5A7E481-3E80-124D-893B-F440C619A666}" type="presParOf" srcId="{47612A8A-326D-5847-9F58-A72B15B88F71}" destId="{20A0BB84-3CF2-EC47-84FE-7D7D617AAB43}" srcOrd="1" destOrd="0" presId="urn:microsoft.com/office/officeart/2016/7/layout/VerticalDownArrowProcess"/>
    <dgm:cxn modelId="{5628D1EE-95A1-1F40-B3FA-8A6BCC6BB9E8}" type="presParOf" srcId="{47612A8A-326D-5847-9F58-A72B15B88F71}" destId="{CFC6BCDE-EEAB-FE45-9927-5AFF21DE4AC6}" srcOrd="2" destOrd="0" presId="urn:microsoft.com/office/officeart/2016/7/layout/VerticalDownArrowProcess"/>
    <dgm:cxn modelId="{17BC1E86-D54A-2740-98F4-66E3F03558EF}" type="presParOf" srcId="{647000C7-25F4-474E-B8AE-8BD4ACC9E541}" destId="{7503E0F2-52F4-C54E-990F-2C52573886A2}" srcOrd="3" destOrd="0" presId="urn:microsoft.com/office/officeart/2016/7/layout/VerticalDownArrowProcess"/>
    <dgm:cxn modelId="{2E00C1CA-04E8-CA44-9C9D-C58702977820}" type="presParOf" srcId="{647000C7-25F4-474E-B8AE-8BD4ACC9E541}" destId="{5F84D362-1357-5F4E-9AB1-4488CB22B097}" srcOrd="4" destOrd="0" presId="urn:microsoft.com/office/officeart/2016/7/layout/VerticalDownArrowProcess"/>
    <dgm:cxn modelId="{F05B8799-B816-B445-B208-9697D38F75C7}" type="presParOf" srcId="{5F84D362-1357-5F4E-9AB1-4488CB22B097}" destId="{C13EF3AD-3FA1-1147-B1A2-74273E8B853C}" srcOrd="0" destOrd="0" presId="urn:microsoft.com/office/officeart/2016/7/layout/VerticalDownArrowProcess"/>
    <dgm:cxn modelId="{605FEDDC-81E4-9B42-93FE-E7FAB6566A10}" type="presParOf" srcId="{5F84D362-1357-5F4E-9AB1-4488CB22B097}" destId="{FFEDD5DC-AECC-4143-9394-9417CD5A0EA7}" srcOrd="1" destOrd="0" presId="urn:microsoft.com/office/officeart/2016/7/layout/VerticalDownArrowProcess"/>
    <dgm:cxn modelId="{DEDB1656-E206-064B-BC34-67031E985FF6}" type="presParOf" srcId="{5F84D362-1357-5F4E-9AB1-4488CB22B097}" destId="{AFA0840E-0A4C-8A4E-AB8F-BA43045ECC40}" srcOrd="2" destOrd="0" presId="urn:microsoft.com/office/officeart/2016/7/layout/VerticalDownArrowProcess"/>
    <dgm:cxn modelId="{BF0D35E9-3302-2F4E-B37B-ED76F10EF38D}" type="presParOf" srcId="{647000C7-25F4-474E-B8AE-8BD4ACC9E541}" destId="{F4F7EE6F-C952-4640-8B0D-0CC3295D8524}" srcOrd="5" destOrd="0" presId="urn:microsoft.com/office/officeart/2016/7/layout/VerticalDownArrowProcess"/>
    <dgm:cxn modelId="{AA883E61-AC4E-0E40-A757-9268A2A42C71}" type="presParOf" srcId="{647000C7-25F4-474E-B8AE-8BD4ACC9E541}" destId="{781B1899-CA63-5E49-ACCA-ED1DFFB5FB3F}" srcOrd="6" destOrd="0" presId="urn:microsoft.com/office/officeart/2016/7/layout/VerticalDownArrowProcess"/>
    <dgm:cxn modelId="{5AAE6819-2245-C547-89BA-3E65C0FFAFEE}" type="presParOf" srcId="{781B1899-CA63-5E49-ACCA-ED1DFFB5FB3F}" destId="{FA1B0C37-3089-D64C-825E-6C51222A4F2D}" srcOrd="0" destOrd="0" presId="urn:microsoft.com/office/officeart/2016/7/layout/VerticalDownArrowProcess"/>
    <dgm:cxn modelId="{9B6A075C-D288-C644-BBA7-F642A76A0973}" type="presParOf" srcId="{781B1899-CA63-5E49-ACCA-ED1DFFB5FB3F}" destId="{739055FA-76C2-9C4A-8A1C-1DB9AD1E6789}" srcOrd="1" destOrd="0" presId="urn:microsoft.com/office/officeart/2016/7/layout/VerticalDownArrowProcess"/>
    <dgm:cxn modelId="{B1EC903E-1AD1-7149-8039-A566FA865979}" type="presParOf" srcId="{781B1899-CA63-5E49-ACCA-ED1DFFB5FB3F}" destId="{72CBFD91-A567-684D-A23D-FD5390239C9E}" srcOrd="2" destOrd="0" presId="urn:microsoft.com/office/officeart/2016/7/layout/VerticalDownArrowProcess"/>
    <dgm:cxn modelId="{A40EA919-A05D-FC46-880E-8743DE84C176}" type="presParOf" srcId="{647000C7-25F4-474E-B8AE-8BD4ACC9E541}" destId="{4EDBEC4D-7678-DB44-83E9-1A655F16F7D3}" srcOrd="7" destOrd="0" presId="urn:microsoft.com/office/officeart/2016/7/layout/VerticalDownArrowProcess"/>
    <dgm:cxn modelId="{A56E8188-E910-9D4B-BF0B-4285FD30CFB4}" type="presParOf" srcId="{647000C7-25F4-474E-B8AE-8BD4ACC9E541}" destId="{8D883AC5-FD2C-AA43-828E-0664EFFAE9AC}" srcOrd="8" destOrd="0" presId="urn:microsoft.com/office/officeart/2016/7/layout/VerticalDownArrowProcess"/>
    <dgm:cxn modelId="{0CC67D68-CC5A-E542-97FA-56200B241224}" type="presParOf" srcId="{8D883AC5-FD2C-AA43-828E-0664EFFAE9AC}" destId="{25B0053C-3977-E545-9A17-D65B44938B47}" srcOrd="0" destOrd="0" presId="urn:microsoft.com/office/officeart/2016/7/layout/VerticalDownArrowProcess"/>
    <dgm:cxn modelId="{D635E8CB-B6F2-F143-90D0-A5241D213817}" type="presParOf" srcId="{8D883AC5-FD2C-AA43-828E-0664EFFAE9AC}" destId="{55C65E4E-CDBE-F648-9D9B-FE81350ADADD}" srcOrd="1" destOrd="0" presId="urn:microsoft.com/office/officeart/2016/7/layout/VerticalDownArrowProcess"/>
    <dgm:cxn modelId="{87ABB9D2-E38B-794E-A336-282A873C2ABC}" type="presParOf" srcId="{8D883AC5-FD2C-AA43-828E-0664EFFAE9AC}" destId="{09873D00-5DE1-E24E-99D8-46BC5A8B9A9E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29DB52F-C55D-4D7D-9422-7A419D02F976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7A76DFD-9727-4CFD-B145-A825ABE2B364}">
      <dgm:prSet custT="1"/>
      <dgm:spPr/>
      <dgm:t>
        <a:bodyPr/>
        <a:lstStyle/>
        <a:p>
          <a:r>
            <a:rPr lang="en-US" sz="3200" dirty="0"/>
            <a:t>Follow</a:t>
          </a:r>
        </a:p>
      </dgm:t>
    </dgm:pt>
    <dgm:pt modelId="{DDAD6D04-BF8E-4BBE-9D3E-29CD6A7246B4}" type="parTrans" cxnId="{426022FF-4CAA-4DA2-B834-3AEFB33028C0}">
      <dgm:prSet/>
      <dgm:spPr/>
      <dgm:t>
        <a:bodyPr/>
        <a:lstStyle/>
        <a:p>
          <a:endParaRPr lang="en-US" sz="2400"/>
        </a:p>
      </dgm:t>
    </dgm:pt>
    <dgm:pt modelId="{9691826E-FF23-4B93-83B5-F567E74EB443}" type="sibTrans" cxnId="{426022FF-4CAA-4DA2-B834-3AEFB33028C0}">
      <dgm:prSet/>
      <dgm:spPr/>
      <dgm:t>
        <a:bodyPr/>
        <a:lstStyle/>
        <a:p>
          <a:endParaRPr lang="en-US" sz="2400"/>
        </a:p>
      </dgm:t>
    </dgm:pt>
    <dgm:pt modelId="{ECB4E45C-801C-564C-BCCC-656F64E2F569}">
      <dgm:prSet custT="1"/>
      <dgm:spPr/>
      <dgm:t>
        <a:bodyPr/>
        <a:lstStyle/>
        <a:p>
          <a:r>
            <a:rPr lang="en-US" sz="3200" dirty="0"/>
            <a:t>Select</a:t>
          </a:r>
        </a:p>
      </dgm:t>
    </dgm:pt>
    <dgm:pt modelId="{1C84AD82-5B17-AA40-A1D2-CABABFD7F63B}" type="parTrans" cxnId="{113A56F7-9DAE-344A-88DD-1BB665611714}">
      <dgm:prSet/>
      <dgm:spPr/>
      <dgm:t>
        <a:bodyPr/>
        <a:lstStyle/>
        <a:p>
          <a:endParaRPr lang="en-US" sz="2400"/>
        </a:p>
      </dgm:t>
    </dgm:pt>
    <dgm:pt modelId="{B37B75BC-026F-4C4F-B5D7-BB1BBF74CF32}" type="sibTrans" cxnId="{113A56F7-9DAE-344A-88DD-1BB665611714}">
      <dgm:prSet/>
      <dgm:spPr/>
      <dgm:t>
        <a:bodyPr/>
        <a:lstStyle/>
        <a:p>
          <a:endParaRPr lang="en-US" sz="2400"/>
        </a:p>
      </dgm:t>
    </dgm:pt>
    <dgm:pt modelId="{28113083-DB89-B24D-AF4D-24A54CCD73B7}">
      <dgm:prSet custT="1"/>
      <dgm:spPr/>
      <dgm:t>
        <a:bodyPr/>
        <a:lstStyle/>
        <a:p>
          <a:r>
            <a:rPr lang="en-US" sz="2000" dirty="0"/>
            <a:t>Follow directions on screen</a:t>
          </a:r>
        </a:p>
      </dgm:t>
    </dgm:pt>
    <dgm:pt modelId="{E108DB2D-03BE-C545-BEC8-F624D2E0E105}" type="parTrans" cxnId="{62A48993-D33D-1647-99C4-F62B21354810}">
      <dgm:prSet/>
      <dgm:spPr/>
      <dgm:t>
        <a:bodyPr/>
        <a:lstStyle/>
        <a:p>
          <a:endParaRPr lang="en-US" sz="2400"/>
        </a:p>
      </dgm:t>
    </dgm:pt>
    <dgm:pt modelId="{42664028-2D8C-3942-B06C-1764F5ABE3F7}" type="sibTrans" cxnId="{62A48993-D33D-1647-99C4-F62B21354810}">
      <dgm:prSet/>
      <dgm:spPr/>
      <dgm:t>
        <a:bodyPr/>
        <a:lstStyle/>
        <a:p>
          <a:endParaRPr lang="en-US" sz="2400"/>
        </a:p>
      </dgm:t>
    </dgm:pt>
    <dgm:pt modelId="{014D7C6F-8518-2F47-B6AC-82EA5C17F9D2}">
      <dgm:prSet custT="1"/>
      <dgm:spPr/>
      <dgm:t>
        <a:bodyPr/>
        <a:lstStyle/>
        <a:p>
          <a:r>
            <a:rPr lang="en-US" sz="2000" dirty="0"/>
            <a:t>Select a facilitator when asked</a:t>
          </a:r>
        </a:p>
      </dgm:t>
    </dgm:pt>
    <dgm:pt modelId="{8E4A3CC5-1667-374F-81EE-C1265D53386D}" type="parTrans" cxnId="{FC4528E8-F1E5-EE4C-B931-76537F4E0A52}">
      <dgm:prSet/>
      <dgm:spPr/>
      <dgm:t>
        <a:bodyPr/>
        <a:lstStyle/>
        <a:p>
          <a:endParaRPr lang="en-US" sz="2400"/>
        </a:p>
      </dgm:t>
    </dgm:pt>
    <dgm:pt modelId="{CD4EC013-4272-6F48-B82F-349062B181A3}" type="sibTrans" cxnId="{FC4528E8-F1E5-EE4C-B931-76537F4E0A52}">
      <dgm:prSet/>
      <dgm:spPr/>
      <dgm:t>
        <a:bodyPr/>
        <a:lstStyle/>
        <a:p>
          <a:endParaRPr lang="en-US" sz="2400"/>
        </a:p>
      </dgm:t>
    </dgm:pt>
    <dgm:pt modelId="{26364ABE-8FEC-4942-971F-911A224E0076}">
      <dgm:prSet custT="1"/>
      <dgm:spPr/>
      <dgm:t>
        <a:bodyPr/>
        <a:lstStyle/>
        <a:p>
          <a:r>
            <a:rPr lang="en-US" sz="2000" dirty="0"/>
            <a:t>Have fun! Ask for HELP if needed!</a:t>
          </a:r>
        </a:p>
      </dgm:t>
    </dgm:pt>
    <dgm:pt modelId="{D1D15787-4A0D-4847-8A56-B5C71AFA961D}" type="parTrans" cxnId="{0D26E159-6761-3D41-B76D-E37077E4A36C}">
      <dgm:prSet/>
      <dgm:spPr/>
      <dgm:t>
        <a:bodyPr/>
        <a:lstStyle/>
        <a:p>
          <a:endParaRPr lang="en-US" sz="2400"/>
        </a:p>
      </dgm:t>
    </dgm:pt>
    <dgm:pt modelId="{62914C11-5E2B-564C-9E93-724A57BD1E25}" type="sibTrans" cxnId="{0D26E159-6761-3D41-B76D-E37077E4A36C}">
      <dgm:prSet/>
      <dgm:spPr/>
      <dgm:t>
        <a:bodyPr/>
        <a:lstStyle/>
        <a:p>
          <a:endParaRPr lang="en-US" sz="2400"/>
        </a:p>
      </dgm:t>
    </dgm:pt>
    <dgm:pt modelId="{4B2490C4-B06B-6244-BC54-D0568278D646}">
      <dgm:prSet custT="1"/>
      <dgm:spPr/>
      <dgm:t>
        <a:bodyPr/>
        <a:lstStyle/>
        <a:p>
          <a:r>
            <a:rPr lang="en-US" sz="3200" dirty="0"/>
            <a:t>Grab</a:t>
          </a:r>
        </a:p>
      </dgm:t>
    </dgm:pt>
    <dgm:pt modelId="{05D9AFD3-8FB0-6B43-A6CA-A84CE6CB074A}" type="parTrans" cxnId="{F42F4CC1-1F6A-FB4D-8AF5-7DC82C54D5E8}">
      <dgm:prSet/>
      <dgm:spPr/>
      <dgm:t>
        <a:bodyPr/>
        <a:lstStyle/>
        <a:p>
          <a:endParaRPr lang="en-US" sz="2400"/>
        </a:p>
      </dgm:t>
    </dgm:pt>
    <dgm:pt modelId="{73FC9E74-94F0-E146-944D-AF858BB0BEFD}" type="sibTrans" cxnId="{F42F4CC1-1F6A-FB4D-8AF5-7DC82C54D5E8}">
      <dgm:prSet/>
      <dgm:spPr/>
      <dgm:t>
        <a:bodyPr/>
        <a:lstStyle/>
        <a:p>
          <a:endParaRPr lang="en-US" sz="2400"/>
        </a:p>
      </dgm:t>
    </dgm:pt>
    <dgm:pt modelId="{199A5094-CA57-BF40-9AD2-A142DC1328C6}">
      <dgm:prSet custT="1"/>
      <dgm:spPr/>
      <dgm:t>
        <a:bodyPr/>
        <a:lstStyle/>
        <a:p>
          <a:r>
            <a:rPr lang="en-US" sz="2000" dirty="0"/>
            <a:t>Grab something to take notes on</a:t>
          </a:r>
        </a:p>
      </dgm:t>
    </dgm:pt>
    <dgm:pt modelId="{9F93961F-4270-D448-8BE4-23B1150ECCD4}" type="parTrans" cxnId="{D6E954B1-32BC-254A-9662-D94CF35416B9}">
      <dgm:prSet/>
      <dgm:spPr/>
      <dgm:t>
        <a:bodyPr/>
        <a:lstStyle/>
        <a:p>
          <a:endParaRPr lang="en-US" sz="2400"/>
        </a:p>
      </dgm:t>
    </dgm:pt>
    <dgm:pt modelId="{6EE1F736-5A79-684F-AD92-12A264CE7C6F}" type="sibTrans" cxnId="{D6E954B1-32BC-254A-9662-D94CF35416B9}">
      <dgm:prSet/>
      <dgm:spPr/>
      <dgm:t>
        <a:bodyPr/>
        <a:lstStyle/>
        <a:p>
          <a:endParaRPr lang="en-US" sz="2400"/>
        </a:p>
      </dgm:t>
    </dgm:pt>
    <dgm:pt modelId="{10BCD231-7B90-4245-AD26-3ACF85B4C975}">
      <dgm:prSet custT="1"/>
      <dgm:spPr/>
      <dgm:t>
        <a:bodyPr/>
        <a:lstStyle/>
        <a:p>
          <a:r>
            <a:rPr lang="en-US" sz="3600" dirty="0"/>
            <a:t>Ask</a:t>
          </a:r>
        </a:p>
      </dgm:t>
    </dgm:pt>
    <dgm:pt modelId="{86F4FF1A-91C8-6A48-B5D6-09F8F450648B}" type="parTrans" cxnId="{342DBC2B-0098-1F49-AA7E-8CAB27B55086}">
      <dgm:prSet/>
      <dgm:spPr/>
      <dgm:t>
        <a:bodyPr/>
        <a:lstStyle/>
        <a:p>
          <a:endParaRPr lang="en-US"/>
        </a:p>
      </dgm:t>
    </dgm:pt>
    <dgm:pt modelId="{AF3EA10B-C070-E547-BB22-51563620967B}" type="sibTrans" cxnId="{342DBC2B-0098-1F49-AA7E-8CAB27B55086}">
      <dgm:prSet/>
      <dgm:spPr/>
      <dgm:t>
        <a:bodyPr/>
        <a:lstStyle/>
        <a:p>
          <a:endParaRPr lang="en-US"/>
        </a:p>
      </dgm:t>
    </dgm:pt>
    <dgm:pt modelId="{647000C7-25F4-474E-B8AE-8BD4ACC9E541}" type="pres">
      <dgm:prSet presAssocID="{629DB52F-C55D-4D7D-9422-7A419D02F976}" presName="Name0" presStyleCnt="0">
        <dgm:presLayoutVars>
          <dgm:dir/>
          <dgm:animLvl val="lvl"/>
          <dgm:resizeHandles val="exact"/>
        </dgm:presLayoutVars>
      </dgm:prSet>
      <dgm:spPr/>
    </dgm:pt>
    <dgm:pt modelId="{2E34ADE9-F47F-244B-8008-4851D87F338B}" type="pres">
      <dgm:prSet presAssocID="{10BCD231-7B90-4245-AD26-3ACF85B4C975}" presName="boxAndChildren" presStyleCnt="0"/>
      <dgm:spPr/>
    </dgm:pt>
    <dgm:pt modelId="{70E87E9A-3FCF-0D4B-8626-A9EBF8E83680}" type="pres">
      <dgm:prSet presAssocID="{10BCD231-7B90-4245-AD26-3ACF85B4C975}" presName="parentTextBox" presStyleLbl="alignNode1" presStyleIdx="0" presStyleCnt="4"/>
      <dgm:spPr/>
    </dgm:pt>
    <dgm:pt modelId="{86EBD3B8-EB70-B140-89CA-98856844E25B}" type="pres">
      <dgm:prSet presAssocID="{10BCD231-7B90-4245-AD26-3ACF85B4C975}" presName="descendantBox" presStyleLbl="bgAccFollowNode1" presStyleIdx="0" presStyleCnt="4"/>
      <dgm:spPr/>
    </dgm:pt>
    <dgm:pt modelId="{2E61F1F2-EE3F-4C44-A284-7CBF01C13E1D}" type="pres">
      <dgm:prSet presAssocID="{B37B75BC-026F-4C4F-B5D7-BB1BBF74CF32}" presName="sp" presStyleCnt="0"/>
      <dgm:spPr/>
    </dgm:pt>
    <dgm:pt modelId="{BFEA41D6-D540-C34D-BFD5-F8E294E172EF}" type="pres">
      <dgm:prSet presAssocID="{ECB4E45C-801C-564C-BCCC-656F64E2F569}" presName="arrowAndChildren" presStyleCnt="0"/>
      <dgm:spPr/>
    </dgm:pt>
    <dgm:pt modelId="{B5DD1BA3-C7D3-9843-A761-CC834E946BFA}" type="pres">
      <dgm:prSet presAssocID="{ECB4E45C-801C-564C-BCCC-656F64E2F569}" presName="parentTextArrow" presStyleLbl="node1" presStyleIdx="0" presStyleCnt="0"/>
      <dgm:spPr/>
    </dgm:pt>
    <dgm:pt modelId="{7A1905E3-24D8-984E-B2FF-6D07E511EA00}" type="pres">
      <dgm:prSet presAssocID="{ECB4E45C-801C-564C-BCCC-656F64E2F569}" presName="arrow" presStyleLbl="alignNode1" presStyleIdx="1" presStyleCnt="4"/>
      <dgm:spPr/>
    </dgm:pt>
    <dgm:pt modelId="{E4EA3F67-7EED-0440-B633-9591F7C8A253}" type="pres">
      <dgm:prSet presAssocID="{ECB4E45C-801C-564C-BCCC-656F64E2F569}" presName="descendantArrow" presStyleLbl="bgAccFollowNode1" presStyleIdx="1" presStyleCnt="4"/>
      <dgm:spPr/>
    </dgm:pt>
    <dgm:pt modelId="{4EDBEC4D-7678-DB44-83E9-1A655F16F7D3}" type="pres">
      <dgm:prSet presAssocID="{9691826E-FF23-4B93-83B5-F567E74EB443}" presName="sp" presStyleCnt="0"/>
      <dgm:spPr/>
    </dgm:pt>
    <dgm:pt modelId="{8D883AC5-FD2C-AA43-828E-0664EFFAE9AC}" type="pres">
      <dgm:prSet presAssocID="{77A76DFD-9727-4CFD-B145-A825ABE2B364}" presName="arrowAndChildren" presStyleCnt="0"/>
      <dgm:spPr/>
    </dgm:pt>
    <dgm:pt modelId="{25B0053C-3977-E545-9A17-D65B44938B47}" type="pres">
      <dgm:prSet presAssocID="{77A76DFD-9727-4CFD-B145-A825ABE2B364}" presName="parentTextArrow" presStyleLbl="node1" presStyleIdx="0" presStyleCnt="0"/>
      <dgm:spPr/>
    </dgm:pt>
    <dgm:pt modelId="{55C65E4E-CDBE-F648-9D9B-FE81350ADADD}" type="pres">
      <dgm:prSet presAssocID="{77A76DFD-9727-4CFD-B145-A825ABE2B364}" presName="arrow" presStyleLbl="alignNode1" presStyleIdx="2" presStyleCnt="4"/>
      <dgm:spPr/>
    </dgm:pt>
    <dgm:pt modelId="{09873D00-5DE1-E24E-99D8-46BC5A8B9A9E}" type="pres">
      <dgm:prSet presAssocID="{77A76DFD-9727-4CFD-B145-A825ABE2B364}" presName="descendantArrow" presStyleLbl="bgAccFollowNode1" presStyleIdx="2" presStyleCnt="4"/>
      <dgm:spPr/>
    </dgm:pt>
    <dgm:pt modelId="{5511C6D4-10C9-0F43-8596-9451BFC81FDD}" type="pres">
      <dgm:prSet presAssocID="{73FC9E74-94F0-E146-944D-AF858BB0BEFD}" presName="sp" presStyleCnt="0"/>
      <dgm:spPr/>
    </dgm:pt>
    <dgm:pt modelId="{E0A69BB3-71AF-1448-8D30-ACCBD8A66352}" type="pres">
      <dgm:prSet presAssocID="{4B2490C4-B06B-6244-BC54-D0568278D646}" presName="arrowAndChildren" presStyleCnt="0"/>
      <dgm:spPr/>
    </dgm:pt>
    <dgm:pt modelId="{55C9919E-2CAD-E64A-9D8A-B24EEB696764}" type="pres">
      <dgm:prSet presAssocID="{4B2490C4-B06B-6244-BC54-D0568278D646}" presName="parentTextArrow" presStyleLbl="node1" presStyleIdx="0" presStyleCnt="0"/>
      <dgm:spPr/>
    </dgm:pt>
    <dgm:pt modelId="{D50F5F31-41E8-6046-A539-9C11181E131D}" type="pres">
      <dgm:prSet presAssocID="{4B2490C4-B06B-6244-BC54-D0568278D646}" presName="arrow" presStyleLbl="alignNode1" presStyleIdx="3" presStyleCnt="4"/>
      <dgm:spPr/>
    </dgm:pt>
    <dgm:pt modelId="{26A25250-C039-1D4A-9097-0341C8B10C3F}" type="pres">
      <dgm:prSet presAssocID="{4B2490C4-B06B-6244-BC54-D0568278D646}" presName="descendantArrow" presStyleLbl="bgAccFollowNode1" presStyleIdx="3" presStyleCnt="4"/>
      <dgm:spPr/>
    </dgm:pt>
  </dgm:ptLst>
  <dgm:cxnLst>
    <dgm:cxn modelId="{2170B50D-E013-B845-8231-36F67564F721}" type="presOf" srcId="{199A5094-CA57-BF40-9AD2-A142DC1328C6}" destId="{26A25250-C039-1D4A-9097-0341C8B10C3F}" srcOrd="0" destOrd="0" presId="urn:microsoft.com/office/officeart/2016/7/layout/VerticalDownArrowProcess"/>
    <dgm:cxn modelId="{260A6018-886E-D541-8673-149F98083541}" type="presOf" srcId="{4B2490C4-B06B-6244-BC54-D0568278D646}" destId="{D50F5F31-41E8-6046-A539-9C11181E131D}" srcOrd="1" destOrd="0" presId="urn:microsoft.com/office/officeart/2016/7/layout/VerticalDownArrowProcess"/>
    <dgm:cxn modelId="{342DBC2B-0098-1F49-AA7E-8CAB27B55086}" srcId="{629DB52F-C55D-4D7D-9422-7A419D02F976}" destId="{10BCD231-7B90-4245-AD26-3ACF85B4C975}" srcOrd="3" destOrd="0" parTransId="{86F4FF1A-91C8-6A48-B5D6-09F8F450648B}" sibTransId="{AF3EA10B-C070-E547-BB22-51563620967B}"/>
    <dgm:cxn modelId="{A0E55632-C5E8-FA45-8B6F-6DD19A667BC4}" type="presOf" srcId="{77A76DFD-9727-4CFD-B145-A825ABE2B364}" destId="{55C65E4E-CDBE-F648-9D9B-FE81350ADADD}" srcOrd="1" destOrd="0" presId="urn:microsoft.com/office/officeart/2016/7/layout/VerticalDownArrowProcess"/>
    <dgm:cxn modelId="{BC7BBF37-DC30-5948-B31B-00AB0C88B318}" type="presOf" srcId="{ECB4E45C-801C-564C-BCCC-656F64E2F569}" destId="{B5DD1BA3-C7D3-9843-A761-CC834E946BFA}" srcOrd="0" destOrd="0" presId="urn:microsoft.com/office/officeart/2016/7/layout/VerticalDownArrowProcess"/>
    <dgm:cxn modelId="{0D26E159-6761-3D41-B76D-E37077E4A36C}" srcId="{10BCD231-7B90-4245-AD26-3ACF85B4C975}" destId="{26364ABE-8FEC-4942-971F-911A224E0076}" srcOrd="0" destOrd="0" parTransId="{D1D15787-4A0D-4847-8A56-B5C71AFA961D}" sibTransId="{62914C11-5E2B-564C-9E93-724A57BD1E25}"/>
    <dgm:cxn modelId="{50978A5B-7ACD-EB4C-81D3-32C1647DD321}" type="presOf" srcId="{629DB52F-C55D-4D7D-9422-7A419D02F976}" destId="{647000C7-25F4-474E-B8AE-8BD4ACC9E541}" srcOrd="0" destOrd="0" presId="urn:microsoft.com/office/officeart/2016/7/layout/VerticalDownArrowProcess"/>
    <dgm:cxn modelId="{62A48993-D33D-1647-99C4-F62B21354810}" srcId="{77A76DFD-9727-4CFD-B145-A825ABE2B364}" destId="{28113083-DB89-B24D-AF4D-24A54CCD73B7}" srcOrd="0" destOrd="0" parTransId="{E108DB2D-03BE-C545-BEC8-F624D2E0E105}" sibTransId="{42664028-2D8C-3942-B06C-1764F5ABE3F7}"/>
    <dgm:cxn modelId="{FEF3A6A3-997F-904E-A405-E883ED8A5A47}" type="presOf" srcId="{4B2490C4-B06B-6244-BC54-D0568278D646}" destId="{55C9919E-2CAD-E64A-9D8A-B24EEB696764}" srcOrd="0" destOrd="0" presId="urn:microsoft.com/office/officeart/2016/7/layout/VerticalDownArrowProcess"/>
    <dgm:cxn modelId="{671BF5AB-FC83-5A4F-891E-E28DFF5FE770}" type="presOf" srcId="{26364ABE-8FEC-4942-971F-911A224E0076}" destId="{86EBD3B8-EB70-B140-89CA-98856844E25B}" srcOrd="0" destOrd="0" presId="urn:microsoft.com/office/officeart/2016/7/layout/VerticalDownArrowProcess"/>
    <dgm:cxn modelId="{D6E954B1-32BC-254A-9662-D94CF35416B9}" srcId="{4B2490C4-B06B-6244-BC54-D0568278D646}" destId="{199A5094-CA57-BF40-9AD2-A142DC1328C6}" srcOrd="0" destOrd="0" parTransId="{9F93961F-4270-D448-8BE4-23B1150ECCD4}" sibTransId="{6EE1F736-5A79-684F-AD92-12A264CE7C6F}"/>
    <dgm:cxn modelId="{C75E9EC0-D330-FD43-9B61-EBA004D08963}" type="presOf" srcId="{77A76DFD-9727-4CFD-B145-A825ABE2B364}" destId="{25B0053C-3977-E545-9A17-D65B44938B47}" srcOrd="0" destOrd="0" presId="urn:microsoft.com/office/officeart/2016/7/layout/VerticalDownArrowProcess"/>
    <dgm:cxn modelId="{F42F4CC1-1F6A-FB4D-8AF5-7DC82C54D5E8}" srcId="{629DB52F-C55D-4D7D-9422-7A419D02F976}" destId="{4B2490C4-B06B-6244-BC54-D0568278D646}" srcOrd="0" destOrd="0" parTransId="{05D9AFD3-8FB0-6B43-A6CA-A84CE6CB074A}" sibTransId="{73FC9E74-94F0-E146-944D-AF858BB0BEFD}"/>
    <dgm:cxn modelId="{4470DBCD-45E6-5C45-B2F7-A59C06D3F960}" type="presOf" srcId="{28113083-DB89-B24D-AF4D-24A54CCD73B7}" destId="{09873D00-5DE1-E24E-99D8-46BC5A8B9A9E}" srcOrd="0" destOrd="0" presId="urn:microsoft.com/office/officeart/2016/7/layout/VerticalDownArrowProcess"/>
    <dgm:cxn modelId="{4456AAD2-78A9-3C44-9D31-3064EA7E6411}" type="presOf" srcId="{014D7C6F-8518-2F47-B6AC-82EA5C17F9D2}" destId="{E4EA3F67-7EED-0440-B633-9591F7C8A253}" srcOrd="0" destOrd="0" presId="urn:microsoft.com/office/officeart/2016/7/layout/VerticalDownArrowProcess"/>
    <dgm:cxn modelId="{1C9310DD-6DF0-6B41-9305-72C7E9C0480A}" type="presOf" srcId="{10BCD231-7B90-4245-AD26-3ACF85B4C975}" destId="{70E87E9A-3FCF-0D4B-8626-A9EBF8E83680}" srcOrd="0" destOrd="0" presId="urn:microsoft.com/office/officeart/2016/7/layout/VerticalDownArrowProcess"/>
    <dgm:cxn modelId="{FC4528E8-F1E5-EE4C-B931-76537F4E0A52}" srcId="{ECB4E45C-801C-564C-BCCC-656F64E2F569}" destId="{014D7C6F-8518-2F47-B6AC-82EA5C17F9D2}" srcOrd="0" destOrd="0" parTransId="{8E4A3CC5-1667-374F-81EE-C1265D53386D}" sibTransId="{CD4EC013-4272-6F48-B82F-349062B181A3}"/>
    <dgm:cxn modelId="{113A56F7-9DAE-344A-88DD-1BB665611714}" srcId="{629DB52F-C55D-4D7D-9422-7A419D02F976}" destId="{ECB4E45C-801C-564C-BCCC-656F64E2F569}" srcOrd="2" destOrd="0" parTransId="{1C84AD82-5B17-AA40-A1D2-CABABFD7F63B}" sibTransId="{B37B75BC-026F-4C4F-B5D7-BB1BBF74CF32}"/>
    <dgm:cxn modelId="{943EE3F7-352A-2341-8DE9-1E9C946BCD68}" type="presOf" srcId="{ECB4E45C-801C-564C-BCCC-656F64E2F569}" destId="{7A1905E3-24D8-984E-B2FF-6D07E511EA00}" srcOrd="1" destOrd="0" presId="urn:microsoft.com/office/officeart/2016/7/layout/VerticalDownArrowProcess"/>
    <dgm:cxn modelId="{426022FF-4CAA-4DA2-B834-3AEFB33028C0}" srcId="{629DB52F-C55D-4D7D-9422-7A419D02F976}" destId="{77A76DFD-9727-4CFD-B145-A825ABE2B364}" srcOrd="1" destOrd="0" parTransId="{DDAD6D04-BF8E-4BBE-9D3E-29CD6A7246B4}" sibTransId="{9691826E-FF23-4B93-83B5-F567E74EB443}"/>
    <dgm:cxn modelId="{D7957083-D2F5-A341-BCCB-AF9D1D9057C5}" type="presParOf" srcId="{647000C7-25F4-474E-B8AE-8BD4ACC9E541}" destId="{2E34ADE9-F47F-244B-8008-4851D87F338B}" srcOrd="0" destOrd="0" presId="urn:microsoft.com/office/officeart/2016/7/layout/VerticalDownArrowProcess"/>
    <dgm:cxn modelId="{AA6E2342-D661-484A-8788-EAA5CBF0030F}" type="presParOf" srcId="{2E34ADE9-F47F-244B-8008-4851D87F338B}" destId="{70E87E9A-3FCF-0D4B-8626-A9EBF8E83680}" srcOrd="0" destOrd="0" presId="urn:microsoft.com/office/officeart/2016/7/layout/VerticalDownArrowProcess"/>
    <dgm:cxn modelId="{36A5C343-106A-6B4F-904A-52C941642BC8}" type="presParOf" srcId="{2E34ADE9-F47F-244B-8008-4851D87F338B}" destId="{86EBD3B8-EB70-B140-89CA-98856844E25B}" srcOrd="1" destOrd="0" presId="urn:microsoft.com/office/officeart/2016/7/layout/VerticalDownArrowProcess"/>
    <dgm:cxn modelId="{B6796588-3362-934E-827F-952B8EB0B5D0}" type="presParOf" srcId="{647000C7-25F4-474E-B8AE-8BD4ACC9E541}" destId="{2E61F1F2-EE3F-4C44-A284-7CBF01C13E1D}" srcOrd="1" destOrd="0" presId="urn:microsoft.com/office/officeart/2016/7/layout/VerticalDownArrowProcess"/>
    <dgm:cxn modelId="{26704E77-0B38-A945-9C6E-8F071F3AD79F}" type="presParOf" srcId="{647000C7-25F4-474E-B8AE-8BD4ACC9E541}" destId="{BFEA41D6-D540-C34D-BFD5-F8E294E172EF}" srcOrd="2" destOrd="0" presId="urn:microsoft.com/office/officeart/2016/7/layout/VerticalDownArrowProcess"/>
    <dgm:cxn modelId="{4CE5E270-1C34-A44B-BE9A-0D40BDD094AF}" type="presParOf" srcId="{BFEA41D6-D540-C34D-BFD5-F8E294E172EF}" destId="{B5DD1BA3-C7D3-9843-A761-CC834E946BFA}" srcOrd="0" destOrd="0" presId="urn:microsoft.com/office/officeart/2016/7/layout/VerticalDownArrowProcess"/>
    <dgm:cxn modelId="{86BA9BEC-7336-A645-B518-C04667354BEB}" type="presParOf" srcId="{BFEA41D6-D540-C34D-BFD5-F8E294E172EF}" destId="{7A1905E3-24D8-984E-B2FF-6D07E511EA00}" srcOrd="1" destOrd="0" presId="urn:microsoft.com/office/officeart/2016/7/layout/VerticalDownArrowProcess"/>
    <dgm:cxn modelId="{6155313E-2A45-9E4D-902D-10DBCB7F9297}" type="presParOf" srcId="{BFEA41D6-D540-C34D-BFD5-F8E294E172EF}" destId="{E4EA3F67-7EED-0440-B633-9591F7C8A253}" srcOrd="2" destOrd="0" presId="urn:microsoft.com/office/officeart/2016/7/layout/VerticalDownArrowProcess"/>
    <dgm:cxn modelId="{C52D365D-668B-F342-976B-DF4316CFAB5E}" type="presParOf" srcId="{647000C7-25F4-474E-B8AE-8BD4ACC9E541}" destId="{4EDBEC4D-7678-DB44-83E9-1A655F16F7D3}" srcOrd="3" destOrd="0" presId="urn:microsoft.com/office/officeart/2016/7/layout/VerticalDownArrowProcess"/>
    <dgm:cxn modelId="{05A2186C-384A-2046-8F71-876F18F6E97C}" type="presParOf" srcId="{647000C7-25F4-474E-B8AE-8BD4ACC9E541}" destId="{8D883AC5-FD2C-AA43-828E-0664EFFAE9AC}" srcOrd="4" destOrd="0" presId="urn:microsoft.com/office/officeart/2016/7/layout/VerticalDownArrowProcess"/>
    <dgm:cxn modelId="{F5939808-7C27-9F42-9608-1CB4612B7C34}" type="presParOf" srcId="{8D883AC5-FD2C-AA43-828E-0664EFFAE9AC}" destId="{25B0053C-3977-E545-9A17-D65B44938B47}" srcOrd="0" destOrd="0" presId="urn:microsoft.com/office/officeart/2016/7/layout/VerticalDownArrowProcess"/>
    <dgm:cxn modelId="{0472B0DD-19EB-434C-8432-00E4B6129F2F}" type="presParOf" srcId="{8D883AC5-FD2C-AA43-828E-0664EFFAE9AC}" destId="{55C65E4E-CDBE-F648-9D9B-FE81350ADADD}" srcOrd="1" destOrd="0" presId="urn:microsoft.com/office/officeart/2016/7/layout/VerticalDownArrowProcess"/>
    <dgm:cxn modelId="{7B31D432-2C4D-1F4F-994E-4805B8A5D88B}" type="presParOf" srcId="{8D883AC5-FD2C-AA43-828E-0664EFFAE9AC}" destId="{09873D00-5DE1-E24E-99D8-46BC5A8B9A9E}" srcOrd="2" destOrd="0" presId="urn:microsoft.com/office/officeart/2016/7/layout/VerticalDownArrowProcess"/>
    <dgm:cxn modelId="{3B7EB603-3274-2F46-AB2F-CED4CAB7096B}" type="presParOf" srcId="{647000C7-25F4-474E-B8AE-8BD4ACC9E541}" destId="{5511C6D4-10C9-0F43-8596-9451BFC81FDD}" srcOrd="5" destOrd="0" presId="urn:microsoft.com/office/officeart/2016/7/layout/VerticalDownArrowProcess"/>
    <dgm:cxn modelId="{50877851-35F7-3E4C-B4F4-CAFF7E37DA1F}" type="presParOf" srcId="{647000C7-25F4-474E-B8AE-8BD4ACC9E541}" destId="{E0A69BB3-71AF-1448-8D30-ACCBD8A66352}" srcOrd="6" destOrd="0" presId="urn:microsoft.com/office/officeart/2016/7/layout/VerticalDownArrowProcess"/>
    <dgm:cxn modelId="{574EB99C-D76B-E849-988A-78E4B5597BF8}" type="presParOf" srcId="{E0A69BB3-71AF-1448-8D30-ACCBD8A66352}" destId="{55C9919E-2CAD-E64A-9D8A-B24EEB696764}" srcOrd="0" destOrd="0" presId="urn:microsoft.com/office/officeart/2016/7/layout/VerticalDownArrowProcess"/>
    <dgm:cxn modelId="{87D9F30F-6E45-8344-AFC8-38F51D0BF0AB}" type="presParOf" srcId="{E0A69BB3-71AF-1448-8D30-ACCBD8A66352}" destId="{D50F5F31-41E8-6046-A539-9C11181E131D}" srcOrd="1" destOrd="0" presId="urn:microsoft.com/office/officeart/2016/7/layout/VerticalDownArrowProcess"/>
    <dgm:cxn modelId="{D6080E9A-6E4D-5A46-8D5F-3B1CDFA23E2F}" type="presParOf" srcId="{E0A69BB3-71AF-1448-8D30-ACCBD8A66352}" destId="{26A25250-C039-1D4A-9097-0341C8B10C3F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BADE3F2-343A-4CB2-86B3-487DF24FD93F}" type="doc">
      <dgm:prSet loTypeId="urn:microsoft.com/office/officeart/2017/3/layout/HorizontalLabelsTimeline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75EBB95-5AA1-4049-ACF2-82B1E05783DD}">
      <dgm:prSet/>
      <dgm:spPr/>
      <dgm:t>
        <a:bodyPr/>
        <a:lstStyle/>
        <a:p>
          <a:pPr>
            <a:defRPr b="1"/>
          </a:pPr>
          <a:r>
            <a:rPr lang="en-US" dirty="0"/>
            <a:t>11 Mar.</a:t>
          </a:r>
        </a:p>
      </dgm:t>
    </dgm:pt>
    <dgm:pt modelId="{0979D3D9-A5B2-49AE-A636-9DDA46BAA8D8}" type="parTrans" cxnId="{89872E09-B15F-4186-8F93-B8A766217F7C}">
      <dgm:prSet/>
      <dgm:spPr/>
      <dgm:t>
        <a:bodyPr/>
        <a:lstStyle/>
        <a:p>
          <a:pPr algn="ctr"/>
          <a:endParaRPr lang="en-US"/>
        </a:p>
      </dgm:t>
    </dgm:pt>
    <dgm:pt modelId="{8456078A-7353-48C6-84DD-4710687682D5}" type="sibTrans" cxnId="{89872E09-B15F-4186-8F93-B8A766217F7C}">
      <dgm:prSet/>
      <dgm:spPr/>
      <dgm:t>
        <a:bodyPr/>
        <a:lstStyle/>
        <a:p>
          <a:endParaRPr lang="en-US"/>
        </a:p>
      </dgm:t>
    </dgm:pt>
    <dgm:pt modelId="{50C0C286-B5EE-4BEA-9A19-9CF49BA754FC}">
      <dgm:prSet/>
      <dgm:spPr/>
      <dgm:t>
        <a:bodyPr/>
        <a:lstStyle/>
        <a:p>
          <a:r>
            <a:rPr lang="en-US"/>
            <a:t>Activities To Teach &amp; Engage</a:t>
          </a:r>
        </a:p>
      </dgm:t>
    </dgm:pt>
    <dgm:pt modelId="{0F91169C-DF02-442A-BE7D-22EFCA6086CC}" type="parTrans" cxnId="{080ECDEC-7806-46CD-9E44-86A111CB5CCA}">
      <dgm:prSet/>
      <dgm:spPr/>
      <dgm:t>
        <a:bodyPr/>
        <a:lstStyle/>
        <a:p>
          <a:pPr algn="ctr"/>
          <a:endParaRPr lang="en-US"/>
        </a:p>
      </dgm:t>
    </dgm:pt>
    <dgm:pt modelId="{DB1A6543-6812-4EFB-9A96-60419BAF187C}" type="sibTrans" cxnId="{080ECDEC-7806-46CD-9E44-86A111CB5CCA}">
      <dgm:prSet/>
      <dgm:spPr/>
      <dgm:t>
        <a:bodyPr/>
        <a:lstStyle/>
        <a:p>
          <a:endParaRPr lang="en-US"/>
        </a:p>
      </dgm:t>
    </dgm:pt>
    <dgm:pt modelId="{E2920AF1-722D-4927-A36D-7EE26A5E7740}">
      <dgm:prSet/>
      <dgm:spPr/>
      <dgm:t>
        <a:bodyPr/>
        <a:lstStyle/>
        <a:p>
          <a:pPr>
            <a:defRPr b="1"/>
          </a:pPr>
          <a:r>
            <a:rPr lang="en-US" dirty="0"/>
            <a:t>25 Mar.</a:t>
          </a:r>
        </a:p>
      </dgm:t>
    </dgm:pt>
    <dgm:pt modelId="{4DA1DEEE-C40A-4F35-807B-4849E7C16E2A}" type="parTrans" cxnId="{C4935D77-8F1C-4E93-9B75-BEC11AAA6279}">
      <dgm:prSet/>
      <dgm:spPr/>
      <dgm:t>
        <a:bodyPr/>
        <a:lstStyle/>
        <a:p>
          <a:pPr algn="ctr"/>
          <a:endParaRPr lang="en-US"/>
        </a:p>
      </dgm:t>
    </dgm:pt>
    <dgm:pt modelId="{838441D0-DEC4-466D-B1AE-FF21863FE72D}" type="sibTrans" cxnId="{C4935D77-8F1C-4E93-9B75-BEC11AAA6279}">
      <dgm:prSet/>
      <dgm:spPr/>
      <dgm:t>
        <a:bodyPr/>
        <a:lstStyle/>
        <a:p>
          <a:endParaRPr lang="en-US"/>
        </a:p>
      </dgm:t>
    </dgm:pt>
    <dgm:pt modelId="{70FAC6DA-6E1F-4746-9CAC-829B83B520DF}">
      <dgm:prSet/>
      <dgm:spPr/>
      <dgm:t>
        <a:bodyPr/>
        <a:lstStyle/>
        <a:p>
          <a:r>
            <a:rPr lang="en-US"/>
            <a:t>Use Virtual Tools</a:t>
          </a:r>
        </a:p>
      </dgm:t>
    </dgm:pt>
    <dgm:pt modelId="{D3E39FD4-7032-4683-A489-033B45428141}" type="parTrans" cxnId="{CABF0EED-9E53-4FCC-BF4A-C30DDD203A78}">
      <dgm:prSet/>
      <dgm:spPr/>
      <dgm:t>
        <a:bodyPr/>
        <a:lstStyle/>
        <a:p>
          <a:pPr algn="ctr"/>
          <a:endParaRPr lang="en-US"/>
        </a:p>
      </dgm:t>
    </dgm:pt>
    <dgm:pt modelId="{7210E567-DD0A-4501-9D32-DF2574528057}" type="sibTrans" cxnId="{CABF0EED-9E53-4FCC-BF4A-C30DDD203A78}">
      <dgm:prSet/>
      <dgm:spPr/>
      <dgm:t>
        <a:bodyPr/>
        <a:lstStyle/>
        <a:p>
          <a:endParaRPr lang="en-US"/>
        </a:p>
      </dgm:t>
    </dgm:pt>
    <dgm:pt modelId="{48307476-7738-438E-A677-C7EA5BB0356D}">
      <dgm:prSet/>
      <dgm:spPr/>
      <dgm:t>
        <a:bodyPr/>
        <a:lstStyle/>
        <a:p>
          <a:pPr>
            <a:defRPr b="1"/>
          </a:pPr>
          <a:r>
            <a:rPr lang="en-US"/>
            <a:t>8 Apr.</a:t>
          </a:r>
        </a:p>
      </dgm:t>
    </dgm:pt>
    <dgm:pt modelId="{E00CAA83-1381-4137-9AB4-6F44FB79FEAA}" type="parTrans" cxnId="{7F4014B6-352A-45B7-82CF-25EB3845D8BF}">
      <dgm:prSet/>
      <dgm:spPr/>
      <dgm:t>
        <a:bodyPr/>
        <a:lstStyle/>
        <a:p>
          <a:pPr algn="ctr"/>
          <a:endParaRPr lang="en-US"/>
        </a:p>
      </dgm:t>
    </dgm:pt>
    <dgm:pt modelId="{EE82DA03-7D35-45DF-9D58-1A41CE8F8CC8}" type="sibTrans" cxnId="{7F4014B6-352A-45B7-82CF-25EB3845D8BF}">
      <dgm:prSet/>
      <dgm:spPr/>
      <dgm:t>
        <a:bodyPr/>
        <a:lstStyle/>
        <a:p>
          <a:endParaRPr lang="en-US"/>
        </a:p>
      </dgm:t>
    </dgm:pt>
    <dgm:pt modelId="{401D3A9B-934F-4495-9F5C-8868DCF2C1A3}">
      <dgm:prSet/>
      <dgm:spPr/>
      <dgm:t>
        <a:bodyPr/>
        <a:lstStyle/>
        <a:p>
          <a:r>
            <a:rPr lang="en-US"/>
            <a:t>Ask &amp; Answer Questions</a:t>
          </a:r>
        </a:p>
      </dgm:t>
    </dgm:pt>
    <dgm:pt modelId="{B0362E78-8B8E-48F7-B0DA-E87886B03DD9}" type="parTrans" cxnId="{1DA237BA-84DA-4E5F-B043-BBB7F8118B42}">
      <dgm:prSet/>
      <dgm:spPr/>
      <dgm:t>
        <a:bodyPr/>
        <a:lstStyle/>
        <a:p>
          <a:pPr algn="ctr"/>
          <a:endParaRPr lang="en-US"/>
        </a:p>
      </dgm:t>
    </dgm:pt>
    <dgm:pt modelId="{E276E90E-53BE-49DA-A9A0-9770AF3F68E5}" type="sibTrans" cxnId="{1DA237BA-84DA-4E5F-B043-BBB7F8118B42}">
      <dgm:prSet/>
      <dgm:spPr/>
      <dgm:t>
        <a:bodyPr/>
        <a:lstStyle/>
        <a:p>
          <a:endParaRPr lang="en-US"/>
        </a:p>
      </dgm:t>
    </dgm:pt>
    <dgm:pt modelId="{0068D972-013A-448E-9B5E-61912E69FB45}">
      <dgm:prSet/>
      <dgm:spPr/>
      <dgm:t>
        <a:bodyPr/>
        <a:lstStyle/>
        <a:p>
          <a:pPr>
            <a:defRPr b="1"/>
          </a:pPr>
          <a:r>
            <a:rPr lang="en-US"/>
            <a:t>29 Apr.</a:t>
          </a:r>
        </a:p>
      </dgm:t>
    </dgm:pt>
    <dgm:pt modelId="{DDD2BE11-95B2-48BC-A5E8-D7978F06E377}" type="parTrans" cxnId="{EE58924B-D10C-4E80-8E39-75DACFF851E4}">
      <dgm:prSet/>
      <dgm:spPr/>
      <dgm:t>
        <a:bodyPr/>
        <a:lstStyle/>
        <a:p>
          <a:pPr algn="ctr"/>
          <a:endParaRPr lang="en-US"/>
        </a:p>
      </dgm:t>
    </dgm:pt>
    <dgm:pt modelId="{6C648ED6-804A-4515-879E-C37DAC0F4505}" type="sibTrans" cxnId="{EE58924B-D10C-4E80-8E39-75DACFF851E4}">
      <dgm:prSet/>
      <dgm:spPr/>
      <dgm:t>
        <a:bodyPr/>
        <a:lstStyle/>
        <a:p>
          <a:endParaRPr lang="en-US"/>
        </a:p>
      </dgm:t>
    </dgm:pt>
    <dgm:pt modelId="{7EA4C04D-9052-4FAB-A862-9BD6C2519A1F}">
      <dgm:prSet/>
      <dgm:spPr/>
      <dgm:t>
        <a:bodyPr/>
        <a:lstStyle/>
        <a:p>
          <a:r>
            <a:rPr lang="en-US" dirty="0"/>
            <a:t>More Challenging Behaviors</a:t>
          </a:r>
        </a:p>
      </dgm:t>
    </dgm:pt>
    <dgm:pt modelId="{809F6062-B49A-4F23-87EE-3663DDEF1042}" type="parTrans" cxnId="{993BE7D1-C627-4ABF-963A-AE4CEA30FA7F}">
      <dgm:prSet/>
      <dgm:spPr/>
      <dgm:t>
        <a:bodyPr/>
        <a:lstStyle/>
        <a:p>
          <a:pPr algn="ctr"/>
          <a:endParaRPr lang="en-US"/>
        </a:p>
      </dgm:t>
    </dgm:pt>
    <dgm:pt modelId="{29C017BC-14F6-4FC3-B93E-A4ECFE97FAE2}" type="sibTrans" cxnId="{993BE7D1-C627-4ABF-963A-AE4CEA30FA7F}">
      <dgm:prSet/>
      <dgm:spPr/>
      <dgm:t>
        <a:bodyPr/>
        <a:lstStyle/>
        <a:p>
          <a:endParaRPr lang="en-US"/>
        </a:p>
      </dgm:t>
    </dgm:pt>
    <dgm:pt modelId="{1BB832B6-3607-6C48-AA0A-E104770BED70}" type="pres">
      <dgm:prSet presAssocID="{6BADE3F2-343A-4CB2-86B3-487DF24FD93F}" presName="root" presStyleCnt="0">
        <dgm:presLayoutVars>
          <dgm:chMax/>
          <dgm:chPref/>
          <dgm:animLvl val="lvl"/>
        </dgm:presLayoutVars>
      </dgm:prSet>
      <dgm:spPr/>
    </dgm:pt>
    <dgm:pt modelId="{3FC32C7B-C7E1-C44E-84B0-F75C96E799A0}" type="pres">
      <dgm:prSet presAssocID="{6BADE3F2-343A-4CB2-86B3-487DF24FD93F}" presName="divider" presStyleLbl="fgAcc1" presStyleIdx="0" presStyleCnt="1"/>
      <dgm:spPr/>
    </dgm:pt>
    <dgm:pt modelId="{DEDBD6B0-DDC8-F54E-90CE-E4348F2D3643}" type="pres">
      <dgm:prSet presAssocID="{6BADE3F2-343A-4CB2-86B3-487DF24FD93F}" presName="nodes" presStyleCnt="0">
        <dgm:presLayoutVars>
          <dgm:chMax/>
          <dgm:chPref/>
          <dgm:animLvl val="lvl"/>
        </dgm:presLayoutVars>
      </dgm:prSet>
      <dgm:spPr/>
    </dgm:pt>
    <dgm:pt modelId="{9384B8BF-2AC0-1C46-8F60-B2483720221C}" type="pres">
      <dgm:prSet presAssocID="{C75EBB95-5AA1-4049-ACF2-82B1E05783DD}" presName="composite" presStyleCnt="0"/>
      <dgm:spPr/>
    </dgm:pt>
    <dgm:pt modelId="{AEDAB16D-27F4-C749-8152-BF6AB21A73C3}" type="pres">
      <dgm:prSet presAssocID="{C75EBB95-5AA1-4049-ACF2-82B1E05783DD}" presName="L1TextContainer" presStyleLbl="alignNode1" presStyleIdx="0" presStyleCnt="4">
        <dgm:presLayoutVars>
          <dgm:chMax val="1"/>
          <dgm:chPref val="1"/>
          <dgm:bulletEnabled val="1"/>
        </dgm:presLayoutVars>
      </dgm:prSet>
      <dgm:spPr/>
    </dgm:pt>
    <dgm:pt modelId="{4FBD58F8-C230-D347-825A-E60DE44535E6}" type="pres">
      <dgm:prSet presAssocID="{C75EBB95-5AA1-4049-ACF2-82B1E05783DD}" presName="L2TextContainerWrapper" presStyleCnt="0">
        <dgm:presLayoutVars>
          <dgm:bulletEnabled val="1"/>
        </dgm:presLayoutVars>
      </dgm:prSet>
      <dgm:spPr/>
    </dgm:pt>
    <dgm:pt modelId="{D7EF7BB6-529B-C042-95DB-3BC8C4BD5D7D}" type="pres">
      <dgm:prSet presAssocID="{C75EBB95-5AA1-4049-ACF2-82B1E05783DD}" presName="L2TextContainer" presStyleLbl="bgAccFollowNode1" presStyleIdx="0" presStyleCnt="4"/>
      <dgm:spPr/>
    </dgm:pt>
    <dgm:pt modelId="{B1B6C1F5-9AA7-5641-B554-396C4D0D4F0C}" type="pres">
      <dgm:prSet presAssocID="{C75EBB95-5AA1-4049-ACF2-82B1E05783DD}" presName="FlexibleEmptyPlaceHolder" presStyleCnt="0"/>
      <dgm:spPr/>
    </dgm:pt>
    <dgm:pt modelId="{5984B6A0-E42E-2E47-BADB-62EDC589FB0C}" type="pres">
      <dgm:prSet presAssocID="{C75EBB95-5AA1-4049-ACF2-82B1E05783DD}" presName="ConnectLine" presStyleLbl="sibTrans1D1" presStyleIdx="0" presStyleCnt="4"/>
      <dgm:spPr/>
    </dgm:pt>
    <dgm:pt modelId="{472FAEC3-F822-CF43-88D5-07CCE1A46161}" type="pres">
      <dgm:prSet presAssocID="{C75EBB95-5AA1-4049-ACF2-82B1E05783DD}" presName="ConnectorPoint" presStyleLbl="node1" presStyleIdx="0" presStyleCnt="4"/>
      <dgm:spPr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1A9F9864-19E0-E246-AC7D-D4091198C9FE}" type="pres">
      <dgm:prSet presAssocID="{C75EBB95-5AA1-4049-ACF2-82B1E05783DD}" presName="EmptyPlaceHolder" presStyleCnt="0"/>
      <dgm:spPr/>
    </dgm:pt>
    <dgm:pt modelId="{7E04DDC3-B094-CC4E-8EB8-498CDE4B6EA1}" type="pres">
      <dgm:prSet presAssocID="{8456078A-7353-48C6-84DD-4710687682D5}" presName="spaceBetweenRectangles" presStyleCnt="0"/>
      <dgm:spPr/>
    </dgm:pt>
    <dgm:pt modelId="{CB2F51F4-F0C7-3943-B23A-B143D3D41F2B}" type="pres">
      <dgm:prSet presAssocID="{E2920AF1-722D-4927-A36D-7EE26A5E7740}" presName="composite" presStyleCnt="0"/>
      <dgm:spPr/>
    </dgm:pt>
    <dgm:pt modelId="{58696C3B-136D-A446-8D4C-7AA3D23025E1}" type="pres">
      <dgm:prSet presAssocID="{E2920AF1-722D-4927-A36D-7EE26A5E7740}" presName="L1TextContainer" presStyleLbl="alignNode1" presStyleIdx="1" presStyleCnt="4">
        <dgm:presLayoutVars>
          <dgm:chMax val="1"/>
          <dgm:chPref val="1"/>
          <dgm:bulletEnabled val="1"/>
        </dgm:presLayoutVars>
      </dgm:prSet>
      <dgm:spPr/>
    </dgm:pt>
    <dgm:pt modelId="{C49ED951-73EF-3F41-A206-09EFB625D2CF}" type="pres">
      <dgm:prSet presAssocID="{E2920AF1-722D-4927-A36D-7EE26A5E7740}" presName="L2TextContainerWrapper" presStyleCnt="0">
        <dgm:presLayoutVars>
          <dgm:bulletEnabled val="1"/>
        </dgm:presLayoutVars>
      </dgm:prSet>
      <dgm:spPr/>
    </dgm:pt>
    <dgm:pt modelId="{6F9AA972-DDBD-DD4B-BFC0-CF862E5750EB}" type="pres">
      <dgm:prSet presAssocID="{E2920AF1-722D-4927-A36D-7EE26A5E7740}" presName="L2TextContainer" presStyleLbl="bgAccFollowNode1" presStyleIdx="1" presStyleCnt="4"/>
      <dgm:spPr/>
    </dgm:pt>
    <dgm:pt modelId="{4806A4CD-D36F-0149-96D3-9F6A6BE245F3}" type="pres">
      <dgm:prSet presAssocID="{E2920AF1-722D-4927-A36D-7EE26A5E7740}" presName="FlexibleEmptyPlaceHolder" presStyleCnt="0"/>
      <dgm:spPr/>
    </dgm:pt>
    <dgm:pt modelId="{DD3E98E3-5793-E143-8D38-2590AE0E56DD}" type="pres">
      <dgm:prSet presAssocID="{E2920AF1-722D-4927-A36D-7EE26A5E7740}" presName="ConnectLine" presStyleLbl="sibTrans1D1" presStyleIdx="1" presStyleCnt="4"/>
      <dgm:spPr/>
    </dgm:pt>
    <dgm:pt modelId="{686F6DF1-4462-534D-AB18-09F631CAF4B0}" type="pres">
      <dgm:prSet presAssocID="{E2920AF1-722D-4927-A36D-7EE26A5E7740}" presName="ConnectorPoint" presStyleLbl="node1" presStyleIdx="1" presStyleCnt="4"/>
      <dgm:spPr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8EABC9A7-7087-664E-AE54-6C2D643737A7}" type="pres">
      <dgm:prSet presAssocID="{E2920AF1-722D-4927-A36D-7EE26A5E7740}" presName="EmptyPlaceHolder" presStyleCnt="0"/>
      <dgm:spPr/>
    </dgm:pt>
    <dgm:pt modelId="{F7668CB8-9C11-714F-9668-8927A845D845}" type="pres">
      <dgm:prSet presAssocID="{838441D0-DEC4-466D-B1AE-FF21863FE72D}" presName="spaceBetweenRectangles" presStyleCnt="0"/>
      <dgm:spPr/>
    </dgm:pt>
    <dgm:pt modelId="{D69CBCD9-6107-DD43-BEA8-BB18E396448F}" type="pres">
      <dgm:prSet presAssocID="{48307476-7738-438E-A677-C7EA5BB0356D}" presName="composite" presStyleCnt="0"/>
      <dgm:spPr/>
    </dgm:pt>
    <dgm:pt modelId="{906CBE0B-A608-5F48-92D2-0C06601AF451}" type="pres">
      <dgm:prSet presAssocID="{48307476-7738-438E-A677-C7EA5BB0356D}" presName="L1TextContainer" presStyleLbl="alignNode1" presStyleIdx="2" presStyleCnt="4">
        <dgm:presLayoutVars>
          <dgm:chMax val="1"/>
          <dgm:chPref val="1"/>
          <dgm:bulletEnabled val="1"/>
        </dgm:presLayoutVars>
      </dgm:prSet>
      <dgm:spPr/>
    </dgm:pt>
    <dgm:pt modelId="{D7996BBA-B8C9-0846-9078-3F65FFEF24AA}" type="pres">
      <dgm:prSet presAssocID="{48307476-7738-438E-A677-C7EA5BB0356D}" presName="L2TextContainerWrapper" presStyleCnt="0">
        <dgm:presLayoutVars>
          <dgm:bulletEnabled val="1"/>
        </dgm:presLayoutVars>
      </dgm:prSet>
      <dgm:spPr/>
    </dgm:pt>
    <dgm:pt modelId="{9203262F-E675-6E42-BEE9-0F54CCCD6698}" type="pres">
      <dgm:prSet presAssocID="{48307476-7738-438E-A677-C7EA5BB0356D}" presName="L2TextContainer" presStyleLbl="bgAccFollowNode1" presStyleIdx="2" presStyleCnt="4"/>
      <dgm:spPr/>
    </dgm:pt>
    <dgm:pt modelId="{C32CE18D-C85E-6C41-8A8A-F7B958037807}" type="pres">
      <dgm:prSet presAssocID="{48307476-7738-438E-A677-C7EA5BB0356D}" presName="FlexibleEmptyPlaceHolder" presStyleCnt="0"/>
      <dgm:spPr/>
    </dgm:pt>
    <dgm:pt modelId="{877F3D7B-9C32-5544-A504-DE849579B118}" type="pres">
      <dgm:prSet presAssocID="{48307476-7738-438E-A677-C7EA5BB0356D}" presName="ConnectLine" presStyleLbl="sibTrans1D1" presStyleIdx="2" presStyleCnt="4"/>
      <dgm:spPr/>
    </dgm:pt>
    <dgm:pt modelId="{73149CCE-FB5E-EF4A-B3AF-DAD75CF8A637}" type="pres">
      <dgm:prSet presAssocID="{48307476-7738-438E-A677-C7EA5BB0356D}" presName="ConnectorPoint" presStyleLbl="node1" presStyleIdx="2" presStyleCnt="4"/>
      <dgm:spPr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F364C3F8-4B2E-5443-9F8E-264E4FECD735}" type="pres">
      <dgm:prSet presAssocID="{48307476-7738-438E-A677-C7EA5BB0356D}" presName="EmptyPlaceHolder" presStyleCnt="0"/>
      <dgm:spPr/>
    </dgm:pt>
    <dgm:pt modelId="{FC1C41AF-7285-F44C-BCD9-16E0BD5A2A18}" type="pres">
      <dgm:prSet presAssocID="{EE82DA03-7D35-45DF-9D58-1A41CE8F8CC8}" presName="spaceBetweenRectangles" presStyleCnt="0"/>
      <dgm:spPr/>
    </dgm:pt>
    <dgm:pt modelId="{D01F2E47-80B1-0E4B-BA72-C90B2081D3B8}" type="pres">
      <dgm:prSet presAssocID="{0068D972-013A-448E-9B5E-61912E69FB45}" presName="composite" presStyleCnt="0"/>
      <dgm:spPr/>
    </dgm:pt>
    <dgm:pt modelId="{2A11D76E-1D67-2147-B7BC-A58E02CFA35D}" type="pres">
      <dgm:prSet presAssocID="{0068D972-013A-448E-9B5E-61912E69FB45}" presName="L1TextContainer" presStyleLbl="alignNode1" presStyleIdx="3" presStyleCnt="4">
        <dgm:presLayoutVars>
          <dgm:chMax val="1"/>
          <dgm:chPref val="1"/>
          <dgm:bulletEnabled val="1"/>
        </dgm:presLayoutVars>
      </dgm:prSet>
      <dgm:spPr/>
    </dgm:pt>
    <dgm:pt modelId="{46CCF3F6-0489-354C-90B3-1ABE26E3BE30}" type="pres">
      <dgm:prSet presAssocID="{0068D972-013A-448E-9B5E-61912E69FB45}" presName="L2TextContainerWrapper" presStyleCnt="0">
        <dgm:presLayoutVars>
          <dgm:bulletEnabled val="1"/>
        </dgm:presLayoutVars>
      </dgm:prSet>
      <dgm:spPr/>
    </dgm:pt>
    <dgm:pt modelId="{F00F5A6E-8414-E940-B5CF-E0D9A12E0E2E}" type="pres">
      <dgm:prSet presAssocID="{0068D972-013A-448E-9B5E-61912E69FB45}" presName="L2TextContainer" presStyleLbl="bgAccFollowNode1" presStyleIdx="3" presStyleCnt="4"/>
      <dgm:spPr/>
    </dgm:pt>
    <dgm:pt modelId="{68B5041A-0AD7-5A46-BDC2-B90246129F66}" type="pres">
      <dgm:prSet presAssocID="{0068D972-013A-448E-9B5E-61912E69FB45}" presName="FlexibleEmptyPlaceHolder" presStyleCnt="0"/>
      <dgm:spPr/>
    </dgm:pt>
    <dgm:pt modelId="{674A6EEC-66B2-1E42-8614-7F1A0B63DDB9}" type="pres">
      <dgm:prSet presAssocID="{0068D972-013A-448E-9B5E-61912E69FB45}" presName="ConnectLine" presStyleLbl="sibTrans1D1" presStyleIdx="3" presStyleCnt="4"/>
      <dgm:spPr/>
    </dgm:pt>
    <dgm:pt modelId="{CCAF603E-DBEC-9F42-9547-6BF1005FDA32}" type="pres">
      <dgm:prSet presAssocID="{0068D972-013A-448E-9B5E-61912E69FB45}" presName="ConnectorPoint" presStyleLbl="node1" presStyleIdx="3" presStyleCnt="4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BA609DDA-9FAD-E542-A9D1-9AB1A02AFBD7}" type="pres">
      <dgm:prSet presAssocID="{0068D972-013A-448E-9B5E-61912E69FB45}" presName="EmptyPlaceHolder" presStyleCnt="0"/>
      <dgm:spPr/>
    </dgm:pt>
  </dgm:ptLst>
  <dgm:cxnLst>
    <dgm:cxn modelId="{89872E09-B15F-4186-8F93-B8A766217F7C}" srcId="{6BADE3F2-343A-4CB2-86B3-487DF24FD93F}" destId="{C75EBB95-5AA1-4049-ACF2-82B1E05783DD}" srcOrd="0" destOrd="0" parTransId="{0979D3D9-A5B2-49AE-A636-9DDA46BAA8D8}" sibTransId="{8456078A-7353-48C6-84DD-4710687682D5}"/>
    <dgm:cxn modelId="{52952339-1040-1544-82DD-6C4CE75C2368}" type="presOf" srcId="{E2920AF1-722D-4927-A36D-7EE26A5E7740}" destId="{58696C3B-136D-A446-8D4C-7AA3D23025E1}" srcOrd="0" destOrd="0" presId="urn:microsoft.com/office/officeart/2017/3/layout/HorizontalLabelsTimeline"/>
    <dgm:cxn modelId="{EE58924B-D10C-4E80-8E39-75DACFF851E4}" srcId="{6BADE3F2-343A-4CB2-86B3-487DF24FD93F}" destId="{0068D972-013A-448E-9B5E-61912E69FB45}" srcOrd="3" destOrd="0" parTransId="{DDD2BE11-95B2-48BC-A5E8-D7978F06E377}" sibTransId="{6C648ED6-804A-4515-879E-C37DAC0F4505}"/>
    <dgm:cxn modelId="{24754A5C-D1B3-9A46-864F-D3538460985A}" type="presOf" srcId="{C75EBB95-5AA1-4049-ACF2-82B1E05783DD}" destId="{AEDAB16D-27F4-C749-8152-BF6AB21A73C3}" srcOrd="0" destOrd="0" presId="urn:microsoft.com/office/officeart/2017/3/layout/HorizontalLabelsTimeline"/>
    <dgm:cxn modelId="{331B7362-CA31-DB48-A6D3-C7EDCB9A35F6}" type="presOf" srcId="{0068D972-013A-448E-9B5E-61912E69FB45}" destId="{2A11D76E-1D67-2147-B7BC-A58E02CFA35D}" srcOrd="0" destOrd="0" presId="urn:microsoft.com/office/officeart/2017/3/layout/HorizontalLabelsTimeline"/>
    <dgm:cxn modelId="{2103B476-21F1-CF4B-BEB7-C83E537161BD}" type="presOf" srcId="{401D3A9B-934F-4495-9F5C-8868DCF2C1A3}" destId="{9203262F-E675-6E42-BEE9-0F54CCCD6698}" srcOrd="0" destOrd="0" presId="urn:microsoft.com/office/officeart/2017/3/layout/HorizontalLabelsTimeline"/>
    <dgm:cxn modelId="{C4935D77-8F1C-4E93-9B75-BEC11AAA6279}" srcId="{6BADE3F2-343A-4CB2-86B3-487DF24FD93F}" destId="{E2920AF1-722D-4927-A36D-7EE26A5E7740}" srcOrd="1" destOrd="0" parTransId="{4DA1DEEE-C40A-4F35-807B-4849E7C16E2A}" sibTransId="{838441D0-DEC4-466D-B1AE-FF21863FE72D}"/>
    <dgm:cxn modelId="{3D7BE784-73FA-A147-829C-5C6CBF8B8FE7}" type="presOf" srcId="{6BADE3F2-343A-4CB2-86B3-487DF24FD93F}" destId="{1BB832B6-3607-6C48-AA0A-E104770BED70}" srcOrd="0" destOrd="0" presId="urn:microsoft.com/office/officeart/2017/3/layout/HorizontalLabelsTimeline"/>
    <dgm:cxn modelId="{4F7FC1AC-2EB9-F042-9EC5-444C8DC876F6}" type="presOf" srcId="{7EA4C04D-9052-4FAB-A862-9BD6C2519A1F}" destId="{F00F5A6E-8414-E940-B5CF-E0D9A12E0E2E}" srcOrd="0" destOrd="0" presId="urn:microsoft.com/office/officeart/2017/3/layout/HorizontalLabelsTimeline"/>
    <dgm:cxn modelId="{7F4014B6-352A-45B7-82CF-25EB3845D8BF}" srcId="{6BADE3F2-343A-4CB2-86B3-487DF24FD93F}" destId="{48307476-7738-438E-A677-C7EA5BB0356D}" srcOrd="2" destOrd="0" parTransId="{E00CAA83-1381-4137-9AB4-6F44FB79FEAA}" sibTransId="{EE82DA03-7D35-45DF-9D58-1A41CE8F8CC8}"/>
    <dgm:cxn modelId="{1DA237BA-84DA-4E5F-B043-BBB7F8118B42}" srcId="{48307476-7738-438E-A677-C7EA5BB0356D}" destId="{401D3A9B-934F-4495-9F5C-8868DCF2C1A3}" srcOrd="0" destOrd="0" parTransId="{B0362E78-8B8E-48F7-B0DA-E87886B03DD9}" sibTransId="{E276E90E-53BE-49DA-A9A0-9770AF3F68E5}"/>
    <dgm:cxn modelId="{049400CD-1285-D74B-B678-7659983DD9EA}" type="presOf" srcId="{70FAC6DA-6E1F-4746-9CAC-829B83B520DF}" destId="{6F9AA972-DDBD-DD4B-BFC0-CF862E5750EB}" srcOrd="0" destOrd="0" presId="urn:microsoft.com/office/officeart/2017/3/layout/HorizontalLabelsTimeline"/>
    <dgm:cxn modelId="{B2291FCF-6604-BD42-B786-AD004062488C}" type="presOf" srcId="{50C0C286-B5EE-4BEA-9A19-9CF49BA754FC}" destId="{D7EF7BB6-529B-C042-95DB-3BC8C4BD5D7D}" srcOrd="0" destOrd="0" presId="urn:microsoft.com/office/officeart/2017/3/layout/HorizontalLabelsTimeline"/>
    <dgm:cxn modelId="{993BE7D1-C627-4ABF-963A-AE4CEA30FA7F}" srcId="{0068D972-013A-448E-9B5E-61912E69FB45}" destId="{7EA4C04D-9052-4FAB-A862-9BD6C2519A1F}" srcOrd="0" destOrd="0" parTransId="{809F6062-B49A-4F23-87EE-3663DDEF1042}" sibTransId="{29C017BC-14F6-4FC3-B93E-A4ECFE97FAE2}"/>
    <dgm:cxn modelId="{B7216CEC-8B6A-CF4E-9937-4EB3D4D86272}" type="presOf" srcId="{48307476-7738-438E-A677-C7EA5BB0356D}" destId="{906CBE0B-A608-5F48-92D2-0C06601AF451}" srcOrd="0" destOrd="0" presId="urn:microsoft.com/office/officeart/2017/3/layout/HorizontalLabelsTimeline"/>
    <dgm:cxn modelId="{080ECDEC-7806-46CD-9E44-86A111CB5CCA}" srcId="{C75EBB95-5AA1-4049-ACF2-82B1E05783DD}" destId="{50C0C286-B5EE-4BEA-9A19-9CF49BA754FC}" srcOrd="0" destOrd="0" parTransId="{0F91169C-DF02-442A-BE7D-22EFCA6086CC}" sibTransId="{DB1A6543-6812-4EFB-9A96-60419BAF187C}"/>
    <dgm:cxn modelId="{CABF0EED-9E53-4FCC-BF4A-C30DDD203A78}" srcId="{E2920AF1-722D-4927-A36D-7EE26A5E7740}" destId="{70FAC6DA-6E1F-4746-9CAC-829B83B520DF}" srcOrd="0" destOrd="0" parTransId="{D3E39FD4-7032-4683-A489-033B45428141}" sibTransId="{7210E567-DD0A-4501-9D32-DF2574528057}"/>
    <dgm:cxn modelId="{53DFE1FA-F2D4-AE44-9F6A-0099D6269648}" type="presParOf" srcId="{1BB832B6-3607-6C48-AA0A-E104770BED70}" destId="{3FC32C7B-C7E1-C44E-84B0-F75C96E799A0}" srcOrd="0" destOrd="0" presId="urn:microsoft.com/office/officeart/2017/3/layout/HorizontalLabelsTimeline"/>
    <dgm:cxn modelId="{20D24C2A-A3BE-0747-8988-5009C0230BC0}" type="presParOf" srcId="{1BB832B6-3607-6C48-AA0A-E104770BED70}" destId="{DEDBD6B0-DDC8-F54E-90CE-E4348F2D3643}" srcOrd="1" destOrd="0" presId="urn:microsoft.com/office/officeart/2017/3/layout/HorizontalLabelsTimeline"/>
    <dgm:cxn modelId="{8A5BFE56-6108-B14E-B0B4-35124B3F0EA4}" type="presParOf" srcId="{DEDBD6B0-DDC8-F54E-90CE-E4348F2D3643}" destId="{9384B8BF-2AC0-1C46-8F60-B2483720221C}" srcOrd="0" destOrd="0" presId="urn:microsoft.com/office/officeart/2017/3/layout/HorizontalLabelsTimeline"/>
    <dgm:cxn modelId="{5973CA00-2703-0347-AD2F-44075C1666F1}" type="presParOf" srcId="{9384B8BF-2AC0-1C46-8F60-B2483720221C}" destId="{AEDAB16D-27F4-C749-8152-BF6AB21A73C3}" srcOrd="0" destOrd="0" presId="urn:microsoft.com/office/officeart/2017/3/layout/HorizontalLabelsTimeline"/>
    <dgm:cxn modelId="{B5F1B4BE-0145-A843-BE8F-93A85DF779A5}" type="presParOf" srcId="{9384B8BF-2AC0-1C46-8F60-B2483720221C}" destId="{4FBD58F8-C230-D347-825A-E60DE44535E6}" srcOrd="1" destOrd="0" presId="urn:microsoft.com/office/officeart/2017/3/layout/HorizontalLabelsTimeline"/>
    <dgm:cxn modelId="{0A955FD5-E499-9841-9439-783143FC049B}" type="presParOf" srcId="{4FBD58F8-C230-D347-825A-E60DE44535E6}" destId="{D7EF7BB6-529B-C042-95DB-3BC8C4BD5D7D}" srcOrd="0" destOrd="0" presId="urn:microsoft.com/office/officeart/2017/3/layout/HorizontalLabelsTimeline"/>
    <dgm:cxn modelId="{20600784-A41D-2A4A-9D73-1DFE69F53C35}" type="presParOf" srcId="{4FBD58F8-C230-D347-825A-E60DE44535E6}" destId="{B1B6C1F5-9AA7-5641-B554-396C4D0D4F0C}" srcOrd="1" destOrd="0" presId="urn:microsoft.com/office/officeart/2017/3/layout/HorizontalLabelsTimeline"/>
    <dgm:cxn modelId="{70B9A7D5-6236-4841-AC5A-E720BA72A661}" type="presParOf" srcId="{9384B8BF-2AC0-1C46-8F60-B2483720221C}" destId="{5984B6A0-E42E-2E47-BADB-62EDC589FB0C}" srcOrd="2" destOrd="0" presId="urn:microsoft.com/office/officeart/2017/3/layout/HorizontalLabelsTimeline"/>
    <dgm:cxn modelId="{5FEA03E5-AFA3-5F4A-8CF4-4A48C0DB5217}" type="presParOf" srcId="{9384B8BF-2AC0-1C46-8F60-B2483720221C}" destId="{472FAEC3-F822-CF43-88D5-07CCE1A46161}" srcOrd="3" destOrd="0" presId="urn:microsoft.com/office/officeart/2017/3/layout/HorizontalLabelsTimeline"/>
    <dgm:cxn modelId="{CEA32F9D-D0A6-4A4A-B9FA-ED1EACD589DF}" type="presParOf" srcId="{9384B8BF-2AC0-1C46-8F60-B2483720221C}" destId="{1A9F9864-19E0-E246-AC7D-D4091198C9FE}" srcOrd="4" destOrd="0" presId="urn:microsoft.com/office/officeart/2017/3/layout/HorizontalLabelsTimeline"/>
    <dgm:cxn modelId="{932F0070-E1BE-0C49-9585-B5AA6821941D}" type="presParOf" srcId="{DEDBD6B0-DDC8-F54E-90CE-E4348F2D3643}" destId="{7E04DDC3-B094-CC4E-8EB8-498CDE4B6EA1}" srcOrd="1" destOrd="0" presId="urn:microsoft.com/office/officeart/2017/3/layout/HorizontalLabelsTimeline"/>
    <dgm:cxn modelId="{7BEBA487-79ED-6944-9845-80251083E7E3}" type="presParOf" srcId="{DEDBD6B0-DDC8-F54E-90CE-E4348F2D3643}" destId="{CB2F51F4-F0C7-3943-B23A-B143D3D41F2B}" srcOrd="2" destOrd="0" presId="urn:microsoft.com/office/officeart/2017/3/layout/HorizontalLabelsTimeline"/>
    <dgm:cxn modelId="{B37DEB4E-D8A7-DA47-B194-1E7674AFBEFC}" type="presParOf" srcId="{CB2F51F4-F0C7-3943-B23A-B143D3D41F2B}" destId="{58696C3B-136D-A446-8D4C-7AA3D23025E1}" srcOrd="0" destOrd="0" presId="urn:microsoft.com/office/officeart/2017/3/layout/HorizontalLabelsTimeline"/>
    <dgm:cxn modelId="{88E71E20-83BA-F440-83F8-8BF2BD5AD1ED}" type="presParOf" srcId="{CB2F51F4-F0C7-3943-B23A-B143D3D41F2B}" destId="{C49ED951-73EF-3F41-A206-09EFB625D2CF}" srcOrd="1" destOrd="0" presId="urn:microsoft.com/office/officeart/2017/3/layout/HorizontalLabelsTimeline"/>
    <dgm:cxn modelId="{78B2B9E6-D5A7-5244-B3F7-4F32A428A1C6}" type="presParOf" srcId="{C49ED951-73EF-3F41-A206-09EFB625D2CF}" destId="{6F9AA972-DDBD-DD4B-BFC0-CF862E5750EB}" srcOrd="0" destOrd="0" presId="urn:microsoft.com/office/officeart/2017/3/layout/HorizontalLabelsTimeline"/>
    <dgm:cxn modelId="{559B3CEE-D061-E447-BDA0-A05962F2EFF4}" type="presParOf" srcId="{C49ED951-73EF-3F41-A206-09EFB625D2CF}" destId="{4806A4CD-D36F-0149-96D3-9F6A6BE245F3}" srcOrd="1" destOrd="0" presId="urn:microsoft.com/office/officeart/2017/3/layout/HorizontalLabelsTimeline"/>
    <dgm:cxn modelId="{0028887B-3EDB-3F4F-84D3-FE03C743E09C}" type="presParOf" srcId="{CB2F51F4-F0C7-3943-B23A-B143D3D41F2B}" destId="{DD3E98E3-5793-E143-8D38-2590AE0E56DD}" srcOrd="2" destOrd="0" presId="urn:microsoft.com/office/officeart/2017/3/layout/HorizontalLabelsTimeline"/>
    <dgm:cxn modelId="{2FD35707-976E-5D4D-B2CC-88CC02553206}" type="presParOf" srcId="{CB2F51F4-F0C7-3943-B23A-B143D3D41F2B}" destId="{686F6DF1-4462-534D-AB18-09F631CAF4B0}" srcOrd="3" destOrd="0" presId="urn:microsoft.com/office/officeart/2017/3/layout/HorizontalLabelsTimeline"/>
    <dgm:cxn modelId="{D5E7BD3E-5B4B-3E45-B590-CCCC970E6460}" type="presParOf" srcId="{CB2F51F4-F0C7-3943-B23A-B143D3D41F2B}" destId="{8EABC9A7-7087-664E-AE54-6C2D643737A7}" srcOrd="4" destOrd="0" presId="urn:microsoft.com/office/officeart/2017/3/layout/HorizontalLabelsTimeline"/>
    <dgm:cxn modelId="{CB8A2C5C-C110-5E4E-A6A2-A218501229CA}" type="presParOf" srcId="{DEDBD6B0-DDC8-F54E-90CE-E4348F2D3643}" destId="{F7668CB8-9C11-714F-9668-8927A845D845}" srcOrd="3" destOrd="0" presId="urn:microsoft.com/office/officeart/2017/3/layout/HorizontalLabelsTimeline"/>
    <dgm:cxn modelId="{26CA65F9-F7A2-E147-8F03-D8700B36CFEF}" type="presParOf" srcId="{DEDBD6B0-DDC8-F54E-90CE-E4348F2D3643}" destId="{D69CBCD9-6107-DD43-BEA8-BB18E396448F}" srcOrd="4" destOrd="0" presId="urn:microsoft.com/office/officeart/2017/3/layout/HorizontalLabelsTimeline"/>
    <dgm:cxn modelId="{96AC87E7-C866-2649-87B5-062460491098}" type="presParOf" srcId="{D69CBCD9-6107-DD43-BEA8-BB18E396448F}" destId="{906CBE0B-A608-5F48-92D2-0C06601AF451}" srcOrd="0" destOrd="0" presId="urn:microsoft.com/office/officeart/2017/3/layout/HorizontalLabelsTimeline"/>
    <dgm:cxn modelId="{05B3FBE5-378D-7341-825A-F9E2184C4346}" type="presParOf" srcId="{D69CBCD9-6107-DD43-BEA8-BB18E396448F}" destId="{D7996BBA-B8C9-0846-9078-3F65FFEF24AA}" srcOrd="1" destOrd="0" presId="urn:microsoft.com/office/officeart/2017/3/layout/HorizontalLabelsTimeline"/>
    <dgm:cxn modelId="{43F03CF3-DE41-1346-8BC5-FCDFA895764B}" type="presParOf" srcId="{D7996BBA-B8C9-0846-9078-3F65FFEF24AA}" destId="{9203262F-E675-6E42-BEE9-0F54CCCD6698}" srcOrd="0" destOrd="0" presId="urn:microsoft.com/office/officeart/2017/3/layout/HorizontalLabelsTimeline"/>
    <dgm:cxn modelId="{D91802C5-A607-1445-A78B-083788CC204F}" type="presParOf" srcId="{D7996BBA-B8C9-0846-9078-3F65FFEF24AA}" destId="{C32CE18D-C85E-6C41-8A8A-F7B958037807}" srcOrd="1" destOrd="0" presId="urn:microsoft.com/office/officeart/2017/3/layout/HorizontalLabelsTimeline"/>
    <dgm:cxn modelId="{4024935E-A32C-9247-9822-D22B4D9E2BA4}" type="presParOf" srcId="{D69CBCD9-6107-DD43-BEA8-BB18E396448F}" destId="{877F3D7B-9C32-5544-A504-DE849579B118}" srcOrd="2" destOrd="0" presId="urn:microsoft.com/office/officeart/2017/3/layout/HorizontalLabelsTimeline"/>
    <dgm:cxn modelId="{712FB17B-678A-AA44-B76E-77F6493CD307}" type="presParOf" srcId="{D69CBCD9-6107-DD43-BEA8-BB18E396448F}" destId="{73149CCE-FB5E-EF4A-B3AF-DAD75CF8A637}" srcOrd="3" destOrd="0" presId="urn:microsoft.com/office/officeart/2017/3/layout/HorizontalLabelsTimeline"/>
    <dgm:cxn modelId="{6D279E88-5D52-9345-BCDA-70620DE42DF3}" type="presParOf" srcId="{D69CBCD9-6107-DD43-BEA8-BB18E396448F}" destId="{F364C3F8-4B2E-5443-9F8E-264E4FECD735}" srcOrd="4" destOrd="0" presId="urn:microsoft.com/office/officeart/2017/3/layout/HorizontalLabelsTimeline"/>
    <dgm:cxn modelId="{0F5A7042-AF79-CB4A-AA36-6B4045C8E57B}" type="presParOf" srcId="{DEDBD6B0-DDC8-F54E-90CE-E4348F2D3643}" destId="{FC1C41AF-7285-F44C-BCD9-16E0BD5A2A18}" srcOrd="5" destOrd="0" presId="urn:microsoft.com/office/officeart/2017/3/layout/HorizontalLabelsTimeline"/>
    <dgm:cxn modelId="{AB10984E-ED1B-B248-AF75-72988746CC19}" type="presParOf" srcId="{DEDBD6B0-DDC8-F54E-90CE-E4348F2D3643}" destId="{D01F2E47-80B1-0E4B-BA72-C90B2081D3B8}" srcOrd="6" destOrd="0" presId="urn:microsoft.com/office/officeart/2017/3/layout/HorizontalLabelsTimeline"/>
    <dgm:cxn modelId="{2657705E-AEA7-D441-B5E1-F9AAE155314C}" type="presParOf" srcId="{D01F2E47-80B1-0E4B-BA72-C90B2081D3B8}" destId="{2A11D76E-1D67-2147-B7BC-A58E02CFA35D}" srcOrd="0" destOrd="0" presId="urn:microsoft.com/office/officeart/2017/3/layout/HorizontalLabelsTimeline"/>
    <dgm:cxn modelId="{0C21A336-49F0-D349-B0E1-B05196FBBB7E}" type="presParOf" srcId="{D01F2E47-80B1-0E4B-BA72-C90B2081D3B8}" destId="{46CCF3F6-0489-354C-90B3-1ABE26E3BE30}" srcOrd="1" destOrd="0" presId="urn:microsoft.com/office/officeart/2017/3/layout/HorizontalLabelsTimeline"/>
    <dgm:cxn modelId="{DC84A8D6-B17D-4444-ADA5-5A0F7D9DC622}" type="presParOf" srcId="{46CCF3F6-0489-354C-90B3-1ABE26E3BE30}" destId="{F00F5A6E-8414-E940-B5CF-E0D9A12E0E2E}" srcOrd="0" destOrd="0" presId="urn:microsoft.com/office/officeart/2017/3/layout/HorizontalLabelsTimeline"/>
    <dgm:cxn modelId="{25F369FF-4F31-824C-83D2-7FE8E51EFB64}" type="presParOf" srcId="{46CCF3F6-0489-354C-90B3-1ABE26E3BE30}" destId="{68B5041A-0AD7-5A46-BDC2-B90246129F66}" srcOrd="1" destOrd="0" presId="urn:microsoft.com/office/officeart/2017/3/layout/HorizontalLabelsTimeline"/>
    <dgm:cxn modelId="{47448231-97DA-754C-BB56-42781C107594}" type="presParOf" srcId="{D01F2E47-80B1-0E4B-BA72-C90B2081D3B8}" destId="{674A6EEC-66B2-1E42-8614-7F1A0B63DDB9}" srcOrd="2" destOrd="0" presId="urn:microsoft.com/office/officeart/2017/3/layout/HorizontalLabelsTimeline"/>
    <dgm:cxn modelId="{1D9D6463-A124-0D4A-828E-214B365FBC05}" type="presParOf" srcId="{D01F2E47-80B1-0E4B-BA72-C90B2081D3B8}" destId="{CCAF603E-DBEC-9F42-9547-6BF1005FDA32}" srcOrd="3" destOrd="0" presId="urn:microsoft.com/office/officeart/2017/3/layout/HorizontalLabelsTimeline"/>
    <dgm:cxn modelId="{D566C111-109A-AE4F-9A01-7A6124790AA5}" type="presParOf" srcId="{D01F2E47-80B1-0E4B-BA72-C90B2081D3B8}" destId="{BA609DDA-9FAD-E542-A9D1-9AB1A02AFBD7}" srcOrd="4" destOrd="0" presId="urn:microsoft.com/office/officeart/2017/3/layout/HorizontalLabels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FCF961-38B9-C04E-A705-9505185F04A1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923C2B-2360-7444-9907-000AA94358FF}">
      <dgm:prSet phldrT="[Text]" custT="1"/>
      <dgm:spPr/>
      <dgm:t>
        <a:bodyPr/>
        <a:lstStyle/>
        <a:p>
          <a:r>
            <a:rPr lang="en-US" sz="2400" b="1" dirty="0"/>
            <a:t>None</a:t>
          </a:r>
        </a:p>
      </dgm:t>
    </dgm:pt>
    <dgm:pt modelId="{B1B183B3-377C-9545-BE17-43C5882FEFC5}" type="par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99DFE2A7-1044-4145-82C8-9257351049BF}" type="sib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C4F4127F-033E-E642-9973-8577D3FCBA94}">
      <dgm:prSet phldrT="[Text]" custT="1"/>
      <dgm:spPr/>
      <dgm:t>
        <a:bodyPr/>
        <a:lstStyle/>
        <a:p>
          <a:r>
            <a:rPr lang="en-US" sz="2400" b="1" dirty="0"/>
            <a:t>Some</a:t>
          </a:r>
        </a:p>
      </dgm:t>
    </dgm:pt>
    <dgm:pt modelId="{0DDB5C52-5780-1741-8A5D-C7082EB1202F}" type="parTrans" cxnId="{67E9D604-C115-6940-BC3E-D1524E33C46E}">
      <dgm:prSet/>
      <dgm:spPr/>
      <dgm:t>
        <a:bodyPr/>
        <a:lstStyle/>
        <a:p>
          <a:endParaRPr lang="en-US" sz="2400" b="1"/>
        </a:p>
      </dgm:t>
    </dgm:pt>
    <dgm:pt modelId="{A6C0F000-DA89-3E4A-8ED9-08F2C907B7A2}" type="sibTrans" cxnId="{67E9D604-C115-6940-BC3E-D1524E33C46E}">
      <dgm:prSet/>
      <dgm:spPr/>
      <dgm:t>
        <a:bodyPr/>
        <a:lstStyle/>
        <a:p>
          <a:endParaRPr lang="en-US" sz="2400" b="1"/>
        </a:p>
      </dgm:t>
    </dgm:pt>
    <dgm:pt modelId="{142B574A-98F4-F14E-8374-61EE09AEC042}">
      <dgm:prSet phldrT="[Text]" custT="1"/>
      <dgm:spPr/>
      <dgm:t>
        <a:bodyPr/>
        <a:lstStyle/>
        <a:p>
          <a:r>
            <a:rPr lang="en-US" sz="2400" b="1" dirty="0"/>
            <a:t>A lot</a:t>
          </a:r>
        </a:p>
      </dgm:t>
    </dgm:pt>
    <dgm:pt modelId="{24B69DFF-0595-0F40-88A2-065FED91D47C}" type="par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5B0A55CA-462F-BF41-B7D6-42725FEC9C45}" type="sib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1FB01AC6-667B-8F4F-ABE0-CB046247AA72}" type="pres">
      <dgm:prSet presAssocID="{48FCF961-38B9-C04E-A705-9505185F04A1}" presName="Name0" presStyleCnt="0">
        <dgm:presLayoutVars>
          <dgm:dir/>
          <dgm:resizeHandles val="exact"/>
        </dgm:presLayoutVars>
      </dgm:prSet>
      <dgm:spPr/>
    </dgm:pt>
    <dgm:pt modelId="{32886A78-3088-264B-B683-40524A1A5DFC}" type="pres">
      <dgm:prSet presAssocID="{C0923C2B-2360-7444-9907-000AA94358FF}" presName="parTxOnly" presStyleLbl="node1" presStyleIdx="0" presStyleCnt="3">
        <dgm:presLayoutVars>
          <dgm:bulletEnabled val="1"/>
        </dgm:presLayoutVars>
      </dgm:prSet>
      <dgm:spPr/>
    </dgm:pt>
    <dgm:pt modelId="{8C788CD7-C32C-8341-9EF5-917BA10877AD}" type="pres">
      <dgm:prSet presAssocID="{99DFE2A7-1044-4145-82C8-9257351049BF}" presName="parSpace" presStyleCnt="0"/>
      <dgm:spPr/>
    </dgm:pt>
    <dgm:pt modelId="{BF501D5B-5596-1E44-A79C-B33D6B1EEC6A}" type="pres">
      <dgm:prSet presAssocID="{C4F4127F-033E-E642-9973-8577D3FCBA94}" presName="parTxOnly" presStyleLbl="node1" presStyleIdx="1" presStyleCnt="3">
        <dgm:presLayoutVars>
          <dgm:bulletEnabled val="1"/>
        </dgm:presLayoutVars>
      </dgm:prSet>
      <dgm:spPr/>
    </dgm:pt>
    <dgm:pt modelId="{1F923C59-7075-6548-8E07-E2744F79F272}" type="pres">
      <dgm:prSet presAssocID="{A6C0F000-DA89-3E4A-8ED9-08F2C907B7A2}" presName="parSpace" presStyleCnt="0"/>
      <dgm:spPr/>
    </dgm:pt>
    <dgm:pt modelId="{098BE06F-BD68-554B-A21F-58871DFB00C0}" type="pres">
      <dgm:prSet presAssocID="{142B574A-98F4-F14E-8374-61EE09AEC04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E9D604-C115-6940-BC3E-D1524E33C46E}" srcId="{48FCF961-38B9-C04E-A705-9505185F04A1}" destId="{C4F4127F-033E-E642-9973-8577D3FCBA94}" srcOrd="1" destOrd="0" parTransId="{0DDB5C52-5780-1741-8A5D-C7082EB1202F}" sibTransId="{A6C0F000-DA89-3E4A-8ED9-08F2C907B7A2}"/>
    <dgm:cxn modelId="{1B6A6D0C-87BF-D949-B7D8-B381DEE0FB85}" srcId="{48FCF961-38B9-C04E-A705-9505185F04A1}" destId="{142B574A-98F4-F14E-8374-61EE09AEC042}" srcOrd="2" destOrd="0" parTransId="{24B69DFF-0595-0F40-88A2-065FED91D47C}" sibTransId="{5B0A55CA-462F-BF41-B7D6-42725FEC9C45}"/>
    <dgm:cxn modelId="{48D06625-810A-3F4D-8BE9-5652BDD50188}" type="presOf" srcId="{C4F4127F-033E-E642-9973-8577D3FCBA94}" destId="{BF501D5B-5596-1E44-A79C-B33D6B1EEC6A}" srcOrd="0" destOrd="0" presId="urn:microsoft.com/office/officeart/2005/8/layout/hChevron3"/>
    <dgm:cxn modelId="{AF42C03E-B9D3-FE4F-9AC4-1A2892B46370}" type="presOf" srcId="{48FCF961-38B9-C04E-A705-9505185F04A1}" destId="{1FB01AC6-667B-8F4F-ABE0-CB046247AA72}" srcOrd="0" destOrd="0" presId="urn:microsoft.com/office/officeart/2005/8/layout/hChevron3"/>
    <dgm:cxn modelId="{234123AD-32D8-3C43-B563-AC9E0B858CE4}" srcId="{48FCF961-38B9-C04E-A705-9505185F04A1}" destId="{C0923C2B-2360-7444-9907-000AA94358FF}" srcOrd="0" destOrd="0" parTransId="{B1B183B3-377C-9545-BE17-43C5882FEFC5}" sibTransId="{99DFE2A7-1044-4145-82C8-9257351049BF}"/>
    <dgm:cxn modelId="{2434C2B0-93C6-014E-81A7-E88591DE25FB}" type="presOf" srcId="{142B574A-98F4-F14E-8374-61EE09AEC042}" destId="{098BE06F-BD68-554B-A21F-58871DFB00C0}" srcOrd="0" destOrd="0" presId="urn:microsoft.com/office/officeart/2005/8/layout/hChevron3"/>
    <dgm:cxn modelId="{52EC7DD2-4AF3-2143-882A-B3B92BDE8CC3}" type="presOf" srcId="{C0923C2B-2360-7444-9907-000AA94358FF}" destId="{32886A78-3088-264B-B683-40524A1A5DFC}" srcOrd="0" destOrd="0" presId="urn:microsoft.com/office/officeart/2005/8/layout/hChevron3"/>
    <dgm:cxn modelId="{35870BFB-A496-A243-9355-BA05DD52AD5C}" type="presParOf" srcId="{1FB01AC6-667B-8F4F-ABE0-CB046247AA72}" destId="{32886A78-3088-264B-B683-40524A1A5DFC}" srcOrd="0" destOrd="0" presId="urn:microsoft.com/office/officeart/2005/8/layout/hChevron3"/>
    <dgm:cxn modelId="{0198EF2F-FE9E-344A-A129-AB7E3B2A2697}" type="presParOf" srcId="{1FB01AC6-667B-8F4F-ABE0-CB046247AA72}" destId="{8C788CD7-C32C-8341-9EF5-917BA10877AD}" srcOrd="1" destOrd="0" presId="urn:microsoft.com/office/officeart/2005/8/layout/hChevron3"/>
    <dgm:cxn modelId="{A282B36B-ECA3-384D-BCE0-B7569909055D}" type="presParOf" srcId="{1FB01AC6-667B-8F4F-ABE0-CB046247AA72}" destId="{BF501D5B-5596-1E44-A79C-B33D6B1EEC6A}" srcOrd="2" destOrd="0" presId="urn:microsoft.com/office/officeart/2005/8/layout/hChevron3"/>
    <dgm:cxn modelId="{0B69782C-1430-5A4A-81F7-400DE13617EE}" type="presParOf" srcId="{1FB01AC6-667B-8F4F-ABE0-CB046247AA72}" destId="{1F923C59-7075-6548-8E07-E2744F79F272}" srcOrd="3" destOrd="0" presId="urn:microsoft.com/office/officeart/2005/8/layout/hChevron3"/>
    <dgm:cxn modelId="{625A737B-6D69-874E-9550-3F417CB15E85}" type="presParOf" srcId="{1FB01AC6-667B-8F4F-ABE0-CB046247AA72}" destId="{098BE06F-BD68-554B-A21F-58871DFB00C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FCF961-38B9-C04E-A705-9505185F04A1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923C2B-2360-7444-9907-000AA94358FF}">
      <dgm:prSet phldrT="[Text]" custT="1"/>
      <dgm:spPr/>
      <dgm:t>
        <a:bodyPr/>
        <a:lstStyle/>
        <a:p>
          <a:r>
            <a:rPr lang="en-US" sz="2400" b="1" dirty="0"/>
            <a:t>None</a:t>
          </a:r>
        </a:p>
      </dgm:t>
    </dgm:pt>
    <dgm:pt modelId="{B1B183B3-377C-9545-BE17-43C5882FEFC5}" type="par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99DFE2A7-1044-4145-82C8-9257351049BF}" type="sib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C4F4127F-033E-E642-9973-8577D3FCBA94}">
      <dgm:prSet phldrT="[Text]" custT="1"/>
      <dgm:spPr/>
      <dgm:t>
        <a:bodyPr/>
        <a:lstStyle/>
        <a:p>
          <a:r>
            <a:rPr lang="en-US" sz="2400" b="1" dirty="0"/>
            <a:t>Some</a:t>
          </a:r>
        </a:p>
      </dgm:t>
    </dgm:pt>
    <dgm:pt modelId="{0DDB5C52-5780-1741-8A5D-C7082EB1202F}" type="parTrans" cxnId="{67E9D604-C115-6940-BC3E-D1524E33C46E}">
      <dgm:prSet/>
      <dgm:spPr/>
      <dgm:t>
        <a:bodyPr/>
        <a:lstStyle/>
        <a:p>
          <a:endParaRPr lang="en-US" sz="2400" b="1"/>
        </a:p>
      </dgm:t>
    </dgm:pt>
    <dgm:pt modelId="{A6C0F000-DA89-3E4A-8ED9-08F2C907B7A2}" type="sibTrans" cxnId="{67E9D604-C115-6940-BC3E-D1524E33C46E}">
      <dgm:prSet/>
      <dgm:spPr/>
      <dgm:t>
        <a:bodyPr/>
        <a:lstStyle/>
        <a:p>
          <a:endParaRPr lang="en-US" sz="2400" b="1"/>
        </a:p>
      </dgm:t>
    </dgm:pt>
    <dgm:pt modelId="{142B574A-98F4-F14E-8374-61EE09AEC042}">
      <dgm:prSet phldrT="[Text]" custT="1"/>
      <dgm:spPr/>
      <dgm:t>
        <a:bodyPr/>
        <a:lstStyle/>
        <a:p>
          <a:r>
            <a:rPr lang="en-US" sz="2400" b="1" dirty="0"/>
            <a:t>A lot</a:t>
          </a:r>
        </a:p>
      </dgm:t>
    </dgm:pt>
    <dgm:pt modelId="{24B69DFF-0595-0F40-88A2-065FED91D47C}" type="par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5B0A55CA-462F-BF41-B7D6-42725FEC9C45}" type="sib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1FB01AC6-667B-8F4F-ABE0-CB046247AA72}" type="pres">
      <dgm:prSet presAssocID="{48FCF961-38B9-C04E-A705-9505185F04A1}" presName="Name0" presStyleCnt="0">
        <dgm:presLayoutVars>
          <dgm:dir/>
          <dgm:resizeHandles val="exact"/>
        </dgm:presLayoutVars>
      </dgm:prSet>
      <dgm:spPr/>
    </dgm:pt>
    <dgm:pt modelId="{32886A78-3088-264B-B683-40524A1A5DFC}" type="pres">
      <dgm:prSet presAssocID="{C0923C2B-2360-7444-9907-000AA94358FF}" presName="parTxOnly" presStyleLbl="node1" presStyleIdx="0" presStyleCnt="3">
        <dgm:presLayoutVars>
          <dgm:bulletEnabled val="1"/>
        </dgm:presLayoutVars>
      </dgm:prSet>
      <dgm:spPr/>
    </dgm:pt>
    <dgm:pt modelId="{8C788CD7-C32C-8341-9EF5-917BA10877AD}" type="pres">
      <dgm:prSet presAssocID="{99DFE2A7-1044-4145-82C8-9257351049BF}" presName="parSpace" presStyleCnt="0"/>
      <dgm:spPr/>
    </dgm:pt>
    <dgm:pt modelId="{BF501D5B-5596-1E44-A79C-B33D6B1EEC6A}" type="pres">
      <dgm:prSet presAssocID="{C4F4127F-033E-E642-9973-8577D3FCBA94}" presName="parTxOnly" presStyleLbl="node1" presStyleIdx="1" presStyleCnt="3">
        <dgm:presLayoutVars>
          <dgm:bulletEnabled val="1"/>
        </dgm:presLayoutVars>
      </dgm:prSet>
      <dgm:spPr/>
    </dgm:pt>
    <dgm:pt modelId="{1F923C59-7075-6548-8E07-E2744F79F272}" type="pres">
      <dgm:prSet presAssocID="{A6C0F000-DA89-3E4A-8ED9-08F2C907B7A2}" presName="parSpace" presStyleCnt="0"/>
      <dgm:spPr/>
    </dgm:pt>
    <dgm:pt modelId="{098BE06F-BD68-554B-A21F-58871DFB00C0}" type="pres">
      <dgm:prSet presAssocID="{142B574A-98F4-F14E-8374-61EE09AEC04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67E9D604-C115-6940-BC3E-D1524E33C46E}" srcId="{48FCF961-38B9-C04E-A705-9505185F04A1}" destId="{C4F4127F-033E-E642-9973-8577D3FCBA94}" srcOrd="1" destOrd="0" parTransId="{0DDB5C52-5780-1741-8A5D-C7082EB1202F}" sibTransId="{A6C0F000-DA89-3E4A-8ED9-08F2C907B7A2}"/>
    <dgm:cxn modelId="{1B6A6D0C-87BF-D949-B7D8-B381DEE0FB85}" srcId="{48FCF961-38B9-C04E-A705-9505185F04A1}" destId="{142B574A-98F4-F14E-8374-61EE09AEC042}" srcOrd="2" destOrd="0" parTransId="{24B69DFF-0595-0F40-88A2-065FED91D47C}" sibTransId="{5B0A55CA-462F-BF41-B7D6-42725FEC9C45}"/>
    <dgm:cxn modelId="{48D06625-810A-3F4D-8BE9-5652BDD50188}" type="presOf" srcId="{C4F4127F-033E-E642-9973-8577D3FCBA94}" destId="{BF501D5B-5596-1E44-A79C-B33D6B1EEC6A}" srcOrd="0" destOrd="0" presId="urn:microsoft.com/office/officeart/2005/8/layout/hChevron3"/>
    <dgm:cxn modelId="{AF42C03E-B9D3-FE4F-9AC4-1A2892B46370}" type="presOf" srcId="{48FCF961-38B9-C04E-A705-9505185F04A1}" destId="{1FB01AC6-667B-8F4F-ABE0-CB046247AA72}" srcOrd="0" destOrd="0" presId="urn:microsoft.com/office/officeart/2005/8/layout/hChevron3"/>
    <dgm:cxn modelId="{234123AD-32D8-3C43-B563-AC9E0B858CE4}" srcId="{48FCF961-38B9-C04E-A705-9505185F04A1}" destId="{C0923C2B-2360-7444-9907-000AA94358FF}" srcOrd="0" destOrd="0" parTransId="{B1B183B3-377C-9545-BE17-43C5882FEFC5}" sibTransId="{99DFE2A7-1044-4145-82C8-9257351049BF}"/>
    <dgm:cxn modelId="{2434C2B0-93C6-014E-81A7-E88591DE25FB}" type="presOf" srcId="{142B574A-98F4-F14E-8374-61EE09AEC042}" destId="{098BE06F-BD68-554B-A21F-58871DFB00C0}" srcOrd="0" destOrd="0" presId="urn:microsoft.com/office/officeart/2005/8/layout/hChevron3"/>
    <dgm:cxn modelId="{52EC7DD2-4AF3-2143-882A-B3B92BDE8CC3}" type="presOf" srcId="{C0923C2B-2360-7444-9907-000AA94358FF}" destId="{32886A78-3088-264B-B683-40524A1A5DFC}" srcOrd="0" destOrd="0" presId="urn:microsoft.com/office/officeart/2005/8/layout/hChevron3"/>
    <dgm:cxn modelId="{35870BFB-A496-A243-9355-BA05DD52AD5C}" type="presParOf" srcId="{1FB01AC6-667B-8F4F-ABE0-CB046247AA72}" destId="{32886A78-3088-264B-B683-40524A1A5DFC}" srcOrd="0" destOrd="0" presId="urn:microsoft.com/office/officeart/2005/8/layout/hChevron3"/>
    <dgm:cxn modelId="{0198EF2F-FE9E-344A-A129-AB7E3B2A2697}" type="presParOf" srcId="{1FB01AC6-667B-8F4F-ABE0-CB046247AA72}" destId="{8C788CD7-C32C-8341-9EF5-917BA10877AD}" srcOrd="1" destOrd="0" presId="urn:microsoft.com/office/officeart/2005/8/layout/hChevron3"/>
    <dgm:cxn modelId="{A282B36B-ECA3-384D-BCE0-B7569909055D}" type="presParOf" srcId="{1FB01AC6-667B-8F4F-ABE0-CB046247AA72}" destId="{BF501D5B-5596-1E44-A79C-B33D6B1EEC6A}" srcOrd="2" destOrd="0" presId="urn:microsoft.com/office/officeart/2005/8/layout/hChevron3"/>
    <dgm:cxn modelId="{0B69782C-1430-5A4A-81F7-400DE13617EE}" type="presParOf" srcId="{1FB01AC6-667B-8F4F-ABE0-CB046247AA72}" destId="{1F923C59-7075-6548-8E07-E2744F79F272}" srcOrd="3" destOrd="0" presId="urn:microsoft.com/office/officeart/2005/8/layout/hChevron3"/>
    <dgm:cxn modelId="{625A737B-6D69-874E-9550-3F417CB15E85}" type="presParOf" srcId="{1FB01AC6-667B-8F4F-ABE0-CB046247AA72}" destId="{098BE06F-BD68-554B-A21F-58871DFB00C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FCF961-38B9-C04E-A705-9505185F04A1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923C2B-2360-7444-9907-000AA94358FF}">
      <dgm:prSet phldrT="[Text]" custT="1"/>
      <dgm:spPr/>
      <dgm:t>
        <a:bodyPr/>
        <a:lstStyle/>
        <a:p>
          <a:r>
            <a:rPr lang="en-US" sz="2400" b="1" dirty="0"/>
            <a:t>None</a:t>
          </a:r>
        </a:p>
      </dgm:t>
    </dgm:pt>
    <dgm:pt modelId="{B1B183B3-377C-9545-BE17-43C5882FEFC5}" type="par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99DFE2A7-1044-4145-82C8-9257351049BF}" type="sib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142B574A-98F4-F14E-8374-61EE09AEC042}">
      <dgm:prSet phldrT="[Text]" custT="1"/>
      <dgm:spPr/>
      <dgm:t>
        <a:bodyPr/>
        <a:lstStyle/>
        <a:p>
          <a:r>
            <a:rPr lang="en-US" sz="2400" b="1" dirty="0"/>
            <a:t>A lot</a:t>
          </a:r>
        </a:p>
      </dgm:t>
    </dgm:pt>
    <dgm:pt modelId="{24B69DFF-0595-0F40-88A2-065FED91D47C}" type="par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5B0A55CA-462F-BF41-B7D6-42725FEC9C45}" type="sib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D0240DA6-8EFF-F44F-A2C0-FDEE4640CEFC}">
      <dgm:prSet phldrT="[Text]" custT="1"/>
      <dgm:spPr/>
      <dgm:t>
        <a:bodyPr/>
        <a:lstStyle/>
        <a:p>
          <a:r>
            <a:rPr lang="en-US" sz="2400" b="1"/>
            <a:t>Some</a:t>
          </a:r>
          <a:endParaRPr lang="en-US" sz="2400" b="1" dirty="0"/>
        </a:p>
      </dgm:t>
    </dgm:pt>
    <dgm:pt modelId="{6D70CE7A-422E-B34C-8713-C20F42C30A75}" type="parTrans" cxnId="{BD691E2F-D54A-7B45-8B1F-2BEE47E828AF}">
      <dgm:prSet/>
      <dgm:spPr/>
      <dgm:t>
        <a:bodyPr/>
        <a:lstStyle/>
        <a:p>
          <a:endParaRPr lang="en-US"/>
        </a:p>
      </dgm:t>
    </dgm:pt>
    <dgm:pt modelId="{8867C803-0FAA-1246-9E09-E72C1E8180D8}" type="sibTrans" cxnId="{BD691E2F-D54A-7B45-8B1F-2BEE47E828AF}">
      <dgm:prSet/>
      <dgm:spPr/>
      <dgm:t>
        <a:bodyPr/>
        <a:lstStyle/>
        <a:p>
          <a:endParaRPr lang="en-US"/>
        </a:p>
      </dgm:t>
    </dgm:pt>
    <dgm:pt modelId="{1FB01AC6-667B-8F4F-ABE0-CB046247AA72}" type="pres">
      <dgm:prSet presAssocID="{48FCF961-38B9-C04E-A705-9505185F04A1}" presName="Name0" presStyleCnt="0">
        <dgm:presLayoutVars>
          <dgm:dir/>
          <dgm:resizeHandles val="exact"/>
        </dgm:presLayoutVars>
      </dgm:prSet>
      <dgm:spPr/>
    </dgm:pt>
    <dgm:pt modelId="{32886A78-3088-264B-B683-40524A1A5DFC}" type="pres">
      <dgm:prSet presAssocID="{C0923C2B-2360-7444-9907-000AA94358FF}" presName="parTxOnly" presStyleLbl="node1" presStyleIdx="0" presStyleCnt="3">
        <dgm:presLayoutVars>
          <dgm:bulletEnabled val="1"/>
        </dgm:presLayoutVars>
      </dgm:prSet>
      <dgm:spPr/>
    </dgm:pt>
    <dgm:pt modelId="{8C788CD7-C32C-8341-9EF5-917BA10877AD}" type="pres">
      <dgm:prSet presAssocID="{99DFE2A7-1044-4145-82C8-9257351049BF}" presName="parSpace" presStyleCnt="0"/>
      <dgm:spPr/>
    </dgm:pt>
    <dgm:pt modelId="{EDCF812F-83BF-BF4A-8AB2-258B16BC15FD}" type="pres">
      <dgm:prSet presAssocID="{D0240DA6-8EFF-F44F-A2C0-FDEE4640CEFC}" presName="parTxOnly" presStyleLbl="node1" presStyleIdx="1" presStyleCnt="3" custLinFactNeighborX="-1697" custLinFactNeighborY="-2778">
        <dgm:presLayoutVars>
          <dgm:bulletEnabled val="1"/>
        </dgm:presLayoutVars>
      </dgm:prSet>
      <dgm:spPr/>
    </dgm:pt>
    <dgm:pt modelId="{FA70D754-4ED3-E84A-863D-54D6EE95B63A}" type="pres">
      <dgm:prSet presAssocID="{8867C803-0FAA-1246-9E09-E72C1E8180D8}" presName="parSpace" presStyleCnt="0"/>
      <dgm:spPr/>
    </dgm:pt>
    <dgm:pt modelId="{098BE06F-BD68-554B-A21F-58871DFB00C0}" type="pres">
      <dgm:prSet presAssocID="{142B574A-98F4-F14E-8374-61EE09AEC04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B6A6D0C-87BF-D949-B7D8-B381DEE0FB85}" srcId="{48FCF961-38B9-C04E-A705-9505185F04A1}" destId="{142B574A-98F4-F14E-8374-61EE09AEC042}" srcOrd="2" destOrd="0" parTransId="{24B69DFF-0595-0F40-88A2-065FED91D47C}" sibTransId="{5B0A55CA-462F-BF41-B7D6-42725FEC9C45}"/>
    <dgm:cxn modelId="{BD691E2F-D54A-7B45-8B1F-2BEE47E828AF}" srcId="{48FCF961-38B9-C04E-A705-9505185F04A1}" destId="{D0240DA6-8EFF-F44F-A2C0-FDEE4640CEFC}" srcOrd="1" destOrd="0" parTransId="{6D70CE7A-422E-B34C-8713-C20F42C30A75}" sibTransId="{8867C803-0FAA-1246-9E09-E72C1E8180D8}"/>
    <dgm:cxn modelId="{AF42C03E-B9D3-FE4F-9AC4-1A2892B46370}" type="presOf" srcId="{48FCF961-38B9-C04E-A705-9505185F04A1}" destId="{1FB01AC6-667B-8F4F-ABE0-CB046247AA72}" srcOrd="0" destOrd="0" presId="urn:microsoft.com/office/officeart/2005/8/layout/hChevron3"/>
    <dgm:cxn modelId="{384B77A0-3042-0548-9F59-44CCA30C3671}" type="presOf" srcId="{D0240DA6-8EFF-F44F-A2C0-FDEE4640CEFC}" destId="{EDCF812F-83BF-BF4A-8AB2-258B16BC15FD}" srcOrd="0" destOrd="0" presId="urn:microsoft.com/office/officeart/2005/8/layout/hChevron3"/>
    <dgm:cxn modelId="{234123AD-32D8-3C43-B563-AC9E0B858CE4}" srcId="{48FCF961-38B9-C04E-A705-9505185F04A1}" destId="{C0923C2B-2360-7444-9907-000AA94358FF}" srcOrd="0" destOrd="0" parTransId="{B1B183B3-377C-9545-BE17-43C5882FEFC5}" sibTransId="{99DFE2A7-1044-4145-82C8-9257351049BF}"/>
    <dgm:cxn modelId="{2434C2B0-93C6-014E-81A7-E88591DE25FB}" type="presOf" srcId="{142B574A-98F4-F14E-8374-61EE09AEC042}" destId="{098BE06F-BD68-554B-A21F-58871DFB00C0}" srcOrd="0" destOrd="0" presId="urn:microsoft.com/office/officeart/2005/8/layout/hChevron3"/>
    <dgm:cxn modelId="{52EC7DD2-4AF3-2143-882A-B3B92BDE8CC3}" type="presOf" srcId="{C0923C2B-2360-7444-9907-000AA94358FF}" destId="{32886A78-3088-264B-B683-40524A1A5DFC}" srcOrd="0" destOrd="0" presId="urn:microsoft.com/office/officeart/2005/8/layout/hChevron3"/>
    <dgm:cxn modelId="{35870BFB-A496-A243-9355-BA05DD52AD5C}" type="presParOf" srcId="{1FB01AC6-667B-8F4F-ABE0-CB046247AA72}" destId="{32886A78-3088-264B-B683-40524A1A5DFC}" srcOrd="0" destOrd="0" presId="urn:microsoft.com/office/officeart/2005/8/layout/hChevron3"/>
    <dgm:cxn modelId="{0198EF2F-FE9E-344A-A129-AB7E3B2A2697}" type="presParOf" srcId="{1FB01AC6-667B-8F4F-ABE0-CB046247AA72}" destId="{8C788CD7-C32C-8341-9EF5-917BA10877AD}" srcOrd="1" destOrd="0" presId="urn:microsoft.com/office/officeart/2005/8/layout/hChevron3"/>
    <dgm:cxn modelId="{911BE12A-AFB8-E541-AD93-B21A6BF322EA}" type="presParOf" srcId="{1FB01AC6-667B-8F4F-ABE0-CB046247AA72}" destId="{EDCF812F-83BF-BF4A-8AB2-258B16BC15FD}" srcOrd="2" destOrd="0" presId="urn:microsoft.com/office/officeart/2005/8/layout/hChevron3"/>
    <dgm:cxn modelId="{C0FBD069-0741-0240-AFFC-EE10A831ACA3}" type="presParOf" srcId="{1FB01AC6-667B-8F4F-ABE0-CB046247AA72}" destId="{FA70D754-4ED3-E84A-863D-54D6EE95B63A}" srcOrd="3" destOrd="0" presId="urn:microsoft.com/office/officeart/2005/8/layout/hChevron3"/>
    <dgm:cxn modelId="{625A737B-6D69-874E-9550-3F417CB15E85}" type="presParOf" srcId="{1FB01AC6-667B-8F4F-ABE0-CB046247AA72}" destId="{098BE06F-BD68-554B-A21F-58871DFB00C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FCF961-38B9-C04E-A705-9505185F04A1}" type="doc">
      <dgm:prSet loTypeId="urn:microsoft.com/office/officeart/2005/8/layout/hChevron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0923C2B-2360-7444-9907-000AA94358FF}">
      <dgm:prSet phldrT="[Text]" custT="1"/>
      <dgm:spPr/>
      <dgm:t>
        <a:bodyPr/>
        <a:lstStyle/>
        <a:p>
          <a:r>
            <a:rPr lang="en-US" sz="2400" b="1" dirty="0"/>
            <a:t>None</a:t>
          </a:r>
        </a:p>
      </dgm:t>
    </dgm:pt>
    <dgm:pt modelId="{B1B183B3-377C-9545-BE17-43C5882FEFC5}" type="par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99DFE2A7-1044-4145-82C8-9257351049BF}" type="sibTrans" cxnId="{234123AD-32D8-3C43-B563-AC9E0B858CE4}">
      <dgm:prSet/>
      <dgm:spPr/>
      <dgm:t>
        <a:bodyPr/>
        <a:lstStyle/>
        <a:p>
          <a:endParaRPr lang="en-US" sz="2400" b="1"/>
        </a:p>
      </dgm:t>
    </dgm:pt>
    <dgm:pt modelId="{142B574A-98F4-F14E-8374-61EE09AEC042}">
      <dgm:prSet phldrT="[Text]" custT="1"/>
      <dgm:spPr/>
      <dgm:t>
        <a:bodyPr/>
        <a:lstStyle/>
        <a:p>
          <a:r>
            <a:rPr lang="en-US" sz="2400" b="1" dirty="0"/>
            <a:t>A lot</a:t>
          </a:r>
        </a:p>
      </dgm:t>
    </dgm:pt>
    <dgm:pt modelId="{24B69DFF-0595-0F40-88A2-065FED91D47C}" type="par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5B0A55CA-462F-BF41-B7D6-42725FEC9C45}" type="sibTrans" cxnId="{1B6A6D0C-87BF-D949-B7D8-B381DEE0FB85}">
      <dgm:prSet/>
      <dgm:spPr/>
      <dgm:t>
        <a:bodyPr/>
        <a:lstStyle/>
        <a:p>
          <a:endParaRPr lang="en-US" sz="2400" b="1"/>
        </a:p>
      </dgm:t>
    </dgm:pt>
    <dgm:pt modelId="{D0240DA6-8EFF-F44F-A2C0-FDEE4640CEFC}">
      <dgm:prSet phldrT="[Text]" custT="1"/>
      <dgm:spPr/>
      <dgm:t>
        <a:bodyPr/>
        <a:lstStyle/>
        <a:p>
          <a:r>
            <a:rPr lang="en-US" sz="2400" b="1"/>
            <a:t>Some</a:t>
          </a:r>
          <a:endParaRPr lang="en-US" sz="2400" b="1" dirty="0"/>
        </a:p>
      </dgm:t>
    </dgm:pt>
    <dgm:pt modelId="{6D70CE7A-422E-B34C-8713-C20F42C30A75}" type="parTrans" cxnId="{BD691E2F-D54A-7B45-8B1F-2BEE47E828AF}">
      <dgm:prSet/>
      <dgm:spPr/>
      <dgm:t>
        <a:bodyPr/>
        <a:lstStyle/>
        <a:p>
          <a:endParaRPr lang="en-US"/>
        </a:p>
      </dgm:t>
    </dgm:pt>
    <dgm:pt modelId="{8867C803-0FAA-1246-9E09-E72C1E8180D8}" type="sibTrans" cxnId="{BD691E2F-D54A-7B45-8B1F-2BEE47E828AF}">
      <dgm:prSet/>
      <dgm:spPr/>
      <dgm:t>
        <a:bodyPr/>
        <a:lstStyle/>
        <a:p>
          <a:endParaRPr lang="en-US"/>
        </a:p>
      </dgm:t>
    </dgm:pt>
    <dgm:pt modelId="{1FB01AC6-667B-8F4F-ABE0-CB046247AA72}" type="pres">
      <dgm:prSet presAssocID="{48FCF961-38B9-C04E-A705-9505185F04A1}" presName="Name0" presStyleCnt="0">
        <dgm:presLayoutVars>
          <dgm:dir/>
          <dgm:resizeHandles val="exact"/>
        </dgm:presLayoutVars>
      </dgm:prSet>
      <dgm:spPr/>
    </dgm:pt>
    <dgm:pt modelId="{32886A78-3088-264B-B683-40524A1A5DFC}" type="pres">
      <dgm:prSet presAssocID="{C0923C2B-2360-7444-9907-000AA94358FF}" presName="parTxOnly" presStyleLbl="node1" presStyleIdx="0" presStyleCnt="3">
        <dgm:presLayoutVars>
          <dgm:bulletEnabled val="1"/>
        </dgm:presLayoutVars>
      </dgm:prSet>
      <dgm:spPr/>
    </dgm:pt>
    <dgm:pt modelId="{8C788CD7-C32C-8341-9EF5-917BA10877AD}" type="pres">
      <dgm:prSet presAssocID="{99DFE2A7-1044-4145-82C8-9257351049BF}" presName="parSpace" presStyleCnt="0"/>
      <dgm:spPr/>
    </dgm:pt>
    <dgm:pt modelId="{EDCF812F-83BF-BF4A-8AB2-258B16BC15FD}" type="pres">
      <dgm:prSet presAssocID="{D0240DA6-8EFF-F44F-A2C0-FDEE4640CEFC}" presName="parTxOnly" presStyleLbl="node1" presStyleIdx="1" presStyleCnt="3" custLinFactNeighborX="-1697" custLinFactNeighborY="-2778">
        <dgm:presLayoutVars>
          <dgm:bulletEnabled val="1"/>
        </dgm:presLayoutVars>
      </dgm:prSet>
      <dgm:spPr/>
    </dgm:pt>
    <dgm:pt modelId="{FA70D754-4ED3-E84A-863D-54D6EE95B63A}" type="pres">
      <dgm:prSet presAssocID="{8867C803-0FAA-1246-9E09-E72C1E8180D8}" presName="parSpace" presStyleCnt="0"/>
      <dgm:spPr/>
    </dgm:pt>
    <dgm:pt modelId="{098BE06F-BD68-554B-A21F-58871DFB00C0}" type="pres">
      <dgm:prSet presAssocID="{142B574A-98F4-F14E-8374-61EE09AEC042}" presName="parTxOnly" presStyleLbl="node1" presStyleIdx="2" presStyleCnt="3">
        <dgm:presLayoutVars>
          <dgm:bulletEnabled val="1"/>
        </dgm:presLayoutVars>
      </dgm:prSet>
      <dgm:spPr/>
    </dgm:pt>
  </dgm:ptLst>
  <dgm:cxnLst>
    <dgm:cxn modelId="{1B6A6D0C-87BF-D949-B7D8-B381DEE0FB85}" srcId="{48FCF961-38B9-C04E-A705-9505185F04A1}" destId="{142B574A-98F4-F14E-8374-61EE09AEC042}" srcOrd="2" destOrd="0" parTransId="{24B69DFF-0595-0F40-88A2-065FED91D47C}" sibTransId="{5B0A55CA-462F-BF41-B7D6-42725FEC9C45}"/>
    <dgm:cxn modelId="{BD691E2F-D54A-7B45-8B1F-2BEE47E828AF}" srcId="{48FCF961-38B9-C04E-A705-9505185F04A1}" destId="{D0240DA6-8EFF-F44F-A2C0-FDEE4640CEFC}" srcOrd="1" destOrd="0" parTransId="{6D70CE7A-422E-B34C-8713-C20F42C30A75}" sibTransId="{8867C803-0FAA-1246-9E09-E72C1E8180D8}"/>
    <dgm:cxn modelId="{AF42C03E-B9D3-FE4F-9AC4-1A2892B46370}" type="presOf" srcId="{48FCF961-38B9-C04E-A705-9505185F04A1}" destId="{1FB01AC6-667B-8F4F-ABE0-CB046247AA72}" srcOrd="0" destOrd="0" presId="urn:microsoft.com/office/officeart/2005/8/layout/hChevron3"/>
    <dgm:cxn modelId="{384B77A0-3042-0548-9F59-44CCA30C3671}" type="presOf" srcId="{D0240DA6-8EFF-F44F-A2C0-FDEE4640CEFC}" destId="{EDCF812F-83BF-BF4A-8AB2-258B16BC15FD}" srcOrd="0" destOrd="0" presId="urn:microsoft.com/office/officeart/2005/8/layout/hChevron3"/>
    <dgm:cxn modelId="{234123AD-32D8-3C43-B563-AC9E0B858CE4}" srcId="{48FCF961-38B9-C04E-A705-9505185F04A1}" destId="{C0923C2B-2360-7444-9907-000AA94358FF}" srcOrd="0" destOrd="0" parTransId="{B1B183B3-377C-9545-BE17-43C5882FEFC5}" sibTransId="{99DFE2A7-1044-4145-82C8-9257351049BF}"/>
    <dgm:cxn modelId="{2434C2B0-93C6-014E-81A7-E88591DE25FB}" type="presOf" srcId="{142B574A-98F4-F14E-8374-61EE09AEC042}" destId="{098BE06F-BD68-554B-A21F-58871DFB00C0}" srcOrd="0" destOrd="0" presId="urn:microsoft.com/office/officeart/2005/8/layout/hChevron3"/>
    <dgm:cxn modelId="{52EC7DD2-4AF3-2143-882A-B3B92BDE8CC3}" type="presOf" srcId="{C0923C2B-2360-7444-9907-000AA94358FF}" destId="{32886A78-3088-264B-B683-40524A1A5DFC}" srcOrd="0" destOrd="0" presId="urn:microsoft.com/office/officeart/2005/8/layout/hChevron3"/>
    <dgm:cxn modelId="{35870BFB-A496-A243-9355-BA05DD52AD5C}" type="presParOf" srcId="{1FB01AC6-667B-8F4F-ABE0-CB046247AA72}" destId="{32886A78-3088-264B-B683-40524A1A5DFC}" srcOrd="0" destOrd="0" presId="urn:microsoft.com/office/officeart/2005/8/layout/hChevron3"/>
    <dgm:cxn modelId="{0198EF2F-FE9E-344A-A129-AB7E3B2A2697}" type="presParOf" srcId="{1FB01AC6-667B-8F4F-ABE0-CB046247AA72}" destId="{8C788CD7-C32C-8341-9EF5-917BA10877AD}" srcOrd="1" destOrd="0" presId="urn:microsoft.com/office/officeart/2005/8/layout/hChevron3"/>
    <dgm:cxn modelId="{911BE12A-AFB8-E541-AD93-B21A6BF322EA}" type="presParOf" srcId="{1FB01AC6-667B-8F4F-ABE0-CB046247AA72}" destId="{EDCF812F-83BF-BF4A-8AB2-258B16BC15FD}" srcOrd="2" destOrd="0" presId="urn:microsoft.com/office/officeart/2005/8/layout/hChevron3"/>
    <dgm:cxn modelId="{C0FBD069-0741-0240-AFFC-EE10A831ACA3}" type="presParOf" srcId="{1FB01AC6-667B-8F4F-ABE0-CB046247AA72}" destId="{FA70D754-4ED3-E84A-863D-54D6EE95B63A}" srcOrd="3" destOrd="0" presId="urn:microsoft.com/office/officeart/2005/8/layout/hChevron3"/>
    <dgm:cxn modelId="{625A737B-6D69-874E-9550-3F417CB15E85}" type="presParOf" srcId="{1FB01AC6-667B-8F4F-ABE0-CB046247AA72}" destId="{098BE06F-BD68-554B-A21F-58871DFB00C0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682B688-7227-DC48-BBF8-E1BBC0C4CC90}" type="doc">
      <dgm:prSet loTypeId="urn:microsoft.com/office/officeart/2005/8/layout/cycle8" loCatId="" qsTypeId="urn:microsoft.com/office/officeart/2005/8/quickstyle/simple1" qsCatId="simple" csTypeId="urn:microsoft.com/office/officeart/2005/8/colors/accent1_2" csCatId="accent1" phldr="1"/>
      <dgm:spPr/>
    </dgm:pt>
    <dgm:pt modelId="{DDA38CC2-1A3A-5D41-A736-13141618D6E9}">
      <dgm:prSet phldrT="[Text]"/>
      <dgm:spPr/>
      <dgm:t>
        <a:bodyPr/>
        <a:lstStyle/>
        <a:p>
          <a:r>
            <a:rPr lang="en-US" dirty="0"/>
            <a:t>Distracted. Multi-tasking.</a:t>
          </a:r>
        </a:p>
      </dgm:t>
    </dgm:pt>
    <dgm:pt modelId="{420AFCDF-853A-6F40-8D18-7A27B0F6EC08}" type="parTrans" cxnId="{5EA6EF7B-BF99-284B-BE86-0D5F99CCDD61}">
      <dgm:prSet/>
      <dgm:spPr/>
      <dgm:t>
        <a:bodyPr/>
        <a:lstStyle/>
        <a:p>
          <a:endParaRPr lang="en-US"/>
        </a:p>
      </dgm:t>
    </dgm:pt>
    <dgm:pt modelId="{EE26BF69-EBDD-8044-87B1-A567BEEB77A7}" type="sibTrans" cxnId="{5EA6EF7B-BF99-284B-BE86-0D5F99CCDD61}">
      <dgm:prSet/>
      <dgm:spPr/>
      <dgm:t>
        <a:bodyPr/>
        <a:lstStyle/>
        <a:p>
          <a:endParaRPr lang="en-US"/>
        </a:p>
      </dgm:t>
    </dgm:pt>
    <dgm:pt modelId="{ACB92A07-8792-424B-9209-470C3CE2066E}">
      <dgm:prSet phldrT="[Text]"/>
      <dgm:spPr/>
      <dgm:t>
        <a:bodyPr/>
        <a:lstStyle/>
        <a:p>
          <a:r>
            <a:rPr lang="en-US" dirty="0"/>
            <a:t>Engaged, camera on, willing to unmute.</a:t>
          </a:r>
        </a:p>
      </dgm:t>
    </dgm:pt>
    <dgm:pt modelId="{3341B307-ED95-A444-AB9F-0728E502BC2C}" type="parTrans" cxnId="{E152E5B8-969C-0146-B01A-9F693BDE4C9A}">
      <dgm:prSet/>
      <dgm:spPr/>
      <dgm:t>
        <a:bodyPr/>
        <a:lstStyle/>
        <a:p>
          <a:endParaRPr lang="en-US"/>
        </a:p>
      </dgm:t>
    </dgm:pt>
    <dgm:pt modelId="{ED3098E8-0A69-F84D-8DBD-D2207E6EA803}" type="sibTrans" cxnId="{E152E5B8-969C-0146-B01A-9F693BDE4C9A}">
      <dgm:prSet/>
      <dgm:spPr/>
      <dgm:t>
        <a:bodyPr/>
        <a:lstStyle/>
        <a:p>
          <a:endParaRPr lang="en-US"/>
        </a:p>
      </dgm:t>
    </dgm:pt>
    <dgm:pt modelId="{837E6D66-0A62-674B-BD27-580B40CA9F50}">
      <dgm:prSet phldrT="[Text]"/>
      <dgm:spPr/>
      <dgm:t>
        <a:bodyPr/>
        <a:lstStyle/>
        <a:p>
          <a:r>
            <a:rPr lang="en-US" dirty="0"/>
            <a:t>Quiet. Listening. Avoid unmuting.</a:t>
          </a:r>
        </a:p>
      </dgm:t>
    </dgm:pt>
    <dgm:pt modelId="{5DF09101-2E97-FE46-AE55-B2E71203E1DD}" type="parTrans" cxnId="{2A7A7BA0-4E9D-C347-B426-DFFF12BDCE6F}">
      <dgm:prSet/>
      <dgm:spPr/>
      <dgm:t>
        <a:bodyPr/>
        <a:lstStyle/>
        <a:p>
          <a:endParaRPr lang="en-US"/>
        </a:p>
      </dgm:t>
    </dgm:pt>
    <dgm:pt modelId="{7F2A1788-04A3-7345-8C09-DE96023849B2}" type="sibTrans" cxnId="{2A7A7BA0-4E9D-C347-B426-DFFF12BDCE6F}">
      <dgm:prSet/>
      <dgm:spPr/>
      <dgm:t>
        <a:bodyPr/>
        <a:lstStyle/>
        <a:p>
          <a:endParaRPr lang="en-US"/>
        </a:p>
      </dgm:t>
    </dgm:pt>
    <dgm:pt modelId="{5B0F52F8-B0E3-0447-B03E-22648DA799EC}">
      <dgm:prSet/>
      <dgm:spPr/>
      <dgm:t>
        <a:bodyPr/>
        <a:lstStyle/>
        <a:p>
          <a:r>
            <a:rPr lang="en-US" dirty="0"/>
            <a:t>Observer. Gauging safety and need to respond.</a:t>
          </a:r>
        </a:p>
      </dgm:t>
    </dgm:pt>
    <dgm:pt modelId="{D97304B2-E9A5-8A47-8A3D-96FDC7670A7A}" type="parTrans" cxnId="{2B081C96-6156-4E4C-BB9B-46230191D124}">
      <dgm:prSet/>
      <dgm:spPr/>
      <dgm:t>
        <a:bodyPr/>
        <a:lstStyle/>
        <a:p>
          <a:endParaRPr lang="en-US"/>
        </a:p>
      </dgm:t>
    </dgm:pt>
    <dgm:pt modelId="{73FEE4AE-864E-6E47-A03F-394634163CD8}" type="sibTrans" cxnId="{2B081C96-6156-4E4C-BB9B-46230191D124}">
      <dgm:prSet/>
      <dgm:spPr/>
      <dgm:t>
        <a:bodyPr/>
        <a:lstStyle/>
        <a:p>
          <a:endParaRPr lang="en-US"/>
        </a:p>
      </dgm:t>
    </dgm:pt>
    <dgm:pt modelId="{1F033DBC-D6D0-A541-BA76-775111F1EDE4}" type="pres">
      <dgm:prSet presAssocID="{5682B688-7227-DC48-BBF8-E1BBC0C4CC90}" presName="compositeShape" presStyleCnt="0">
        <dgm:presLayoutVars>
          <dgm:chMax val="7"/>
          <dgm:dir/>
          <dgm:resizeHandles val="exact"/>
        </dgm:presLayoutVars>
      </dgm:prSet>
      <dgm:spPr/>
    </dgm:pt>
    <dgm:pt modelId="{187B062B-ABFB-5240-8415-DE2EB1AC0087}" type="pres">
      <dgm:prSet presAssocID="{5682B688-7227-DC48-BBF8-E1BBC0C4CC90}" presName="wedge1" presStyleLbl="node1" presStyleIdx="0" presStyleCnt="4"/>
      <dgm:spPr/>
    </dgm:pt>
    <dgm:pt modelId="{A540CA35-E568-2546-BFD0-524A3EDCF052}" type="pres">
      <dgm:prSet presAssocID="{5682B688-7227-DC48-BBF8-E1BBC0C4CC90}" presName="dummy1a" presStyleCnt="0"/>
      <dgm:spPr/>
    </dgm:pt>
    <dgm:pt modelId="{7FAFF8B6-915E-C44B-8139-91E020FA691D}" type="pres">
      <dgm:prSet presAssocID="{5682B688-7227-DC48-BBF8-E1BBC0C4CC90}" presName="dummy1b" presStyleCnt="0"/>
      <dgm:spPr/>
    </dgm:pt>
    <dgm:pt modelId="{5C4C32C4-B733-F347-B6F2-288819A85D3D}" type="pres">
      <dgm:prSet presAssocID="{5682B688-7227-DC48-BBF8-E1BBC0C4CC9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F19D627-9491-9E46-ACB5-3BD4FA61D512}" type="pres">
      <dgm:prSet presAssocID="{5682B688-7227-DC48-BBF8-E1BBC0C4CC90}" presName="wedge2" presStyleLbl="node1" presStyleIdx="1" presStyleCnt="4"/>
      <dgm:spPr/>
    </dgm:pt>
    <dgm:pt modelId="{A401E840-CD38-FD46-BEB0-5429A9C007C4}" type="pres">
      <dgm:prSet presAssocID="{5682B688-7227-DC48-BBF8-E1BBC0C4CC90}" presName="dummy2a" presStyleCnt="0"/>
      <dgm:spPr/>
    </dgm:pt>
    <dgm:pt modelId="{7FBC0281-14E4-A842-8844-D975B5FD48EA}" type="pres">
      <dgm:prSet presAssocID="{5682B688-7227-DC48-BBF8-E1BBC0C4CC90}" presName="dummy2b" presStyleCnt="0"/>
      <dgm:spPr/>
    </dgm:pt>
    <dgm:pt modelId="{0F62E1D6-DE74-0747-BF4C-F7663FB0D0DD}" type="pres">
      <dgm:prSet presAssocID="{5682B688-7227-DC48-BBF8-E1BBC0C4CC9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8BBEBF4-E23E-6C49-ABA8-F5B77F7BD855}" type="pres">
      <dgm:prSet presAssocID="{5682B688-7227-DC48-BBF8-E1BBC0C4CC90}" presName="wedge3" presStyleLbl="node1" presStyleIdx="2" presStyleCnt="4"/>
      <dgm:spPr/>
    </dgm:pt>
    <dgm:pt modelId="{C0F2AA58-D2ED-9247-958A-6C5541168167}" type="pres">
      <dgm:prSet presAssocID="{5682B688-7227-DC48-BBF8-E1BBC0C4CC90}" presName="dummy3a" presStyleCnt="0"/>
      <dgm:spPr/>
    </dgm:pt>
    <dgm:pt modelId="{383D8FF5-114C-EA4A-B857-C84775A5312E}" type="pres">
      <dgm:prSet presAssocID="{5682B688-7227-DC48-BBF8-E1BBC0C4CC90}" presName="dummy3b" presStyleCnt="0"/>
      <dgm:spPr/>
    </dgm:pt>
    <dgm:pt modelId="{7446F5A0-CDEE-B84D-90F1-24C64ABCA769}" type="pres">
      <dgm:prSet presAssocID="{5682B688-7227-DC48-BBF8-E1BBC0C4CC9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BB94842-EF66-BC48-A41E-B7E9CE540F20}" type="pres">
      <dgm:prSet presAssocID="{5682B688-7227-DC48-BBF8-E1BBC0C4CC90}" presName="wedge4" presStyleLbl="node1" presStyleIdx="3" presStyleCnt="4"/>
      <dgm:spPr/>
    </dgm:pt>
    <dgm:pt modelId="{873482BF-6EEA-0144-98B1-3445FFC243F7}" type="pres">
      <dgm:prSet presAssocID="{5682B688-7227-DC48-BBF8-E1BBC0C4CC90}" presName="dummy4a" presStyleCnt="0"/>
      <dgm:spPr/>
    </dgm:pt>
    <dgm:pt modelId="{C9A6732B-C265-4142-9CC9-84C20231F00E}" type="pres">
      <dgm:prSet presAssocID="{5682B688-7227-DC48-BBF8-E1BBC0C4CC90}" presName="dummy4b" presStyleCnt="0"/>
      <dgm:spPr/>
    </dgm:pt>
    <dgm:pt modelId="{DE5222AF-0D49-094F-8B31-7A1F9EF315BB}" type="pres">
      <dgm:prSet presAssocID="{5682B688-7227-DC48-BBF8-E1BBC0C4CC9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3DE0EB8-693B-724A-8F2A-5D95C6DC571B}" type="pres">
      <dgm:prSet presAssocID="{EE26BF69-EBDD-8044-87B1-A567BEEB77A7}" presName="arrowWedge1" presStyleLbl="fgSibTrans2D1" presStyleIdx="0" presStyleCnt="4"/>
      <dgm:spPr/>
    </dgm:pt>
    <dgm:pt modelId="{C7D9644C-14CF-6F46-8E87-DE10BB1426FF}" type="pres">
      <dgm:prSet presAssocID="{ED3098E8-0A69-F84D-8DBD-D2207E6EA803}" presName="arrowWedge2" presStyleLbl="fgSibTrans2D1" presStyleIdx="1" presStyleCnt="4"/>
      <dgm:spPr/>
    </dgm:pt>
    <dgm:pt modelId="{73B9B2D2-A88C-0640-B8ED-9BB4D3A9B469}" type="pres">
      <dgm:prSet presAssocID="{7F2A1788-04A3-7345-8C09-DE96023849B2}" presName="arrowWedge3" presStyleLbl="fgSibTrans2D1" presStyleIdx="2" presStyleCnt="4"/>
      <dgm:spPr/>
    </dgm:pt>
    <dgm:pt modelId="{BC298543-D9A7-F844-8C7F-FF323E1300DB}" type="pres">
      <dgm:prSet presAssocID="{73FEE4AE-864E-6E47-A03F-394634163CD8}" presName="arrowWedge4" presStyleLbl="fgSibTrans2D1" presStyleIdx="3" presStyleCnt="4"/>
      <dgm:spPr/>
    </dgm:pt>
  </dgm:ptLst>
  <dgm:cxnLst>
    <dgm:cxn modelId="{1D64C529-633D-EC45-BB0E-C9D9311B320C}" type="presOf" srcId="{5B0F52F8-B0E3-0447-B03E-22648DA799EC}" destId="{DE5222AF-0D49-094F-8B31-7A1F9EF315BB}" srcOrd="1" destOrd="0" presId="urn:microsoft.com/office/officeart/2005/8/layout/cycle8"/>
    <dgm:cxn modelId="{CAD6093B-503C-0142-8C61-4DEC688B8960}" type="presOf" srcId="{DDA38CC2-1A3A-5D41-A736-13141618D6E9}" destId="{187B062B-ABFB-5240-8415-DE2EB1AC0087}" srcOrd="0" destOrd="0" presId="urn:microsoft.com/office/officeart/2005/8/layout/cycle8"/>
    <dgm:cxn modelId="{99284343-E92F-5F4D-9CDB-1E77CE98C72C}" type="presOf" srcId="{ACB92A07-8792-424B-9209-470C3CE2066E}" destId="{0F62E1D6-DE74-0747-BF4C-F7663FB0D0DD}" srcOrd="1" destOrd="0" presId="urn:microsoft.com/office/officeart/2005/8/layout/cycle8"/>
    <dgm:cxn modelId="{CFB4814F-81AC-FE4D-BDD0-B696D810D73A}" type="presOf" srcId="{837E6D66-0A62-674B-BD27-580B40CA9F50}" destId="{7446F5A0-CDEE-B84D-90F1-24C64ABCA769}" srcOrd="1" destOrd="0" presId="urn:microsoft.com/office/officeart/2005/8/layout/cycle8"/>
    <dgm:cxn modelId="{9C55075C-AE57-4E4E-BA7E-BFDB9350CB97}" type="presOf" srcId="{5B0F52F8-B0E3-0447-B03E-22648DA799EC}" destId="{9BB94842-EF66-BC48-A41E-B7E9CE540F20}" srcOrd="0" destOrd="0" presId="urn:microsoft.com/office/officeart/2005/8/layout/cycle8"/>
    <dgm:cxn modelId="{5EA6EF7B-BF99-284B-BE86-0D5F99CCDD61}" srcId="{5682B688-7227-DC48-BBF8-E1BBC0C4CC90}" destId="{DDA38CC2-1A3A-5D41-A736-13141618D6E9}" srcOrd="0" destOrd="0" parTransId="{420AFCDF-853A-6F40-8D18-7A27B0F6EC08}" sibTransId="{EE26BF69-EBDD-8044-87B1-A567BEEB77A7}"/>
    <dgm:cxn modelId="{2B081C96-6156-4E4C-BB9B-46230191D124}" srcId="{5682B688-7227-DC48-BBF8-E1BBC0C4CC90}" destId="{5B0F52F8-B0E3-0447-B03E-22648DA799EC}" srcOrd="3" destOrd="0" parTransId="{D97304B2-E9A5-8A47-8A3D-96FDC7670A7A}" sibTransId="{73FEE4AE-864E-6E47-A03F-394634163CD8}"/>
    <dgm:cxn modelId="{3498A09F-F151-3C48-A66A-4343D93FA255}" type="presOf" srcId="{ACB92A07-8792-424B-9209-470C3CE2066E}" destId="{EF19D627-9491-9E46-ACB5-3BD4FA61D512}" srcOrd="0" destOrd="0" presId="urn:microsoft.com/office/officeart/2005/8/layout/cycle8"/>
    <dgm:cxn modelId="{2A7A7BA0-4E9D-C347-B426-DFFF12BDCE6F}" srcId="{5682B688-7227-DC48-BBF8-E1BBC0C4CC90}" destId="{837E6D66-0A62-674B-BD27-580B40CA9F50}" srcOrd="2" destOrd="0" parTransId="{5DF09101-2E97-FE46-AE55-B2E71203E1DD}" sibTransId="{7F2A1788-04A3-7345-8C09-DE96023849B2}"/>
    <dgm:cxn modelId="{B8C2DAB6-3D5F-424B-B714-BE8DE71748E0}" type="presOf" srcId="{5682B688-7227-DC48-BBF8-E1BBC0C4CC90}" destId="{1F033DBC-D6D0-A541-BA76-775111F1EDE4}" srcOrd="0" destOrd="0" presId="urn:microsoft.com/office/officeart/2005/8/layout/cycle8"/>
    <dgm:cxn modelId="{E152E5B8-969C-0146-B01A-9F693BDE4C9A}" srcId="{5682B688-7227-DC48-BBF8-E1BBC0C4CC90}" destId="{ACB92A07-8792-424B-9209-470C3CE2066E}" srcOrd="1" destOrd="0" parTransId="{3341B307-ED95-A444-AB9F-0728E502BC2C}" sibTransId="{ED3098E8-0A69-F84D-8DBD-D2207E6EA803}"/>
    <dgm:cxn modelId="{1385D1C0-ADEF-FC42-82F9-0DD7285EF28E}" type="presOf" srcId="{DDA38CC2-1A3A-5D41-A736-13141618D6E9}" destId="{5C4C32C4-B733-F347-B6F2-288819A85D3D}" srcOrd="1" destOrd="0" presId="urn:microsoft.com/office/officeart/2005/8/layout/cycle8"/>
    <dgm:cxn modelId="{5E22DDDE-2CDC-4245-B048-99FED5F4ECBA}" type="presOf" srcId="{837E6D66-0A62-674B-BD27-580B40CA9F50}" destId="{A8BBEBF4-E23E-6C49-ABA8-F5B77F7BD855}" srcOrd="0" destOrd="0" presId="urn:microsoft.com/office/officeart/2005/8/layout/cycle8"/>
    <dgm:cxn modelId="{3B9C9626-5FE5-A343-B5DD-384F097E488A}" type="presParOf" srcId="{1F033DBC-D6D0-A541-BA76-775111F1EDE4}" destId="{187B062B-ABFB-5240-8415-DE2EB1AC0087}" srcOrd="0" destOrd="0" presId="urn:microsoft.com/office/officeart/2005/8/layout/cycle8"/>
    <dgm:cxn modelId="{698ED3AB-FD9A-1D48-91B5-230F6899F578}" type="presParOf" srcId="{1F033DBC-D6D0-A541-BA76-775111F1EDE4}" destId="{A540CA35-E568-2546-BFD0-524A3EDCF052}" srcOrd="1" destOrd="0" presId="urn:microsoft.com/office/officeart/2005/8/layout/cycle8"/>
    <dgm:cxn modelId="{BFFE0D1B-4F83-0246-99FF-792EA9C2847A}" type="presParOf" srcId="{1F033DBC-D6D0-A541-BA76-775111F1EDE4}" destId="{7FAFF8B6-915E-C44B-8139-91E020FA691D}" srcOrd="2" destOrd="0" presId="urn:microsoft.com/office/officeart/2005/8/layout/cycle8"/>
    <dgm:cxn modelId="{748AAB53-EFEC-1048-AB3B-8EB647C11D86}" type="presParOf" srcId="{1F033DBC-D6D0-A541-BA76-775111F1EDE4}" destId="{5C4C32C4-B733-F347-B6F2-288819A85D3D}" srcOrd="3" destOrd="0" presId="urn:microsoft.com/office/officeart/2005/8/layout/cycle8"/>
    <dgm:cxn modelId="{C34620FC-B485-A542-A125-E000833E1F69}" type="presParOf" srcId="{1F033DBC-D6D0-A541-BA76-775111F1EDE4}" destId="{EF19D627-9491-9E46-ACB5-3BD4FA61D512}" srcOrd="4" destOrd="0" presId="urn:microsoft.com/office/officeart/2005/8/layout/cycle8"/>
    <dgm:cxn modelId="{C16D9564-251D-174A-B91C-FBD67A938363}" type="presParOf" srcId="{1F033DBC-D6D0-A541-BA76-775111F1EDE4}" destId="{A401E840-CD38-FD46-BEB0-5429A9C007C4}" srcOrd="5" destOrd="0" presId="urn:microsoft.com/office/officeart/2005/8/layout/cycle8"/>
    <dgm:cxn modelId="{807F0CF2-9540-0F49-8D90-567CC263A0B3}" type="presParOf" srcId="{1F033DBC-D6D0-A541-BA76-775111F1EDE4}" destId="{7FBC0281-14E4-A842-8844-D975B5FD48EA}" srcOrd="6" destOrd="0" presId="urn:microsoft.com/office/officeart/2005/8/layout/cycle8"/>
    <dgm:cxn modelId="{696B2799-8C1C-7049-9A9A-165B05928772}" type="presParOf" srcId="{1F033DBC-D6D0-A541-BA76-775111F1EDE4}" destId="{0F62E1D6-DE74-0747-BF4C-F7663FB0D0DD}" srcOrd="7" destOrd="0" presId="urn:microsoft.com/office/officeart/2005/8/layout/cycle8"/>
    <dgm:cxn modelId="{D4A0DD95-B136-4E45-B634-307578482247}" type="presParOf" srcId="{1F033DBC-D6D0-A541-BA76-775111F1EDE4}" destId="{A8BBEBF4-E23E-6C49-ABA8-F5B77F7BD855}" srcOrd="8" destOrd="0" presId="urn:microsoft.com/office/officeart/2005/8/layout/cycle8"/>
    <dgm:cxn modelId="{52CCE2D6-5B82-7241-A439-A5576E639D50}" type="presParOf" srcId="{1F033DBC-D6D0-A541-BA76-775111F1EDE4}" destId="{C0F2AA58-D2ED-9247-958A-6C5541168167}" srcOrd="9" destOrd="0" presId="urn:microsoft.com/office/officeart/2005/8/layout/cycle8"/>
    <dgm:cxn modelId="{CA64B115-32FC-0446-BCA0-64AEF3F9A00B}" type="presParOf" srcId="{1F033DBC-D6D0-A541-BA76-775111F1EDE4}" destId="{383D8FF5-114C-EA4A-B857-C84775A5312E}" srcOrd="10" destOrd="0" presId="urn:microsoft.com/office/officeart/2005/8/layout/cycle8"/>
    <dgm:cxn modelId="{F24717C7-AE37-0E48-BBC6-0B665BF754CE}" type="presParOf" srcId="{1F033DBC-D6D0-A541-BA76-775111F1EDE4}" destId="{7446F5A0-CDEE-B84D-90F1-24C64ABCA769}" srcOrd="11" destOrd="0" presId="urn:microsoft.com/office/officeart/2005/8/layout/cycle8"/>
    <dgm:cxn modelId="{9F2A6F36-10E8-314F-ACF6-20926A68A205}" type="presParOf" srcId="{1F033DBC-D6D0-A541-BA76-775111F1EDE4}" destId="{9BB94842-EF66-BC48-A41E-B7E9CE540F20}" srcOrd="12" destOrd="0" presId="urn:microsoft.com/office/officeart/2005/8/layout/cycle8"/>
    <dgm:cxn modelId="{521E08AD-D517-5D4C-B7F6-1E593BE18946}" type="presParOf" srcId="{1F033DBC-D6D0-A541-BA76-775111F1EDE4}" destId="{873482BF-6EEA-0144-98B1-3445FFC243F7}" srcOrd="13" destOrd="0" presId="urn:microsoft.com/office/officeart/2005/8/layout/cycle8"/>
    <dgm:cxn modelId="{9E630C35-8356-4343-B8DB-3FAD52B35202}" type="presParOf" srcId="{1F033DBC-D6D0-A541-BA76-775111F1EDE4}" destId="{C9A6732B-C265-4142-9CC9-84C20231F00E}" srcOrd="14" destOrd="0" presId="urn:microsoft.com/office/officeart/2005/8/layout/cycle8"/>
    <dgm:cxn modelId="{671D301C-8123-684D-BB01-697EEEB49E74}" type="presParOf" srcId="{1F033DBC-D6D0-A541-BA76-775111F1EDE4}" destId="{DE5222AF-0D49-094F-8B31-7A1F9EF315BB}" srcOrd="15" destOrd="0" presId="urn:microsoft.com/office/officeart/2005/8/layout/cycle8"/>
    <dgm:cxn modelId="{77FEAC44-54FF-8F41-A88B-46ACC78CAFF0}" type="presParOf" srcId="{1F033DBC-D6D0-A541-BA76-775111F1EDE4}" destId="{B3DE0EB8-693B-724A-8F2A-5D95C6DC571B}" srcOrd="16" destOrd="0" presId="urn:microsoft.com/office/officeart/2005/8/layout/cycle8"/>
    <dgm:cxn modelId="{C94C826A-CA62-B440-9628-E64E233ED4A8}" type="presParOf" srcId="{1F033DBC-D6D0-A541-BA76-775111F1EDE4}" destId="{C7D9644C-14CF-6F46-8E87-DE10BB1426FF}" srcOrd="17" destOrd="0" presId="urn:microsoft.com/office/officeart/2005/8/layout/cycle8"/>
    <dgm:cxn modelId="{07307129-249E-6B41-98A6-341D8A59AAA1}" type="presParOf" srcId="{1F033DBC-D6D0-A541-BA76-775111F1EDE4}" destId="{73B9B2D2-A88C-0640-B8ED-9BB4D3A9B469}" srcOrd="18" destOrd="0" presId="urn:microsoft.com/office/officeart/2005/8/layout/cycle8"/>
    <dgm:cxn modelId="{1B99147D-88E6-1542-B5FE-61C1DF397E46}" type="presParOf" srcId="{1F033DBC-D6D0-A541-BA76-775111F1EDE4}" destId="{BC298543-D9A7-F844-8C7F-FF323E1300DB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4E8D30-4482-4108-B291-AFBBF560E43B}" type="doc">
      <dgm:prSet loTypeId="urn:microsoft.com/office/officeart/2016/7/layout/VerticalDownArrow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6F30426-A16A-45A1-BAA3-FF1F006DC5CE}">
      <dgm:prSet/>
      <dgm:spPr/>
      <dgm:t>
        <a:bodyPr/>
        <a:lstStyle/>
        <a:p>
          <a:r>
            <a:rPr lang="en-US" dirty="0"/>
            <a:t>Join</a:t>
          </a:r>
        </a:p>
      </dgm:t>
    </dgm:pt>
    <dgm:pt modelId="{141E7408-459D-475B-A873-FE138A0F1B6F}" type="parTrans" cxnId="{F0C6901B-E5A4-4808-868F-DC242FE728BB}">
      <dgm:prSet/>
      <dgm:spPr/>
      <dgm:t>
        <a:bodyPr/>
        <a:lstStyle/>
        <a:p>
          <a:endParaRPr lang="en-US"/>
        </a:p>
      </dgm:t>
    </dgm:pt>
    <dgm:pt modelId="{DB636095-38FF-4E64-B00B-EC821D8492B3}" type="sibTrans" cxnId="{F0C6901B-E5A4-4808-868F-DC242FE728BB}">
      <dgm:prSet/>
      <dgm:spPr/>
      <dgm:t>
        <a:bodyPr/>
        <a:lstStyle/>
        <a:p>
          <a:endParaRPr lang="en-US"/>
        </a:p>
      </dgm:t>
    </dgm:pt>
    <dgm:pt modelId="{B669FC0B-D2BC-4DA2-8A44-8A72D056614A}">
      <dgm:prSet/>
      <dgm:spPr/>
      <dgm:t>
        <a:bodyPr/>
        <a:lstStyle/>
        <a:p>
          <a:r>
            <a:rPr lang="en-US"/>
            <a:t>Join your room</a:t>
          </a:r>
        </a:p>
      </dgm:t>
    </dgm:pt>
    <dgm:pt modelId="{B878DB8A-BC9B-48BE-8107-65A4B8533149}" type="parTrans" cxnId="{6C8D1AA4-9F8D-4DF9-B86E-D1B76652853A}">
      <dgm:prSet/>
      <dgm:spPr/>
      <dgm:t>
        <a:bodyPr/>
        <a:lstStyle/>
        <a:p>
          <a:endParaRPr lang="en-US"/>
        </a:p>
      </dgm:t>
    </dgm:pt>
    <dgm:pt modelId="{0C466823-F62B-4616-B695-E51F4DDE62AD}" type="sibTrans" cxnId="{6C8D1AA4-9F8D-4DF9-B86E-D1B76652853A}">
      <dgm:prSet/>
      <dgm:spPr/>
      <dgm:t>
        <a:bodyPr/>
        <a:lstStyle/>
        <a:p>
          <a:endParaRPr lang="en-US"/>
        </a:p>
      </dgm:t>
    </dgm:pt>
    <dgm:pt modelId="{7B522FC6-AC76-4616-BF6E-DEC4B8D699E5}">
      <dgm:prSet/>
      <dgm:spPr/>
      <dgm:t>
        <a:bodyPr/>
        <a:lstStyle/>
        <a:p>
          <a:r>
            <a:rPr lang="en-US"/>
            <a:t>Discuss</a:t>
          </a:r>
        </a:p>
      </dgm:t>
    </dgm:pt>
    <dgm:pt modelId="{E58D65AD-9C43-4AA7-9437-10F81733BC90}" type="parTrans" cxnId="{63B6C18F-3E3C-4026-89E0-0DB0120BD4CC}">
      <dgm:prSet/>
      <dgm:spPr/>
      <dgm:t>
        <a:bodyPr/>
        <a:lstStyle/>
        <a:p>
          <a:endParaRPr lang="en-US"/>
        </a:p>
      </dgm:t>
    </dgm:pt>
    <dgm:pt modelId="{B4E44424-E2A8-4662-8EB3-2BBC3E98C8C4}" type="sibTrans" cxnId="{63B6C18F-3E3C-4026-89E0-0DB0120BD4CC}">
      <dgm:prSet/>
      <dgm:spPr/>
      <dgm:t>
        <a:bodyPr/>
        <a:lstStyle/>
        <a:p>
          <a:endParaRPr lang="en-US"/>
        </a:p>
      </dgm:t>
    </dgm:pt>
    <dgm:pt modelId="{E7E0289A-E6DE-49AD-9195-9EC3442A72C1}">
      <dgm:prSet/>
      <dgm:spPr/>
      <dgm:t>
        <a:bodyPr/>
        <a:lstStyle/>
        <a:p>
          <a:r>
            <a:rPr lang="en-US"/>
            <a:t>Discuss your responses</a:t>
          </a:r>
        </a:p>
      </dgm:t>
    </dgm:pt>
    <dgm:pt modelId="{FE8865EC-E892-42AE-BAEC-6D12DAE2F5C2}" type="parTrans" cxnId="{6644584B-62CA-486F-85FB-0CBDA9910AEB}">
      <dgm:prSet/>
      <dgm:spPr/>
      <dgm:t>
        <a:bodyPr/>
        <a:lstStyle/>
        <a:p>
          <a:endParaRPr lang="en-US"/>
        </a:p>
      </dgm:t>
    </dgm:pt>
    <dgm:pt modelId="{9BD17221-B7C3-4BE9-963E-50A813C3E7D9}" type="sibTrans" cxnId="{6644584B-62CA-486F-85FB-0CBDA9910AEB}">
      <dgm:prSet/>
      <dgm:spPr/>
      <dgm:t>
        <a:bodyPr/>
        <a:lstStyle/>
        <a:p>
          <a:endParaRPr lang="en-US"/>
        </a:p>
      </dgm:t>
    </dgm:pt>
    <dgm:pt modelId="{FBDA21F8-8E63-4F27-A3A1-DB833BD4FADA}">
      <dgm:prSet/>
      <dgm:spPr/>
      <dgm:t>
        <a:bodyPr/>
        <a:lstStyle/>
        <a:p>
          <a:r>
            <a:rPr lang="en-US"/>
            <a:t>Avoid</a:t>
          </a:r>
        </a:p>
      </dgm:t>
    </dgm:pt>
    <dgm:pt modelId="{61F55E89-8373-48D5-8B08-61A53EBF6AC4}" type="parTrans" cxnId="{B12FAC04-8097-4230-AEEA-EC41A6C64AE2}">
      <dgm:prSet/>
      <dgm:spPr/>
      <dgm:t>
        <a:bodyPr/>
        <a:lstStyle/>
        <a:p>
          <a:endParaRPr lang="en-US"/>
        </a:p>
      </dgm:t>
    </dgm:pt>
    <dgm:pt modelId="{F61D0EBE-640D-46B0-B3C4-8AC94A5980FA}" type="sibTrans" cxnId="{B12FAC04-8097-4230-AEEA-EC41A6C64AE2}">
      <dgm:prSet/>
      <dgm:spPr/>
      <dgm:t>
        <a:bodyPr/>
        <a:lstStyle/>
        <a:p>
          <a:endParaRPr lang="en-US"/>
        </a:p>
      </dgm:t>
    </dgm:pt>
    <dgm:pt modelId="{57BE61D1-F69E-44BD-8BF1-33F6207590D4}">
      <dgm:prSet/>
      <dgm:spPr/>
      <dgm:t>
        <a:bodyPr/>
        <a:lstStyle/>
        <a:p>
          <a:r>
            <a:rPr lang="en-US"/>
            <a:t>Avoid reading your list</a:t>
          </a:r>
        </a:p>
      </dgm:t>
    </dgm:pt>
    <dgm:pt modelId="{C32E4506-AE1C-4B24-804E-E6B6E078DD54}" type="parTrans" cxnId="{A2A16B8C-3937-4A6F-9B38-659C18016326}">
      <dgm:prSet/>
      <dgm:spPr/>
      <dgm:t>
        <a:bodyPr/>
        <a:lstStyle/>
        <a:p>
          <a:endParaRPr lang="en-US"/>
        </a:p>
      </dgm:t>
    </dgm:pt>
    <dgm:pt modelId="{A08295E8-124A-4212-8FEB-6A65149BFE62}" type="sibTrans" cxnId="{A2A16B8C-3937-4A6F-9B38-659C18016326}">
      <dgm:prSet/>
      <dgm:spPr/>
      <dgm:t>
        <a:bodyPr/>
        <a:lstStyle/>
        <a:p>
          <a:endParaRPr lang="en-US"/>
        </a:p>
      </dgm:t>
    </dgm:pt>
    <dgm:pt modelId="{1DE85FC4-F9E4-4DEB-B565-1F70C415AFA7}">
      <dgm:prSet/>
      <dgm:spPr/>
      <dgm:t>
        <a:bodyPr/>
        <a:lstStyle/>
        <a:p>
          <a:r>
            <a:rPr lang="en-US"/>
            <a:t>Discuss</a:t>
          </a:r>
        </a:p>
      </dgm:t>
    </dgm:pt>
    <dgm:pt modelId="{5A93ED12-72F9-462A-89A8-C6963450E58B}" type="parTrans" cxnId="{DBC3767D-1B75-4D2E-A269-CADCE8EFB0A8}">
      <dgm:prSet/>
      <dgm:spPr/>
      <dgm:t>
        <a:bodyPr/>
        <a:lstStyle/>
        <a:p>
          <a:endParaRPr lang="en-US"/>
        </a:p>
      </dgm:t>
    </dgm:pt>
    <dgm:pt modelId="{B3F946C9-47CB-495C-9A8D-EC900D541977}" type="sibTrans" cxnId="{DBC3767D-1B75-4D2E-A269-CADCE8EFB0A8}">
      <dgm:prSet/>
      <dgm:spPr/>
      <dgm:t>
        <a:bodyPr/>
        <a:lstStyle/>
        <a:p>
          <a:endParaRPr lang="en-US"/>
        </a:p>
      </dgm:t>
    </dgm:pt>
    <dgm:pt modelId="{7707AD4A-464E-411D-AF8B-BF09C46E4C5B}">
      <dgm:prSet/>
      <dgm:spPr/>
      <dgm:t>
        <a:bodyPr/>
        <a:lstStyle/>
        <a:p>
          <a:r>
            <a:rPr lang="en-US" dirty="0"/>
            <a:t>Discuss what you notice about the questions if time permits</a:t>
          </a:r>
        </a:p>
      </dgm:t>
    </dgm:pt>
    <dgm:pt modelId="{C482794F-D37E-4B89-9426-C53AB438D137}" type="parTrans" cxnId="{72AE1EC4-0A81-4D78-981A-33439C93C925}">
      <dgm:prSet/>
      <dgm:spPr/>
      <dgm:t>
        <a:bodyPr/>
        <a:lstStyle/>
        <a:p>
          <a:endParaRPr lang="en-US"/>
        </a:p>
      </dgm:t>
    </dgm:pt>
    <dgm:pt modelId="{90010A70-45A8-42E9-821D-9F6EB508D539}" type="sibTrans" cxnId="{72AE1EC4-0A81-4D78-981A-33439C93C925}">
      <dgm:prSet/>
      <dgm:spPr/>
      <dgm:t>
        <a:bodyPr/>
        <a:lstStyle/>
        <a:p>
          <a:endParaRPr lang="en-US"/>
        </a:p>
      </dgm:t>
    </dgm:pt>
    <dgm:pt modelId="{976A98B5-6408-7742-951C-5E1C893116B5}" type="pres">
      <dgm:prSet presAssocID="{0A4E8D30-4482-4108-B291-AFBBF560E43B}" presName="Name0" presStyleCnt="0">
        <dgm:presLayoutVars>
          <dgm:dir/>
          <dgm:animLvl val="lvl"/>
          <dgm:resizeHandles val="exact"/>
        </dgm:presLayoutVars>
      </dgm:prSet>
      <dgm:spPr/>
    </dgm:pt>
    <dgm:pt modelId="{7EBC54D0-D8F8-FF4F-AC5D-8190F0AB0C3F}" type="pres">
      <dgm:prSet presAssocID="{1DE85FC4-F9E4-4DEB-B565-1F70C415AFA7}" presName="boxAndChildren" presStyleCnt="0"/>
      <dgm:spPr/>
    </dgm:pt>
    <dgm:pt modelId="{9B95BC6C-F106-7441-B59C-33F24F4A3774}" type="pres">
      <dgm:prSet presAssocID="{1DE85FC4-F9E4-4DEB-B565-1F70C415AFA7}" presName="parentTextBox" presStyleLbl="alignNode1" presStyleIdx="0" presStyleCnt="4"/>
      <dgm:spPr/>
    </dgm:pt>
    <dgm:pt modelId="{D34424C7-0CB5-9241-98FB-E3A2AE94CFC7}" type="pres">
      <dgm:prSet presAssocID="{1DE85FC4-F9E4-4DEB-B565-1F70C415AFA7}" presName="descendantBox" presStyleLbl="bgAccFollowNode1" presStyleIdx="0" presStyleCnt="4"/>
      <dgm:spPr/>
    </dgm:pt>
    <dgm:pt modelId="{E603C039-1F28-FD49-8FF1-4A9F440C4EF6}" type="pres">
      <dgm:prSet presAssocID="{F61D0EBE-640D-46B0-B3C4-8AC94A5980FA}" presName="sp" presStyleCnt="0"/>
      <dgm:spPr/>
    </dgm:pt>
    <dgm:pt modelId="{CD9325F8-22DE-D445-B846-76FCF88CCA6E}" type="pres">
      <dgm:prSet presAssocID="{FBDA21F8-8E63-4F27-A3A1-DB833BD4FADA}" presName="arrowAndChildren" presStyleCnt="0"/>
      <dgm:spPr/>
    </dgm:pt>
    <dgm:pt modelId="{42BC4813-C63B-1047-88BD-1409E8D1A0AE}" type="pres">
      <dgm:prSet presAssocID="{FBDA21F8-8E63-4F27-A3A1-DB833BD4FADA}" presName="parentTextArrow" presStyleLbl="node1" presStyleIdx="0" presStyleCnt="0"/>
      <dgm:spPr/>
    </dgm:pt>
    <dgm:pt modelId="{5C6F09BB-3BBC-8540-907F-CD2DB9875CEC}" type="pres">
      <dgm:prSet presAssocID="{FBDA21F8-8E63-4F27-A3A1-DB833BD4FADA}" presName="arrow" presStyleLbl="alignNode1" presStyleIdx="1" presStyleCnt="4"/>
      <dgm:spPr/>
    </dgm:pt>
    <dgm:pt modelId="{C4917398-96D1-534A-B645-C807883BAF80}" type="pres">
      <dgm:prSet presAssocID="{FBDA21F8-8E63-4F27-A3A1-DB833BD4FADA}" presName="descendantArrow" presStyleLbl="bgAccFollowNode1" presStyleIdx="1" presStyleCnt="4"/>
      <dgm:spPr/>
    </dgm:pt>
    <dgm:pt modelId="{768C1F0E-8C87-4945-B0D6-E78697EC396B}" type="pres">
      <dgm:prSet presAssocID="{B4E44424-E2A8-4662-8EB3-2BBC3E98C8C4}" presName="sp" presStyleCnt="0"/>
      <dgm:spPr/>
    </dgm:pt>
    <dgm:pt modelId="{B650A006-5509-3244-88B6-0A6A50151963}" type="pres">
      <dgm:prSet presAssocID="{7B522FC6-AC76-4616-BF6E-DEC4B8D699E5}" presName="arrowAndChildren" presStyleCnt="0"/>
      <dgm:spPr/>
    </dgm:pt>
    <dgm:pt modelId="{3C839C3D-7EA0-104F-9732-A09EFEA3EDB8}" type="pres">
      <dgm:prSet presAssocID="{7B522FC6-AC76-4616-BF6E-DEC4B8D699E5}" presName="parentTextArrow" presStyleLbl="node1" presStyleIdx="0" presStyleCnt="0"/>
      <dgm:spPr/>
    </dgm:pt>
    <dgm:pt modelId="{7F0AC492-4E4A-F146-B8BD-A5198934F6A7}" type="pres">
      <dgm:prSet presAssocID="{7B522FC6-AC76-4616-BF6E-DEC4B8D699E5}" presName="arrow" presStyleLbl="alignNode1" presStyleIdx="2" presStyleCnt="4"/>
      <dgm:spPr/>
    </dgm:pt>
    <dgm:pt modelId="{1455D42D-35DC-784D-9D4E-F7AECAD7142A}" type="pres">
      <dgm:prSet presAssocID="{7B522FC6-AC76-4616-BF6E-DEC4B8D699E5}" presName="descendantArrow" presStyleLbl="bgAccFollowNode1" presStyleIdx="2" presStyleCnt="4"/>
      <dgm:spPr/>
    </dgm:pt>
    <dgm:pt modelId="{48C44383-CBA0-A54F-BDDE-48A170258ADE}" type="pres">
      <dgm:prSet presAssocID="{DB636095-38FF-4E64-B00B-EC821D8492B3}" presName="sp" presStyleCnt="0"/>
      <dgm:spPr/>
    </dgm:pt>
    <dgm:pt modelId="{E3B296DE-C37A-1C42-8715-AAFEFEBD2D19}" type="pres">
      <dgm:prSet presAssocID="{16F30426-A16A-45A1-BAA3-FF1F006DC5CE}" presName="arrowAndChildren" presStyleCnt="0"/>
      <dgm:spPr/>
    </dgm:pt>
    <dgm:pt modelId="{926093F6-C31C-DF45-82F7-15620328FB1F}" type="pres">
      <dgm:prSet presAssocID="{16F30426-A16A-45A1-BAA3-FF1F006DC5CE}" presName="parentTextArrow" presStyleLbl="node1" presStyleIdx="0" presStyleCnt="0"/>
      <dgm:spPr/>
    </dgm:pt>
    <dgm:pt modelId="{25867F75-758A-C34F-BBFF-7440B3A5CE26}" type="pres">
      <dgm:prSet presAssocID="{16F30426-A16A-45A1-BAA3-FF1F006DC5CE}" presName="arrow" presStyleLbl="alignNode1" presStyleIdx="3" presStyleCnt="4"/>
      <dgm:spPr/>
    </dgm:pt>
    <dgm:pt modelId="{8B9ABCD2-1F24-8B41-8E7A-256438378AEB}" type="pres">
      <dgm:prSet presAssocID="{16F30426-A16A-45A1-BAA3-FF1F006DC5CE}" presName="descendantArrow" presStyleLbl="bgAccFollowNode1" presStyleIdx="3" presStyleCnt="4"/>
      <dgm:spPr/>
    </dgm:pt>
  </dgm:ptLst>
  <dgm:cxnLst>
    <dgm:cxn modelId="{862C6F01-E30F-E34A-83B8-EC7B3470907D}" type="presOf" srcId="{16F30426-A16A-45A1-BAA3-FF1F006DC5CE}" destId="{25867F75-758A-C34F-BBFF-7440B3A5CE26}" srcOrd="1" destOrd="0" presId="urn:microsoft.com/office/officeart/2016/7/layout/VerticalDownArrowProcess"/>
    <dgm:cxn modelId="{4850E402-F3CA-9F49-8A61-EFD1C0889A28}" type="presOf" srcId="{7707AD4A-464E-411D-AF8B-BF09C46E4C5B}" destId="{D34424C7-0CB5-9241-98FB-E3A2AE94CFC7}" srcOrd="0" destOrd="0" presId="urn:microsoft.com/office/officeart/2016/7/layout/VerticalDownArrowProcess"/>
    <dgm:cxn modelId="{B12FAC04-8097-4230-AEEA-EC41A6C64AE2}" srcId="{0A4E8D30-4482-4108-B291-AFBBF560E43B}" destId="{FBDA21F8-8E63-4F27-A3A1-DB833BD4FADA}" srcOrd="2" destOrd="0" parTransId="{61F55E89-8373-48D5-8B08-61A53EBF6AC4}" sibTransId="{F61D0EBE-640D-46B0-B3C4-8AC94A5980FA}"/>
    <dgm:cxn modelId="{DFBBEF0A-C618-9D49-9B74-07EFBE7CE72C}" type="presOf" srcId="{7B522FC6-AC76-4616-BF6E-DEC4B8D699E5}" destId="{3C839C3D-7EA0-104F-9732-A09EFEA3EDB8}" srcOrd="0" destOrd="0" presId="urn:microsoft.com/office/officeart/2016/7/layout/VerticalDownArrowProcess"/>
    <dgm:cxn modelId="{F0C6901B-E5A4-4808-868F-DC242FE728BB}" srcId="{0A4E8D30-4482-4108-B291-AFBBF560E43B}" destId="{16F30426-A16A-45A1-BAA3-FF1F006DC5CE}" srcOrd="0" destOrd="0" parTransId="{141E7408-459D-475B-A873-FE138A0F1B6F}" sibTransId="{DB636095-38FF-4E64-B00B-EC821D8492B3}"/>
    <dgm:cxn modelId="{4D733F22-796F-FE4B-82B7-2990D0119740}" type="presOf" srcId="{FBDA21F8-8E63-4F27-A3A1-DB833BD4FADA}" destId="{5C6F09BB-3BBC-8540-907F-CD2DB9875CEC}" srcOrd="1" destOrd="0" presId="urn:microsoft.com/office/officeart/2016/7/layout/VerticalDownArrowProcess"/>
    <dgm:cxn modelId="{1E98B733-4781-3C47-B52C-3795FAAABAD0}" type="presOf" srcId="{57BE61D1-F69E-44BD-8BF1-33F6207590D4}" destId="{C4917398-96D1-534A-B645-C807883BAF80}" srcOrd="0" destOrd="0" presId="urn:microsoft.com/office/officeart/2016/7/layout/VerticalDownArrowProcess"/>
    <dgm:cxn modelId="{6644584B-62CA-486F-85FB-0CBDA9910AEB}" srcId="{7B522FC6-AC76-4616-BF6E-DEC4B8D699E5}" destId="{E7E0289A-E6DE-49AD-9195-9EC3442A72C1}" srcOrd="0" destOrd="0" parTransId="{FE8865EC-E892-42AE-BAEC-6D12DAE2F5C2}" sibTransId="{9BD17221-B7C3-4BE9-963E-50A813C3E7D9}"/>
    <dgm:cxn modelId="{9683624D-2B2B-C24B-9F13-DB9012A74883}" type="presOf" srcId="{E7E0289A-E6DE-49AD-9195-9EC3442A72C1}" destId="{1455D42D-35DC-784D-9D4E-F7AECAD7142A}" srcOrd="0" destOrd="0" presId="urn:microsoft.com/office/officeart/2016/7/layout/VerticalDownArrowProcess"/>
    <dgm:cxn modelId="{1C576F61-3513-074D-AE00-1DEE04C60313}" type="presOf" srcId="{FBDA21F8-8E63-4F27-A3A1-DB833BD4FADA}" destId="{42BC4813-C63B-1047-88BD-1409E8D1A0AE}" srcOrd="0" destOrd="0" presId="urn:microsoft.com/office/officeart/2016/7/layout/VerticalDownArrowProcess"/>
    <dgm:cxn modelId="{EA1D0D65-C864-E548-A977-573EC73ACD9E}" type="presOf" srcId="{7B522FC6-AC76-4616-BF6E-DEC4B8D699E5}" destId="{7F0AC492-4E4A-F146-B8BD-A5198934F6A7}" srcOrd="1" destOrd="0" presId="urn:microsoft.com/office/officeart/2016/7/layout/VerticalDownArrowProcess"/>
    <dgm:cxn modelId="{DBC3767D-1B75-4D2E-A269-CADCE8EFB0A8}" srcId="{0A4E8D30-4482-4108-B291-AFBBF560E43B}" destId="{1DE85FC4-F9E4-4DEB-B565-1F70C415AFA7}" srcOrd="3" destOrd="0" parTransId="{5A93ED12-72F9-462A-89A8-C6963450E58B}" sibTransId="{B3F946C9-47CB-495C-9A8D-EC900D541977}"/>
    <dgm:cxn modelId="{A2A16B8C-3937-4A6F-9B38-659C18016326}" srcId="{FBDA21F8-8E63-4F27-A3A1-DB833BD4FADA}" destId="{57BE61D1-F69E-44BD-8BF1-33F6207590D4}" srcOrd="0" destOrd="0" parTransId="{C32E4506-AE1C-4B24-804E-E6B6E078DD54}" sibTransId="{A08295E8-124A-4212-8FEB-6A65149BFE62}"/>
    <dgm:cxn modelId="{63B6C18F-3E3C-4026-89E0-0DB0120BD4CC}" srcId="{0A4E8D30-4482-4108-B291-AFBBF560E43B}" destId="{7B522FC6-AC76-4616-BF6E-DEC4B8D699E5}" srcOrd="1" destOrd="0" parTransId="{E58D65AD-9C43-4AA7-9437-10F81733BC90}" sibTransId="{B4E44424-E2A8-4662-8EB3-2BBC3E98C8C4}"/>
    <dgm:cxn modelId="{6EF3D99A-1B5B-AA4B-801F-F4FD70029904}" type="presOf" srcId="{1DE85FC4-F9E4-4DEB-B565-1F70C415AFA7}" destId="{9B95BC6C-F106-7441-B59C-33F24F4A3774}" srcOrd="0" destOrd="0" presId="urn:microsoft.com/office/officeart/2016/7/layout/VerticalDownArrowProcess"/>
    <dgm:cxn modelId="{6C8D1AA4-9F8D-4DF9-B86E-D1B76652853A}" srcId="{16F30426-A16A-45A1-BAA3-FF1F006DC5CE}" destId="{B669FC0B-D2BC-4DA2-8A44-8A72D056614A}" srcOrd="0" destOrd="0" parTransId="{B878DB8A-BC9B-48BE-8107-65A4B8533149}" sibTransId="{0C466823-F62B-4616-B695-E51F4DDE62AD}"/>
    <dgm:cxn modelId="{72AE1EC4-0A81-4D78-981A-33439C93C925}" srcId="{1DE85FC4-F9E4-4DEB-B565-1F70C415AFA7}" destId="{7707AD4A-464E-411D-AF8B-BF09C46E4C5B}" srcOrd="0" destOrd="0" parTransId="{C482794F-D37E-4B89-9426-C53AB438D137}" sibTransId="{90010A70-45A8-42E9-821D-9F6EB508D539}"/>
    <dgm:cxn modelId="{BBD52DC6-209F-7645-B75A-D8D0B366BA7B}" type="presOf" srcId="{0A4E8D30-4482-4108-B291-AFBBF560E43B}" destId="{976A98B5-6408-7742-951C-5E1C893116B5}" srcOrd="0" destOrd="0" presId="urn:microsoft.com/office/officeart/2016/7/layout/VerticalDownArrowProcess"/>
    <dgm:cxn modelId="{4A13D8F0-0C1D-124E-A330-24047CD03702}" type="presOf" srcId="{16F30426-A16A-45A1-BAA3-FF1F006DC5CE}" destId="{926093F6-C31C-DF45-82F7-15620328FB1F}" srcOrd="0" destOrd="0" presId="urn:microsoft.com/office/officeart/2016/7/layout/VerticalDownArrowProcess"/>
    <dgm:cxn modelId="{C28C7FFD-B384-D84D-B412-FCA0DF5B4235}" type="presOf" srcId="{B669FC0B-D2BC-4DA2-8A44-8A72D056614A}" destId="{8B9ABCD2-1F24-8B41-8E7A-256438378AEB}" srcOrd="0" destOrd="0" presId="urn:microsoft.com/office/officeart/2016/7/layout/VerticalDownArrowProcess"/>
    <dgm:cxn modelId="{65CD782E-0E24-B04A-875E-0C36F1655283}" type="presParOf" srcId="{976A98B5-6408-7742-951C-5E1C893116B5}" destId="{7EBC54D0-D8F8-FF4F-AC5D-8190F0AB0C3F}" srcOrd="0" destOrd="0" presId="urn:microsoft.com/office/officeart/2016/7/layout/VerticalDownArrowProcess"/>
    <dgm:cxn modelId="{431AD7A3-732A-9F40-B14E-9616330975D6}" type="presParOf" srcId="{7EBC54D0-D8F8-FF4F-AC5D-8190F0AB0C3F}" destId="{9B95BC6C-F106-7441-B59C-33F24F4A3774}" srcOrd="0" destOrd="0" presId="urn:microsoft.com/office/officeart/2016/7/layout/VerticalDownArrowProcess"/>
    <dgm:cxn modelId="{E5256BE3-3DA6-464D-A2D7-8A3CC997BBE0}" type="presParOf" srcId="{7EBC54D0-D8F8-FF4F-AC5D-8190F0AB0C3F}" destId="{D34424C7-0CB5-9241-98FB-E3A2AE94CFC7}" srcOrd="1" destOrd="0" presId="urn:microsoft.com/office/officeart/2016/7/layout/VerticalDownArrowProcess"/>
    <dgm:cxn modelId="{0192E81E-A352-4141-8A5E-C87850C9EAA1}" type="presParOf" srcId="{976A98B5-6408-7742-951C-5E1C893116B5}" destId="{E603C039-1F28-FD49-8FF1-4A9F440C4EF6}" srcOrd="1" destOrd="0" presId="urn:microsoft.com/office/officeart/2016/7/layout/VerticalDownArrowProcess"/>
    <dgm:cxn modelId="{EFB49E3A-C632-DB44-AB1D-41C078DD00FF}" type="presParOf" srcId="{976A98B5-6408-7742-951C-5E1C893116B5}" destId="{CD9325F8-22DE-D445-B846-76FCF88CCA6E}" srcOrd="2" destOrd="0" presId="urn:microsoft.com/office/officeart/2016/7/layout/VerticalDownArrowProcess"/>
    <dgm:cxn modelId="{AE28000A-F200-0443-A65D-6355608EC1DD}" type="presParOf" srcId="{CD9325F8-22DE-D445-B846-76FCF88CCA6E}" destId="{42BC4813-C63B-1047-88BD-1409E8D1A0AE}" srcOrd="0" destOrd="0" presId="urn:microsoft.com/office/officeart/2016/7/layout/VerticalDownArrowProcess"/>
    <dgm:cxn modelId="{6703F549-B49A-CE49-8D1B-24B209181258}" type="presParOf" srcId="{CD9325F8-22DE-D445-B846-76FCF88CCA6E}" destId="{5C6F09BB-3BBC-8540-907F-CD2DB9875CEC}" srcOrd="1" destOrd="0" presId="urn:microsoft.com/office/officeart/2016/7/layout/VerticalDownArrowProcess"/>
    <dgm:cxn modelId="{95A1EB7A-4172-4748-BDFD-FC6464AF37CB}" type="presParOf" srcId="{CD9325F8-22DE-D445-B846-76FCF88CCA6E}" destId="{C4917398-96D1-534A-B645-C807883BAF80}" srcOrd="2" destOrd="0" presId="urn:microsoft.com/office/officeart/2016/7/layout/VerticalDownArrowProcess"/>
    <dgm:cxn modelId="{F11CB7BA-5539-6245-9790-FAFA091504C7}" type="presParOf" srcId="{976A98B5-6408-7742-951C-5E1C893116B5}" destId="{768C1F0E-8C87-4945-B0D6-E78697EC396B}" srcOrd="3" destOrd="0" presId="urn:microsoft.com/office/officeart/2016/7/layout/VerticalDownArrowProcess"/>
    <dgm:cxn modelId="{AFC3FFF9-B92D-AA46-835A-83D051D64C09}" type="presParOf" srcId="{976A98B5-6408-7742-951C-5E1C893116B5}" destId="{B650A006-5509-3244-88B6-0A6A50151963}" srcOrd="4" destOrd="0" presId="urn:microsoft.com/office/officeart/2016/7/layout/VerticalDownArrowProcess"/>
    <dgm:cxn modelId="{87FBCB98-3A62-8942-8583-0D46A55D7822}" type="presParOf" srcId="{B650A006-5509-3244-88B6-0A6A50151963}" destId="{3C839C3D-7EA0-104F-9732-A09EFEA3EDB8}" srcOrd="0" destOrd="0" presId="urn:microsoft.com/office/officeart/2016/7/layout/VerticalDownArrowProcess"/>
    <dgm:cxn modelId="{C04BAFDD-FDE0-F845-9EBB-69FC5A64FE6A}" type="presParOf" srcId="{B650A006-5509-3244-88B6-0A6A50151963}" destId="{7F0AC492-4E4A-F146-B8BD-A5198934F6A7}" srcOrd="1" destOrd="0" presId="urn:microsoft.com/office/officeart/2016/7/layout/VerticalDownArrowProcess"/>
    <dgm:cxn modelId="{7C2E681E-087C-4E4D-81C5-DA7E54A0A7FB}" type="presParOf" srcId="{B650A006-5509-3244-88B6-0A6A50151963}" destId="{1455D42D-35DC-784D-9D4E-F7AECAD7142A}" srcOrd="2" destOrd="0" presId="urn:microsoft.com/office/officeart/2016/7/layout/VerticalDownArrowProcess"/>
    <dgm:cxn modelId="{4380D33D-5531-AB4A-8EAD-0BC002B08DB4}" type="presParOf" srcId="{976A98B5-6408-7742-951C-5E1C893116B5}" destId="{48C44383-CBA0-A54F-BDDE-48A170258ADE}" srcOrd="5" destOrd="0" presId="urn:microsoft.com/office/officeart/2016/7/layout/VerticalDownArrowProcess"/>
    <dgm:cxn modelId="{29971A4B-459C-9946-9F01-A30EF3A17730}" type="presParOf" srcId="{976A98B5-6408-7742-951C-5E1C893116B5}" destId="{E3B296DE-C37A-1C42-8715-AAFEFEBD2D19}" srcOrd="6" destOrd="0" presId="urn:microsoft.com/office/officeart/2016/7/layout/VerticalDownArrowProcess"/>
    <dgm:cxn modelId="{8391AB4F-4942-2446-BCE9-16D80B421FC9}" type="presParOf" srcId="{E3B296DE-C37A-1C42-8715-AAFEFEBD2D19}" destId="{926093F6-C31C-DF45-82F7-15620328FB1F}" srcOrd="0" destOrd="0" presId="urn:microsoft.com/office/officeart/2016/7/layout/VerticalDownArrowProcess"/>
    <dgm:cxn modelId="{C1B615C4-5C23-BD4D-943D-363498FE9231}" type="presParOf" srcId="{E3B296DE-C37A-1C42-8715-AAFEFEBD2D19}" destId="{25867F75-758A-C34F-BBFF-7440B3A5CE26}" srcOrd="1" destOrd="0" presId="urn:microsoft.com/office/officeart/2016/7/layout/VerticalDownArrowProcess"/>
    <dgm:cxn modelId="{034DDC03-635E-3544-B556-F7F39B172E8B}" type="presParOf" srcId="{E3B296DE-C37A-1C42-8715-AAFEFEBD2D19}" destId="{8B9ABCD2-1F24-8B41-8E7A-256438378AEB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3B4E9-D0D3-B543-94A8-58D39A42EA93}">
      <dsp:nvSpPr>
        <dsp:cNvPr id="0" name=""/>
        <dsp:cNvSpPr/>
      </dsp:nvSpPr>
      <dsp:spPr>
        <a:xfrm>
          <a:off x="3189517" y="2194687"/>
          <a:ext cx="7014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458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b="0" kern="1200">
            <a:latin typeface="+mn-lt"/>
          </a:endParaRPr>
        </a:p>
      </dsp:txBody>
      <dsp:txXfrm>
        <a:off x="3521945" y="2236746"/>
        <a:ext cx="36602" cy="7320"/>
      </dsp:txXfrm>
    </dsp:sp>
    <dsp:sp modelId="{2339B89B-93FE-4646-B186-D983A6623698}">
      <dsp:nvSpPr>
        <dsp:cNvPr id="0" name=""/>
        <dsp:cNvSpPr/>
      </dsp:nvSpPr>
      <dsp:spPr>
        <a:xfrm>
          <a:off x="8455" y="1285548"/>
          <a:ext cx="3182862" cy="190971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1:00 -2:30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Zoom</a:t>
          </a:r>
        </a:p>
      </dsp:txBody>
      <dsp:txXfrm>
        <a:off x="8455" y="1285548"/>
        <a:ext cx="3182862" cy="1909717"/>
      </dsp:txXfrm>
    </dsp:sp>
    <dsp:sp modelId="{FA6887F9-EECE-BE4E-BB11-3E66E2C4F734}">
      <dsp:nvSpPr>
        <dsp:cNvPr id="0" name=""/>
        <dsp:cNvSpPr/>
      </dsp:nvSpPr>
      <dsp:spPr>
        <a:xfrm>
          <a:off x="7104438" y="2194687"/>
          <a:ext cx="7014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01458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>
            <a:latin typeface="+mn-lt"/>
          </a:endParaRPr>
        </a:p>
      </dsp:txBody>
      <dsp:txXfrm>
        <a:off x="7436866" y="2236746"/>
        <a:ext cx="36602" cy="7320"/>
      </dsp:txXfrm>
    </dsp:sp>
    <dsp:sp modelId="{9B413CCE-8F78-5E45-9DCB-D0C31A38E823}">
      <dsp:nvSpPr>
        <dsp:cNvPr id="0" name=""/>
        <dsp:cNvSpPr/>
      </dsp:nvSpPr>
      <dsp:spPr>
        <a:xfrm>
          <a:off x="3923376" y="1285548"/>
          <a:ext cx="3182862" cy="190971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2:30-2:45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+mn-lt"/>
            </a:rPr>
            <a:t>Break</a:t>
          </a:r>
        </a:p>
      </dsp:txBody>
      <dsp:txXfrm>
        <a:off x="3923376" y="1285548"/>
        <a:ext cx="3182862" cy="1909717"/>
      </dsp:txXfrm>
    </dsp:sp>
    <dsp:sp modelId="{3A792ECF-C334-8640-8F29-8705C46F4B05}">
      <dsp:nvSpPr>
        <dsp:cNvPr id="0" name=""/>
        <dsp:cNvSpPr/>
      </dsp:nvSpPr>
      <dsp:spPr>
        <a:xfrm>
          <a:off x="7838297" y="1285548"/>
          <a:ext cx="3182862" cy="190971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2:45-4:00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 dirty="0">
              <a:latin typeface="+mn-lt"/>
            </a:rPr>
            <a:t>Zoom</a:t>
          </a:r>
        </a:p>
      </dsp:txBody>
      <dsp:txXfrm>
        <a:off x="7838297" y="1285548"/>
        <a:ext cx="3182862" cy="190971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827B0-8880-E547-AC56-B4B35BE77137}">
      <dsp:nvSpPr>
        <dsp:cNvPr id="0" name=""/>
        <dsp:cNvSpPr/>
      </dsp:nvSpPr>
      <dsp:spPr>
        <a:xfrm>
          <a:off x="0" y="4171202"/>
          <a:ext cx="1703070" cy="1369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Annotate</a:t>
          </a:r>
        </a:p>
      </dsp:txBody>
      <dsp:txXfrm>
        <a:off x="0" y="4171202"/>
        <a:ext cx="1703070" cy="1369081"/>
      </dsp:txXfrm>
    </dsp:sp>
    <dsp:sp modelId="{4712A799-F0A1-2449-8969-F34F5A899933}">
      <dsp:nvSpPr>
        <dsp:cNvPr id="0" name=""/>
        <dsp:cNvSpPr/>
      </dsp:nvSpPr>
      <dsp:spPr>
        <a:xfrm>
          <a:off x="1703069" y="4171202"/>
          <a:ext cx="5109210" cy="136908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Your initials to the screen when ready</a:t>
          </a:r>
        </a:p>
      </dsp:txBody>
      <dsp:txXfrm>
        <a:off x="1703069" y="4171202"/>
        <a:ext cx="5109210" cy="1369081"/>
      </dsp:txXfrm>
    </dsp:sp>
    <dsp:sp modelId="{9F9B5340-484D-5946-B654-0280145F44D2}">
      <dsp:nvSpPr>
        <dsp:cNvPr id="0" name=""/>
        <dsp:cNvSpPr/>
      </dsp:nvSpPr>
      <dsp:spPr>
        <a:xfrm rot="10800000">
          <a:off x="0" y="2086091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Select</a:t>
          </a:r>
        </a:p>
      </dsp:txBody>
      <dsp:txXfrm rot="-10800000">
        <a:off x="0" y="2086091"/>
        <a:ext cx="1703070" cy="1368671"/>
      </dsp:txXfrm>
    </dsp:sp>
    <dsp:sp modelId="{3E3FC79E-A51A-B642-8C93-2C0F928E883C}">
      <dsp:nvSpPr>
        <dsp:cNvPr id="0" name=""/>
        <dsp:cNvSpPr/>
      </dsp:nvSpPr>
      <dsp:spPr>
        <a:xfrm>
          <a:off x="1703069" y="2086091"/>
          <a:ext cx="5109210" cy="1368671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Select 2 you want to focus on improving</a:t>
          </a:r>
        </a:p>
      </dsp:txBody>
      <dsp:txXfrm>
        <a:off x="1703069" y="2086091"/>
        <a:ext cx="5109210" cy="1368671"/>
      </dsp:txXfrm>
    </dsp:sp>
    <dsp:sp modelId="{55C65E4E-CDBE-F648-9D9B-FE81350ADADD}">
      <dsp:nvSpPr>
        <dsp:cNvPr id="0" name=""/>
        <dsp:cNvSpPr/>
      </dsp:nvSpPr>
      <dsp:spPr>
        <a:xfrm rot="10800000">
          <a:off x="0" y="979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Read</a:t>
          </a:r>
        </a:p>
      </dsp:txBody>
      <dsp:txXfrm rot="-10800000">
        <a:off x="0" y="979"/>
        <a:ext cx="1703070" cy="1368671"/>
      </dsp:txXfrm>
    </dsp:sp>
    <dsp:sp modelId="{09873D00-5DE1-E24E-99D8-46BC5A8B9A9E}">
      <dsp:nvSpPr>
        <dsp:cNvPr id="0" name=""/>
        <dsp:cNvSpPr/>
      </dsp:nvSpPr>
      <dsp:spPr>
        <a:xfrm>
          <a:off x="1703069" y="979"/>
          <a:ext cx="5109210" cy="1368671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Read Page 4</a:t>
          </a:r>
        </a:p>
      </dsp:txBody>
      <dsp:txXfrm>
        <a:off x="1703069" y="979"/>
        <a:ext cx="5109210" cy="136867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2A2A6-BBDD-174B-91B5-AF660675F565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>
        <a:off x="0" y="4758022"/>
        <a:ext cx="1703070" cy="780593"/>
      </dsp:txXfrm>
    </dsp:sp>
    <dsp:sp modelId="{C4E33471-994B-C94F-8070-E574F421DC95}">
      <dsp:nvSpPr>
        <dsp:cNvPr id="0" name=""/>
        <dsp:cNvSpPr/>
      </dsp:nvSpPr>
      <dsp:spPr>
        <a:xfrm>
          <a:off x="1703069" y="4758022"/>
          <a:ext cx="5109210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Check YES when ready (or type YES in chat)</a:t>
          </a:r>
        </a:p>
      </dsp:txBody>
      <dsp:txXfrm>
        <a:off x="1703069" y="4758022"/>
        <a:ext cx="5109210" cy="780593"/>
      </dsp:txXfrm>
    </dsp:sp>
    <dsp:sp modelId="{93F1147F-6505-AF4D-92DE-87349909AD92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Access</a:t>
          </a:r>
        </a:p>
      </dsp:txBody>
      <dsp:txXfrm rot="-10800000">
        <a:off x="0" y="3569178"/>
        <a:ext cx="1703070" cy="780358"/>
      </dsp:txXfrm>
    </dsp:sp>
    <dsp:sp modelId="{6EA6DB60-5C27-884D-80CE-0B3C0F2039CD}">
      <dsp:nvSpPr>
        <dsp:cNvPr id="0" name=""/>
        <dsp:cNvSpPr/>
      </dsp:nvSpPr>
      <dsp:spPr>
        <a:xfrm>
          <a:off x="1703069" y="3569178"/>
          <a:ext cx="5109210" cy="7803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 learning principles on KKT website. Michelle will link in chat</a:t>
          </a:r>
        </a:p>
      </dsp:txBody>
      <dsp:txXfrm>
        <a:off x="1703069" y="3569178"/>
        <a:ext cx="5109210" cy="780358"/>
      </dsp:txXfrm>
    </dsp:sp>
    <dsp:sp modelId="{4D85665E-56D3-D642-A696-5F54E9C78901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Ask</a:t>
          </a:r>
        </a:p>
      </dsp:txBody>
      <dsp:txXfrm rot="-10800000">
        <a:off x="0" y="2380335"/>
        <a:ext cx="1703070" cy="780358"/>
      </dsp:txXfrm>
    </dsp:sp>
    <dsp:sp modelId="{9318D34D-02DC-1E4D-88D1-A8268EA7C69E}">
      <dsp:nvSpPr>
        <dsp:cNvPr id="0" name=""/>
        <dsp:cNvSpPr/>
      </dsp:nvSpPr>
      <dsp:spPr>
        <a:xfrm>
          <a:off x="1703069" y="2380335"/>
          <a:ext cx="5109210" cy="7803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Ask for clarification  </a:t>
          </a:r>
        </a:p>
      </dsp:txBody>
      <dsp:txXfrm>
        <a:off x="1703069" y="2380335"/>
        <a:ext cx="5109210" cy="780358"/>
      </dsp:txXfrm>
    </dsp:sp>
    <dsp:sp modelId="{FD743490-6808-9B45-BF0C-9B4AD7FCBD2C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Prepare</a:t>
          </a:r>
        </a:p>
      </dsp:txBody>
      <dsp:txXfrm rot="-10800000">
        <a:off x="0" y="1191492"/>
        <a:ext cx="1703070" cy="780358"/>
      </dsp:txXfrm>
    </dsp:sp>
    <dsp:sp modelId="{7B7497F5-385E-9544-90DC-FBA0B05A0EC0}">
      <dsp:nvSpPr>
        <dsp:cNvPr id="0" name=""/>
        <dsp:cNvSpPr/>
      </dsp:nvSpPr>
      <dsp:spPr>
        <a:xfrm>
          <a:off x="1703069" y="1191492"/>
          <a:ext cx="5109210" cy="7803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Prepare to explain it to other people in your own words</a:t>
          </a:r>
        </a:p>
      </dsp:txBody>
      <dsp:txXfrm>
        <a:off x="1703069" y="1191492"/>
        <a:ext cx="5109210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Read</a:t>
          </a:r>
        </a:p>
      </dsp:txBody>
      <dsp:txXfrm rot="-10800000">
        <a:off x="0" y="2648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69" y="2648"/>
          <a:ext cx="5109210" cy="78035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Read your learning principle</a:t>
          </a:r>
        </a:p>
      </dsp:txBody>
      <dsp:txXfrm>
        <a:off x="1703069" y="2648"/>
        <a:ext cx="5109210" cy="78035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35C32-43DE-924E-90C7-B9C50D31D073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Call</a:t>
          </a:r>
        </a:p>
      </dsp:txBody>
      <dsp:txXfrm>
        <a:off x="0" y="4758022"/>
        <a:ext cx="1703070" cy="780593"/>
      </dsp:txXfrm>
    </dsp:sp>
    <dsp:sp modelId="{26D6DD10-82A5-6545-A97D-2844F524E981}">
      <dsp:nvSpPr>
        <dsp:cNvPr id="0" name=""/>
        <dsp:cNvSpPr/>
      </dsp:nvSpPr>
      <dsp:spPr>
        <a:xfrm>
          <a:off x="1703069" y="4758022"/>
          <a:ext cx="5109210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fun! Call for HELP if needed!</a:t>
          </a:r>
        </a:p>
      </dsp:txBody>
      <dsp:txXfrm>
        <a:off x="1703069" y="4758022"/>
        <a:ext cx="5109210" cy="780593"/>
      </dsp:txXfrm>
    </dsp:sp>
    <dsp:sp modelId="{A06AAD72-A1C6-5045-87C0-7C8E23F2F78C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MOVER</a:t>
          </a:r>
        </a:p>
      </dsp:txBody>
      <dsp:txXfrm rot="-10800000">
        <a:off x="0" y="3569178"/>
        <a:ext cx="1703070" cy="780358"/>
      </dsp:txXfrm>
    </dsp:sp>
    <dsp:sp modelId="{7C8FE1D3-93A9-7943-965E-A4CF786927E7}">
      <dsp:nvSpPr>
        <dsp:cNvPr id="0" name=""/>
        <dsp:cNvSpPr/>
      </dsp:nvSpPr>
      <dsp:spPr>
        <a:xfrm>
          <a:off x="1703069" y="3569178"/>
          <a:ext cx="5109210" cy="78035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When time to move, select BREAKOUT room from toolbar, GO TO THE NEXT ROOM</a:t>
          </a:r>
        </a:p>
      </dsp:txBody>
      <dsp:txXfrm>
        <a:off x="1703069" y="3569178"/>
        <a:ext cx="5109210" cy="780358"/>
      </dsp:txXfrm>
    </dsp:sp>
    <dsp:sp modelId="{7A1905E3-24D8-984E-B2FF-6D07E511EA00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Watch </a:t>
          </a:r>
        </a:p>
      </dsp:txBody>
      <dsp:txXfrm rot="-10800000">
        <a:off x="0" y="2380335"/>
        <a:ext cx="1703070" cy="780358"/>
      </dsp:txXfrm>
    </dsp:sp>
    <dsp:sp modelId="{E4EA3F67-7EED-0440-B633-9591F7C8A253}">
      <dsp:nvSpPr>
        <dsp:cNvPr id="0" name=""/>
        <dsp:cNvSpPr/>
      </dsp:nvSpPr>
      <dsp:spPr>
        <a:xfrm>
          <a:off x="1703069" y="2380335"/>
          <a:ext cx="5109210" cy="78035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Watch time on the slide</a:t>
          </a:r>
        </a:p>
      </dsp:txBody>
      <dsp:txXfrm>
        <a:off x="1703069" y="2380335"/>
        <a:ext cx="5109210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Explain</a:t>
          </a:r>
        </a:p>
      </dsp:txBody>
      <dsp:txXfrm rot="-10800000">
        <a:off x="0" y="1191492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69" y="1191492"/>
          <a:ext cx="5109210" cy="78035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Explain your principle to the person in your breakout room</a:t>
          </a:r>
        </a:p>
      </dsp:txBody>
      <dsp:txXfrm>
        <a:off x="1703069" y="1191492"/>
        <a:ext cx="5109210" cy="780358"/>
      </dsp:txXfrm>
    </dsp:sp>
    <dsp:sp modelId="{D50F5F31-41E8-6046-A539-9C11181E131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Greet</a:t>
          </a:r>
        </a:p>
      </dsp:txBody>
      <dsp:txXfrm rot="-10800000">
        <a:off x="0" y="2648"/>
        <a:ext cx="1703070" cy="780358"/>
      </dsp:txXfrm>
    </dsp:sp>
    <dsp:sp modelId="{26A25250-C039-1D4A-9097-0341C8B10C3F}">
      <dsp:nvSpPr>
        <dsp:cNvPr id="0" name=""/>
        <dsp:cNvSpPr/>
      </dsp:nvSpPr>
      <dsp:spPr>
        <a:xfrm>
          <a:off x="1703069" y="2648"/>
          <a:ext cx="5109210" cy="78035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Greet each other and decide who will be the MOVER</a:t>
          </a:r>
        </a:p>
      </dsp:txBody>
      <dsp:txXfrm>
        <a:off x="1703069" y="2648"/>
        <a:ext cx="5109210" cy="7803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32C7B-C7E1-C44E-84B0-F75C96E799A0}">
      <dsp:nvSpPr>
        <dsp:cNvPr id="0" name=""/>
        <dsp:cNvSpPr/>
      </dsp:nvSpPr>
      <dsp:spPr>
        <a:xfrm>
          <a:off x="0" y="2780419"/>
          <a:ext cx="63037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FA326-3A94-4C49-9D93-4C9FF0E05600}">
      <dsp:nvSpPr>
        <dsp:cNvPr id="0" name=""/>
        <dsp:cNvSpPr/>
      </dsp:nvSpPr>
      <dsp:spPr>
        <a:xfrm>
          <a:off x="108807" y="1723860"/>
          <a:ext cx="1584550" cy="66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11 Feb.</a:t>
          </a:r>
        </a:p>
      </dsp:txBody>
      <dsp:txXfrm>
        <a:off x="108807" y="1723860"/>
        <a:ext cx="1584550" cy="667300"/>
      </dsp:txXfrm>
    </dsp:sp>
    <dsp:sp modelId="{12668340-3609-494B-9CC4-070F35BCB043}">
      <dsp:nvSpPr>
        <dsp:cNvPr id="0" name=""/>
        <dsp:cNvSpPr/>
      </dsp:nvSpPr>
      <dsp:spPr>
        <a:xfrm>
          <a:off x="108807" y="673382"/>
          <a:ext cx="1584550" cy="10504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Prep For Successful Training</a:t>
          </a:r>
        </a:p>
      </dsp:txBody>
      <dsp:txXfrm>
        <a:off x="108807" y="673382"/>
        <a:ext cx="1584550" cy="1050477"/>
      </dsp:txXfrm>
    </dsp:sp>
    <dsp:sp modelId="{EAB5C414-08B7-D54B-9742-328EF43048C4}">
      <dsp:nvSpPr>
        <dsp:cNvPr id="0" name=""/>
        <dsp:cNvSpPr/>
      </dsp:nvSpPr>
      <dsp:spPr>
        <a:xfrm>
          <a:off x="901082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A1EB8-C3E9-E349-8B34-C46A8DD162FB}">
      <dsp:nvSpPr>
        <dsp:cNvPr id="0" name=""/>
        <dsp:cNvSpPr/>
      </dsp:nvSpPr>
      <dsp:spPr>
        <a:xfrm>
          <a:off x="1009119" y="3169678"/>
          <a:ext cx="1584550" cy="6673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25 Feb.</a:t>
          </a:r>
        </a:p>
      </dsp:txBody>
      <dsp:txXfrm>
        <a:off x="1009119" y="3169678"/>
        <a:ext cx="1584550" cy="667300"/>
      </dsp:txXfrm>
    </dsp:sp>
    <dsp:sp modelId="{44BBAA9C-9DA2-D841-B42D-8DE513CE370D}">
      <dsp:nvSpPr>
        <dsp:cNvPr id="0" name=""/>
        <dsp:cNvSpPr/>
      </dsp:nvSpPr>
      <dsp:spPr>
        <a:xfrm>
          <a:off x="1009119" y="3836978"/>
          <a:ext cx="1584550" cy="10504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Provide Clear Instructions</a:t>
          </a:r>
        </a:p>
      </dsp:txBody>
      <dsp:txXfrm>
        <a:off x="1009119" y="3836978"/>
        <a:ext cx="1584550" cy="1050477"/>
      </dsp:txXfrm>
    </dsp:sp>
    <dsp:sp modelId="{BE0509AD-28C4-374A-9012-4AF60E7E654B}">
      <dsp:nvSpPr>
        <dsp:cNvPr id="0" name=""/>
        <dsp:cNvSpPr/>
      </dsp:nvSpPr>
      <dsp:spPr>
        <a:xfrm>
          <a:off x="1801395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85FD2-F2C0-764B-A678-C53E550B1E6D}">
      <dsp:nvSpPr>
        <dsp:cNvPr id="0" name=""/>
        <dsp:cNvSpPr/>
      </dsp:nvSpPr>
      <dsp:spPr>
        <a:xfrm rot="2700000">
          <a:off x="857829" y="2737166"/>
          <a:ext cx="86506" cy="86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996E3-0ACB-F54C-92C2-D2DC0727CD9B}">
      <dsp:nvSpPr>
        <dsp:cNvPr id="0" name=""/>
        <dsp:cNvSpPr/>
      </dsp:nvSpPr>
      <dsp:spPr>
        <a:xfrm rot="2700000">
          <a:off x="1758142" y="2737166"/>
          <a:ext cx="86506" cy="86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AB16D-27F4-C749-8152-BF6AB21A73C3}">
      <dsp:nvSpPr>
        <dsp:cNvPr id="0" name=""/>
        <dsp:cNvSpPr/>
      </dsp:nvSpPr>
      <dsp:spPr>
        <a:xfrm>
          <a:off x="1909432" y="1723860"/>
          <a:ext cx="1584550" cy="6673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11 Mar.</a:t>
          </a:r>
        </a:p>
      </dsp:txBody>
      <dsp:txXfrm>
        <a:off x="1909432" y="1723860"/>
        <a:ext cx="1584550" cy="667300"/>
      </dsp:txXfrm>
    </dsp:sp>
    <dsp:sp modelId="{D7EF7BB6-529B-C042-95DB-3BC8C4BD5D7D}">
      <dsp:nvSpPr>
        <dsp:cNvPr id="0" name=""/>
        <dsp:cNvSpPr/>
      </dsp:nvSpPr>
      <dsp:spPr>
        <a:xfrm>
          <a:off x="1909432" y="673382"/>
          <a:ext cx="1584550" cy="10504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Activities To Teach &amp; Engage</a:t>
          </a:r>
        </a:p>
      </dsp:txBody>
      <dsp:txXfrm>
        <a:off x="1909432" y="673382"/>
        <a:ext cx="1584550" cy="1050477"/>
      </dsp:txXfrm>
    </dsp:sp>
    <dsp:sp modelId="{5984B6A0-E42E-2E47-BADB-62EDC589FB0C}">
      <dsp:nvSpPr>
        <dsp:cNvPr id="0" name=""/>
        <dsp:cNvSpPr/>
      </dsp:nvSpPr>
      <dsp:spPr>
        <a:xfrm>
          <a:off x="2701708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96C3B-136D-A446-8D4C-7AA3D23025E1}">
      <dsp:nvSpPr>
        <dsp:cNvPr id="0" name=""/>
        <dsp:cNvSpPr/>
      </dsp:nvSpPr>
      <dsp:spPr>
        <a:xfrm>
          <a:off x="2809745" y="3169678"/>
          <a:ext cx="1584550" cy="6673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25 Mar.</a:t>
          </a:r>
        </a:p>
      </dsp:txBody>
      <dsp:txXfrm>
        <a:off x="2809745" y="3169678"/>
        <a:ext cx="1584550" cy="667300"/>
      </dsp:txXfrm>
    </dsp:sp>
    <dsp:sp modelId="{6F9AA972-DDBD-DD4B-BFC0-CF862E5750EB}">
      <dsp:nvSpPr>
        <dsp:cNvPr id="0" name=""/>
        <dsp:cNvSpPr/>
      </dsp:nvSpPr>
      <dsp:spPr>
        <a:xfrm>
          <a:off x="2809745" y="3836978"/>
          <a:ext cx="1584550" cy="7983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Use Virtual Tools</a:t>
          </a:r>
        </a:p>
      </dsp:txBody>
      <dsp:txXfrm>
        <a:off x="2809745" y="3836978"/>
        <a:ext cx="1584550" cy="798362"/>
      </dsp:txXfrm>
    </dsp:sp>
    <dsp:sp modelId="{DD3E98E3-5793-E143-8D38-2590AE0E56DD}">
      <dsp:nvSpPr>
        <dsp:cNvPr id="0" name=""/>
        <dsp:cNvSpPr/>
      </dsp:nvSpPr>
      <dsp:spPr>
        <a:xfrm>
          <a:off x="3602020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FAEC3-F822-CF43-88D5-07CCE1A46161}">
      <dsp:nvSpPr>
        <dsp:cNvPr id="0" name=""/>
        <dsp:cNvSpPr/>
      </dsp:nvSpPr>
      <dsp:spPr>
        <a:xfrm rot="2700000">
          <a:off x="2658454" y="2737166"/>
          <a:ext cx="86506" cy="865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F6DF1-4462-534D-AB18-09F631CAF4B0}">
      <dsp:nvSpPr>
        <dsp:cNvPr id="0" name=""/>
        <dsp:cNvSpPr/>
      </dsp:nvSpPr>
      <dsp:spPr>
        <a:xfrm rot="2700000">
          <a:off x="3558767" y="2737166"/>
          <a:ext cx="86506" cy="865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CBE0B-A608-5F48-92D2-0C06601AF451}">
      <dsp:nvSpPr>
        <dsp:cNvPr id="0" name=""/>
        <dsp:cNvSpPr/>
      </dsp:nvSpPr>
      <dsp:spPr>
        <a:xfrm>
          <a:off x="3710058" y="1723860"/>
          <a:ext cx="1584550" cy="6673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8 Apr.</a:t>
          </a:r>
        </a:p>
      </dsp:txBody>
      <dsp:txXfrm>
        <a:off x="3710058" y="1723860"/>
        <a:ext cx="1584550" cy="667300"/>
      </dsp:txXfrm>
    </dsp:sp>
    <dsp:sp modelId="{9203262F-E675-6E42-BEE9-0F54CCCD6698}">
      <dsp:nvSpPr>
        <dsp:cNvPr id="0" name=""/>
        <dsp:cNvSpPr/>
      </dsp:nvSpPr>
      <dsp:spPr>
        <a:xfrm>
          <a:off x="3710058" y="673382"/>
          <a:ext cx="1584550" cy="105047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Ask &amp; Answer Questions</a:t>
          </a:r>
        </a:p>
      </dsp:txBody>
      <dsp:txXfrm>
        <a:off x="3710058" y="673382"/>
        <a:ext cx="1584550" cy="1050477"/>
      </dsp:txXfrm>
    </dsp:sp>
    <dsp:sp modelId="{877F3D7B-9C32-5544-A504-DE849579B118}">
      <dsp:nvSpPr>
        <dsp:cNvPr id="0" name=""/>
        <dsp:cNvSpPr/>
      </dsp:nvSpPr>
      <dsp:spPr>
        <a:xfrm>
          <a:off x="4502333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1D76E-1D67-2147-B7BC-A58E02CFA35D}">
      <dsp:nvSpPr>
        <dsp:cNvPr id="0" name=""/>
        <dsp:cNvSpPr/>
      </dsp:nvSpPr>
      <dsp:spPr>
        <a:xfrm>
          <a:off x="4610371" y="3169678"/>
          <a:ext cx="1584550" cy="66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29 Apr.</a:t>
          </a:r>
        </a:p>
      </dsp:txBody>
      <dsp:txXfrm>
        <a:off x="4610371" y="3169678"/>
        <a:ext cx="1584550" cy="667300"/>
      </dsp:txXfrm>
    </dsp:sp>
    <dsp:sp modelId="{F00F5A6E-8414-E940-B5CF-E0D9A12E0E2E}">
      <dsp:nvSpPr>
        <dsp:cNvPr id="0" name=""/>
        <dsp:cNvSpPr/>
      </dsp:nvSpPr>
      <dsp:spPr>
        <a:xfrm>
          <a:off x="4610371" y="3836978"/>
          <a:ext cx="1584550" cy="10504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More Challenging Behaviors</a:t>
          </a:r>
        </a:p>
      </dsp:txBody>
      <dsp:txXfrm>
        <a:off x="4610371" y="3836978"/>
        <a:ext cx="1584550" cy="1050477"/>
      </dsp:txXfrm>
    </dsp:sp>
    <dsp:sp modelId="{674A6EEC-66B2-1E42-8614-7F1A0B63DDB9}">
      <dsp:nvSpPr>
        <dsp:cNvPr id="0" name=""/>
        <dsp:cNvSpPr/>
      </dsp:nvSpPr>
      <dsp:spPr>
        <a:xfrm>
          <a:off x="5402646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49CCE-FB5E-EF4A-B3AF-DAD75CF8A637}">
      <dsp:nvSpPr>
        <dsp:cNvPr id="0" name=""/>
        <dsp:cNvSpPr/>
      </dsp:nvSpPr>
      <dsp:spPr>
        <a:xfrm rot="2700000">
          <a:off x="4459080" y="2737166"/>
          <a:ext cx="86506" cy="865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F603E-DBEC-9F42-9547-6BF1005FDA32}">
      <dsp:nvSpPr>
        <dsp:cNvPr id="0" name=""/>
        <dsp:cNvSpPr/>
      </dsp:nvSpPr>
      <dsp:spPr>
        <a:xfrm rot="2700000">
          <a:off x="5359393" y="2737166"/>
          <a:ext cx="86506" cy="86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08174-1372-4F9E-BBA7-26397F5D03FA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020F9-D3D7-40E8-87E2-4734FC33DB8C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2D364-3B3B-48AB-A012-C9A189886566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Your Presentation Presence</a:t>
          </a:r>
        </a:p>
      </dsp:txBody>
      <dsp:txXfrm>
        <a:off x="75768" y="3053169"/>
        <a:ext cx="3093750" cy="720000"/>
      </dsp:txXfrm>
    </dsp:sp>
    <dsp:sp modelId="{EBED14CA-6F16-4EA8-986B-29B7FADF0F56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627B1-3D0E-41F5-95FE-BB24A0FD519B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7823D-9455-48B2-A2F7-F45991599F9C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Engage Through Discussion And Interaction</a:t>
          </a:r>
        </a:p>
      </dsp:txBody>
      <dsp:txXfrm>
        <a:off x="3710925" y="3053169"/>
        <a:ext cx="3093750" cy="720000"/>
      </dsp:txXfrm>
    </dsp:sp>
    <dsp:sp modelId="{32689561-9247-4431-B6D7-970BFBA884DA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86C9F-DECB-4A49-A37D-833D70E799F0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41EF-42B5-4B19-A6BD-8DE1AA0D7AD8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Problem Solve Tough Situations</a:t>
          </a:r>
        </a:p>
      </dsp:txBody>
      <dsp:txXfrm>
        <a:off x="7346081" y="3053169"/>
        <a:ext cx="3093750" cy="7200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D14CA-6F16-4EA8-986B-29B7FADF0F56}">
      <dsp:nvSpPr>
        <dsp:cNvPr id="0" name=""/>
        <dsp:cNvSpPr/>
      </dsp:nvSpPr>
      <dsp:spPr>
        <a:xfrm>
          <a:off x="4021779" y="1101664"/>
          <a:ext cx="4148441" cy="387782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627B1-3D0E-41F5-95FE-BB24A0FD519B}">
      <dsp:nvSpPr>
        <dsp:cNvPr id="0" name=""/>
        <dsp:cNvSpPr/>
      </dsp:nvSpPr>
      <dsp:spPr>
        <a:xfrm>
          <a:off x="5466000" y="2410579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7823D-9455-48B2-A2F7-F45991599F9C}">
      <dsp:nvSpPr>
        <dsp:cNvPr id="0" name=""/>
        <dsp:cNvSpPr/>
      </dsp:nvSpPr>
      <dsp:spPr>
        <a:xfrm>
          <a:off x="4296000" y="5083787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Engage Through Discussion And Interaction</a:t>
          </a:r>
        </a:p>
      </dsp:txBody>
      <dsp:txXfrm>
        <a:off x="4296000" y="5083787"/>
        <a:ext cx="3600000" cy="7200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725EF-A486-AD4C-B5D5-3745F69FBDC5}">
      <dsp:nvSpPr>
        <dsp:cNvPr id="0" name=""/>
        <dsp:cNvSpPr/>
      </dsp:nvSpPr>
      <dsp:spPr>
        <a:xfrm>
          <a:off x="3080" y="21876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Identify</a:t>
          </a:r>
          <a:r>
            <a:rPr lang="en-US" sz="1800" i="1" kern="1200" dirty="0"/>
            <a:t> 5 ways to engage learners quickly and easily.</a:t>
          </a:r>
          <a:endParaRPr lang="en-US" sz="1800" kern="1200" dirty="0"/>
        </a:p>
      </dsp:txBody>
      <dsp:txXfrm>
        <a:off x="3080" y="1519005"/>
        <a:ext cx="2444055" cy="2053006"/>
      </dsp:txXfrm>
    </dsp:sp>
    <dsp:sp modelId="{B4BF98E8-2266-1F43-94A7-A90665C77CFC}">
      <dsp:nvSpPr>
        <dsp:cNvPr id="0" name=""/>
        <dsp:cNvSpPr/>
      </dsp:nvSpPr>
      <dsp:spPr>
        <a:xfrm>
          <a:off x="711856" y="560935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862184" y="711263"/>
        <a:ext cx="725847" cy="725847"/>
      </dsp:txXfrm>
    </dsp:sp>
    <dsp:sp modelId="{C4CF4D00-5A14-EF43-BA50-B04EEA6C79ED}">
      <dsp:nvSpPr>
        <dsp:cNvPr id="0" name=""/>
        <dsp:cNvSpPr/>
      </dsp:nvSpPr>
      <dsp:spPr>
        <a:xfrm>
          <a:off x="3080" y="3640373"/>
          <a:ext cx="244405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78B99-8658-BB4D-985B-8E9C03F92F2B}">
      <dsp:nvSpPr>
        <dsp:cNvPr id="0" name=""/>
        <dsp:cNvSpPr/>
      </dsp:nvSpPr>
      <dsp:spPr>
        <a:xfrm>
          <a:off x="2691541" y="218767"/>
          <a:ext cx="2444055" cy="34216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Use</a:t>
          </a:r>
          <a:r>
            <a:rPr lang="en-US" sz="2200" i="1" kern="1200"/>
            <a:t> a 4-part debrief format to encourage discussion.</a:t>
          </a:r>
          <a:endParaRPr lang="en-US" sz="2200" kern="1200" dirty="0"/>
        </a:p>
      </dsp:txBody>
      <dsp:txXfrm>
        <a:off x="2691541" y="1519005"/>
        <a:ext cx="2444055" cy="2053006"/>
      </dsp:txXfrm>
    </dsp:sp>
    <dsp:sp modelId="{53FF1227-895E-E441-910E-980636AF7838}">
      <dsp:nvSpPr>
        <dsp:cNvPr id="0" name=""/>
        <dsp:cNvSpPr/>
      </dsp:nvSpPr>
      <dsp:spPr>
        <a:xfrm>
          <a:off x="3400317" y="560935"/>
          <a:ext cx="1026503" cy="10265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711263"/>
        <a:ext cx="725847" cy="725847"/>
      </dsp:txXfrm>
    </dsp:sp>
    <dsp:sp modelId="{3EA6F43B-1051-0547-AC5A-482006D21B48}">
      <dsp:nvSpPr>
        <dsp:cNvPr id="0" name=""/>
        <dsp:cNvSpPr/>
      </dsp:nvSpPr>
      <dsp:spPr>
        <a:xfrm>
          <a:off x="2691541" y="3640373"/>
          <a:ext cx="244405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6F91A-8E5E-3B48-A0F1-2EF68D3685D0}">
      <dsp:nvSpPr>
        <dsp:cNvPr id="0" name=""/>
        <dsp:cNvSpPr/>
      </dsp:nvSpPr>
      <dsp:spPr>
        <a:xfrm>
          <a:off x="5380002" y="218767"/>
          <a:ext cx="2444055" cy="3421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Practice</a:t>
          </a:r>
          <a:r>
            <a:rPr lang="en-US" sz="2200" i="1" kern="1200"/>
            <a:t> phrases to use while facilitating learning.</a:t>
          </a:r>
          <a:endParaRPr lang="en-US" sz="2200" kern="1200" dirty="0"/>
        </a:p>
      </dsp:txBody>
      <dsp:txXfrm>
        <a:off x="5380002" y="1519005"/>
        <a:ext cx="2444055" cy="2053006"/>
      </dsp:txXfrm>
    </dsp:sp>
    <dsp:sp modelId="{73621A94-F565-6B47-8D84-4F762D51F3C5}">
      <dsp:nvSpPr>
        <dsp:cNvPr id="0" name=""/>
        <dsp:cNvSpPr/>
      </dsp:nvSpPr>
      <dsp:spPr>
        <a:xfrm>
          <a:off x="6088778" y="560935"/>
          <a:ext cx="1026503" cy="10265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711263"/>
        <a:ext cx="725847" cy="725847"/>
      </dsp:txXfrm>
    </dsp:sp>
    <dsp:sp modelId="{A2E69762-CBC7-2946-B133-AD7FFAF9EF48}">
      <dsp:nvSpPr>
        <dsp:cNvPr id="0" name=""/>
        <dsp:cNvSpPr/>
      </dsp:nvSpPr>
      <dsp:spPr>
        <a:xfrm>
          <a:off x="5380002" y="3640373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FB726-2FAD-4E44-B84B-71477A473028}">
      <dsp:nvSpPr>
        <dsp:cNvPr id="0" name=""/>
        <dsp:cNvSpPr/>
      </dsp:nvSpPr>
      <dsp:spPr>
        <a:xfrm>
          <a:off x="8068463" y="218767"/>
          <a:ext cx="2444055" cy="34216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Deal</a:t>
          </a:r>
          <a:r>
            <a:rPr lang="en-US" sz="2200" i="1" kern="1200" dirty="0"/>
            <a:t> with challenging behaviors</a:t>
          </a:r>
          <a:endParaRPr lang="en-US" sz="2200" kern="1200" dirty="0"/>
        </a:p>
      </dsp:txBody>
      <dsp:txXfrm>
        <a:off x="8068463" y="1519005"/>
        <a:ext cx="2444055" cy="2053006"/>
      </dsp:txXfrm>
    </dsp:sp>
    <dsp:sp modelId="{93B2442B-01B8-2B4B-B8BE-A2AD4535AA04}">
      <dsp:nvSpPr>
        <dsp:cNvPr id="0" name=""/>
        <dsp:cNvSpPr/>
      </dsp:nvSpPr>
      <dsp:spPr>
        <a:xfrm>
          <a:off x="8777239" y="560935"/>
          <a:ext cx="1026503" cy="10265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711263"/>
        <a:ext cx="725847" cy="725847"/>
      </dsp:txXfrm>
    </dsp:sp>
    <dsp:sp modelId="{118ED698-4443-AA4E-9368-3565EAA96E40}">
      <dsp:nvSpPr>
        <dsp:cNvPr id="0" name=""/>
        <dsp:cNvSpPr/>
      </dsp:nvSpPr>
      <dsp:spPr>
        <a:xfrm>
          <a:off x="8068463" y="3640373"/>
          <a:ext cx="244405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F78B99-8658-BB4D-985B-8E9C03F92F2B}">
      <dsp:nvSpPr>
        <dsp:cNvPr id="0" name=""/>
        <dsp:cNvSpPr/>
      </dsp:nvSpPr>
      <dsp:spPr>
        <a:xfrm>
          <a:off x="668" y="105210"/>
          <a:ext cx="2606279" cy="364879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196" tIns="330200" rIns="203196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1" kern="1200" dirty="0"/>
            <a:t>Use</a:t>
          </a:r>
          <a:r>
            <a:rPr lang="en-US" sz="2300" i="1" kern="1200" dirty="0"/>
            <a:t> a 4-part debrief format to encourage discussion.</a:t>
          </a:r>
          <a:endParaRPr lang="en-US" sz="2300" kern="1200" dirty="0"/>
        </a:p>
      </dsp:txBody>
      <dsp:txXfrm>
        <a:off x="668" y="1491751"/>
        <a:ext cx="2606279" cy="2189274"/>
      </dsp:txXfrm>
    </dsp:sp>
    <dsp:sp modelId="{53FF1227-895E-E441-910E-980636AF7838}">
      <dsp:nvSpPr>
        <dsp:cNvPr id="0" name=""/>
        <dsp:cNvSpPr/>
      </dsp:nvSpPr>
      <dsp:spPr>
        <a:xfrm>
          <a:off x="756489" y="470089"/>
          <a:ext cx="1094637" cy="109463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2" tIns="12700" rIns="8534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1</a:t>
          </a:r>
        </a:p>
      </dsp:txBody>
      <dsp:txXfrm>
        <a:off x="916795" y="630395"/>
        <a:ext cx="774025" cy="774025"/>
      </dsp:txXfrm>
    </dsp:sp>
    <dsp:sp modelId="{3EA6F43B-1051-0547-AC5A-482006D21B48}">
      <dsp:nvSpPr>
        <dsp:cNvPr id="0" name=""/>
        <dsp:cNvSpPr/>
      </dsp:nvSpPr>
      <dsp:spPr>
        <a:xfrm>
          <a:off x="668" y="3753930"/>
          <a:ext cx="2606279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6F91A-8E5E-3B48-A0F1-2EF68D3685D0}">
      <dsp:nvSpPr>
        <dsp:cNvPr id="0" name=""/>
        <dsp:cNvSpPr/>
      </dsp:nvSpPr>
      <dsp:spPr>
        <a:xfrm>
          <a:off x="2867575" y="105210"/>
          <a:ext cx="2606279" cy="364879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196" tIns="330200" rIns="203196" bIns="3302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i="1" kern="1200"/>
            <a:t>Practice</a:t>
          </a:r>
          <a:r>
            <a:rPr lang="en-US" sz="2300" i="1" kern="1200"/>
            <a:t> phrases to use while facilitating learning.</a:t>
          </a:r>
          <a:endParaRPr lang="en-US" sz="2300" kern="1200" dirty="0"/>
        </a:p>
      </dsp:txBody>
      <dsp:txXfrm>
        <a:off x="2867575" y="1491751"/>
        <a:ext cx="2606279" cy="2189274"/>
      </dsp:txXfrm>
    </dsp:sp>
    <dsp:sp modelId="{73621A94-F565-6B47-8D84-4F762D51F3C5}">
      <dsp:nvSpPr>
        <dsp:cNvPr id="0" name=""/>
        <dsp:cNvSpPr/>
      </dsp:nvSpPr>
      <dsp:spPr>
        <a:xfrm>
          <a:off x="3623397" y="470089"/>
          <a:ext cx="1094637" cy="109463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2" tIns="12700" rIns="8534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2</a:t>
          </a:r>
        </a:p>
      </dsp:txBody>
      <dsp:txXfrm>
        <a:off x="3783703" y="630395"/>
        <a:ext cx="774025" cy="774025"/>
      </dsp:txXfrm>
    </dsp:sp>
    <dsp:sp modelId="{A2E69762-CBC7-2946-B133-AD7FFAF9EF48}">
      <dsp:nvSpPr>
        <dsp:cNvPr id="0" name=""/>
        <dsp:cNvSpPr/>
      </dsp:nvSpPr>
      <dsp:spPr>
        <a:xfrm>
          <a:off x="2867575" y="3753930"/>
          <a:ext cx="2606279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97869-8F5C-634D-9759-F69C9495FEB5}">
      <dsp:nvSpPr>
        <dsp:cNvPr id="0" name=""/>
        <dsp:cNvSpPr/>
      </dsp:nvSpPr>
      <dsp:spPr>
        <a:xfrm rot="5400000">
          <a:off x="6731621" y="-2839081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Stay here if Breakout or Poll</a:t>
          </a:r>
        </a:p>
      </dsp:txBody>
      <dsp:txXfrm rot="-5400000">
        <a:off x="3785615" y="147831"/>
        <a:ext cx="6689078" cy="756160"/>
      </dsp:txXfrm>
    </dsp:sp>
    <dsp:sp modelId="{983AA118-8FFB-834A-8C55-778B64478223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Stay</a:t>
          </a:r>
        </a:p>
      </dsp:txBody>
      <dsp:txXfrm>
        <a:off x="51133" y="53310"/>
        <a:ext cx="3683350" cy="945199"/>
      </dsp:txXfrm>
    </dsp:sp>
    <dsp:sp modelId="{D737ED91-33DE-424D-BC21-E4EC417FCD0A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Join breakout room</a:t>
          </a:r>
        </a:p>
      </dsp:txBody>
      <dsp:txXfrm rot="-5400000">
        <a:off x="3785615" y="1247670"/>
        <a:ext cx="6689078" cy="756160"/>
      </dsp:txXfrm>
    </dsp:sp>
    <dsp:sp modelId="{2CCF4CFE-B703-EE49-8938-55DAC037D190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Join</a:t>
          </a:r>
        </a:p>
      </dsp:txBody>
      <dsp:txXfrm>
        <a:off x="51133" y="1153149"/>
        <a:ext cx="3683350" cy="945199"/>
      </dsp:txXfrm>
    </dsp:sp>
    <dsp:sp modelId="{42DB79FB-5A12-A549-A4B5-C4C09CAE6E03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Review your portion of class</a:t>
          </a:r>
        </a:p>
      </dsp:txBody>
      <dsp:txXfrm rot="-5400000">
        <a:off x="3785615" y="2347509"/>
        <a:ext cx="6689078" cy="756160"/>
      </dsp:txXfrm>
    </dsp:sp>
    <dsp:sp modelId="{5D8BCC51-F52A-AC46-A2ED-069AA5916F4C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Review</a:t>
          </a:r>
        </a:p>
      </dsp:txBody>
      <dsp:txXfrm>
        <a:off x="51133" y="2252988"/>
        <a:ext cx="3683350" cy="945199"/>
      </dsp:txXfrm>
    </dsp:sp>
    <dsp:sp modelId="{49E1745D-3F9F-D845-884A-8B16CEA77CE0}">
      <dsp:nvSpPr>
        <dsp:cNvPr id="0" name=""/>
        <dsp:cNvSpPr/>
      </dsp:nvSpPr>
      <dsp:spPr>
        <a:xfrm rot="5400000">
          <a:off x="6731621" y="460435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marL="285750" lvl="1" indent="-285750" algn="l" defTabSz="1644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700" kern="1200" dirty="0"/>
            <a:t>Ask any questions you have</a:t>
          </a:r>
        </a:p>
      </dsp:txBody>
      <dsp:txXfrm rot="-5400000">
        <a:off x="3785615" y="3447347"/>
        <a:ext cx="6689078" cy="756160"/>
      </dsp:txXfrm>
    </dsp:sp>
    <dsp:sp modelId="{6239F57F-7634-AE48-AA48-FA18CEBB760C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Ask</a:t>
          </a:r>
        </a:p>
      </dsp:txBody>
      <dsp:txXfrm>
        <a:off x="51133" y="3352827"/>
        <a:ext cx="3683350" cy="945199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B79FB-5A12-A549-A4B5-C4C09CAE6E03}">
      <dsp:nvSpPr>
        <dsp:cNvPr id="0" name=""/>
        <dsp:cNvSpPr/>
      </dsp:nvSpPr>
      <dsp:spPr>
        <a:xfrm rot="5400000">
          <a:off x="6731621" y="-2839081"/>
          <a:ext cx="837972" cy="672998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Think about debrief questions</a:t>
          </a:r>
        </a:p>
      </dsp:txBody>
      <dsp:txXfrm rot="-5400000">
        <a:off x="3785615" y="147831"/>
        <a:ext cx="6689078" cy="756160"/>
      </dsp:txXfrm>
    </dsp:sp>
    <dsp:sp modelId="{5D8BCC51-F52A-AC46-A2ED-069AA5916F4C}">
      <dsp:nvSpPr>
        <dsp:cNvPr id="0" name=""/>
        <dsp:cNvSpPr/>
      </dsp:nvSpPr>
      <dsp:spPr>
        <a:xfrm>
          <a:off x="0" y="2177"/>
          <a:ext cx="3785616" cy="104746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Think</a:t>
          </a:r>
        </a:p>
      </dsp:txBody>
      <dsp:txXfrm>
        <a:off x="51133" y="53310"/>
        <a:ext cx="3683350" cy="945199"/>
      </dsp:txXfrm>
    </dsp:sp>
    <dsp:sp modelId="{D737ED91-33DE-424D-BC21-E4EC417FCD0A}">
      <dsp:nvSpPr>
        <dsp:cNvPr id="0" name=""/>
        <dsp:cNvSpPr/>
      </dsp:nvSpPr>
      <dsp:spPr>
        <a:xfrm rot="5400000">
          <a:off x="6731621" y="-1739242"/>
          <a:ext cx="837972" cy="672998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Find your box</a:t>
          </a:r>
        </a:p>
      </dsp:txBody>
      <dsp:txXfrm rot="-5400000">
        <a:off x="3785615" y="1247670"/>
        <a:ext cx="6689078" cy="756160"/>
      </dsp:txXfrm>
    </dsp:sp>
    <dsp:sp modelId="{2CCF4CFE-B703-EE49-8938-55DAC037D190}">
      <dsp:nvSpPr>
        <dsp:cNvPr id="0" name=""/>
        <dsp:cNvSpPr/>
      </dsp:nvSpPr>
      <dsp:spPr>
        <a:xfrm>
          <a:off x="0" y="1102016"/>
          <a:ext cx="3785616" cy="10474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Find</a:t>
          </a:r>
        </a:p>
      </dsp:txBody>
      <dsp:txXfrm>
        <a:off x="51133" y="1153149"/>
        <a:ext cx="3683350" cy="945199"/>
      </dsp:txXfrm>
    </dsp:sp>
    <dsp:sp modelId="{24697869-8F5C-634D-9759-F69C9495FEB5}">
      <dsp:nvSpPr>
        <dsp:cNvPr id="0" name=""/>
        <dsp:cNvSpPr/>
      </dsp:nvSpPr>
      <dsp:spPr>
        <a:xfrm rot="5400000">
          <a:off x="6731621" y="-639403"/>
          <a:ext cx="837972" cy="672998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Use View Options/ Annotate/ text</a:t>
          </a:r>
        </a:p>
      </dsp:txBody>
      <dsp:txXfrm rot="-5400000">
        <a:off x="3785615" y="2347509"/>
        <a:ext cx="6689078" cy="756160"/>
      </dsp:txXfrm>
    </dsp:sp>
    <dsp:sp modelId="{983AA118-8FFB-834A-8C55-778B64478223}">
      <dsp:nvSpPr>
        <dsp:cNvPr id="0" name=""/>
        <dsp:cNvSpPr/>
      </dsp:nvSpPr>
      <dsp:spPr>
        <a:xfrm>
          <a:off x="0" y="2201855"/>
          <a:ext cx="3785616" cy="10474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Use</a:t>
          </a:r>
        </a:p>
      </dsp:txBody>
      <dsp:txXfrm>
        <a:off x="51133" y="2252988"/>
        <a:ext cx="3683350" cy="945199"/>
      </dsp:txXfrm>
    </dsp:sp>
    <dsp:sp modelId="{49E1745D-3F9F-D845-884A-8B16CEA77CE0}">
      <dsp:nvSpPr>
        <dsp:cNvPr id="0" name=""/>
        <dsp:cNvSpPr/>
      </dsp:nvSpPr>
      <dsp:spPr>
        <a:xfrm rot="5400000">
          <a:off x="6731621" y="460435"/>
          <a:ext cx="837972" cy="672998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kern="1200" dirty="0"/>
            <a:t>Add what you can recall to your box</a:t>
          </a:r>
        </a:p>
      </dsp:txBody>
      <dsp:txXfrm rot="-5400000">
        <a:off x="3785615" y="3447347"/>
        <a:ext cx="6689078" cy="756160"/>
      </dsp:txXfrm>
    </dsp:sp>
    <dsp:sp modelId="{6239F57F-7634-AE48-AA48-FA18CEBB760C}">
      <dsp:nvSpPr>
        <dsp:cNvPr id="0" name=""/>
        <dsp:cNvSpPr/>
      </dsp:nvSpPr>
      <dsp:spPr>
        <a:xfrm>
          <a:off x="0" y="3301694"/>
          <a:ext cx="3785616" cy="104746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100965" rIns="201930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Add</a:t>
          </a:r>
        </a:p>
      </dsp:txBody>
      <dsp:txXfrm>
        <a:off x="51133" y="3352827"/>
        <a:ext cx="3683350" cy="945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08174-1372-4F9E-BBA7-26397F5D03FA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020F9-D3D7-40E8-87E2-4734FC33DB8C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2D364-3B3B-48AB-A012-C9A189886566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Your Presentation Presence</a:t>
          </a:r>
        </a:p>
      </dsp:txBody>
      <dsp:txXfrm>
        <a:off x="75768" y="3053169"/>
        <a:ext cx="3093750" cy="720000"/>
      </dsp:txXfrm>
    </dsp:sp>
    <dsp:sp modelId="{EBED14CA-6F16-4EA8-986B-29B7FADF0F56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627B1-3D0E-41F5-95FE-BB24A0FD519B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7823D-9455-48B2-A2F7-F45991599F9C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Engage Through Discussion And Interaction</a:t>
          </a:r>
        </a:p>
      </dsp:txBody>
      <dsp:txXfrm>
        <a:off x="3710925" y="3053169"/>
        <a:ext cx="3093750" cy="720000"/>
      </dsp:txXfrm>
    </dsp:sp>
    <dsp:sp modelId="{32689561-9247-4431-B6D7-970BFBA884DA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86C9F-DECB-4A49-A37D-833D70E799F0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41EF-42B5-4B19-A6BD-8DE1AA0D7AD8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Problem Solve Tough Situations</a:t>
          </a:r>
        </a:p>
      </dsp:txBody>
      <dsp:txXfrm>
        <a:off x="7346081" y="3053169"/>
        <a:ext cx="3093750" cy="72000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579D0-961B-814F-8E9A-CF0411AEC711}">
      <dsp:nvSpPr>
        <dsp:cNvPr id="0" name=""/>
        <dsp:cNvSpPr/>
      </dsp:nvSpPr>
      <dsp:spPr>
        <a:xfrm>
          <a:off x="0" y="4545037"/>
          <a:ext cx="1703070" cy="9943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Discuss</a:t>
          </a:r>
        </a:p>
      </dsp:txBody>
      <dsp:txXfrm>
        <a:off x="0" y="4545037"/>
        <a:ext cx="1703070" cy="994343"/>
      </dsp:txXfrm>
    </dsp:sp>
    <dsp:sp modelId="{3B493F06-CA3D-3D45-9B26-D25910AD0BD0}">
      <dsp:nvSpPr>
        <dsp:cNvPr id="0" name=""/>
        <dsp:cNvSpPr/>
      </dsp:nvSpPr>
      <dsp:spPr>
        <a:xfrm>
          <a:off x="1703069" y="4545037"/>
          <a:ext cx="5109210" cy="9943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Discuss which are most helpful</a:t>
          </a:r>
        </a:p>
      </dsp:txBody>
      <dsp:txXfrm>
        <a:off x="1703069" y="4545037"/>
        <a:ext cx="5109210" cy="994343"/>
      </dsp:txXfrm>
    </dsp:sp>
    <dsp:sp modelId="{FFEDD5DC-AECC-4143-9394-9417CD5A0EA7}">
      <dsp:nvSpPr>
        <dsp:cNvPr id="0" name=""/>
        <dsp:cNvSpPr/>
      </dsp:nvSpPr>
      <dsp:spPr>
        <a:xfrm rot="10800000">
          <a:off x="0" y="3030652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2700" cap="flat" cmpd="sng" algn="ctr">
          <a:solidFill>
            <a:schemeClr val="accent2">
              <a:hueOff val="-2185134"/>
              <a:satOff val="-2592"/>
              <a:lumOff val="-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Fill-in</a:t>
          </a:r>
        </a:p>
      </dsp:txBody>
      <dsp:txXfrm rot="-10800000">
        <a:off x="0" y="3030652"/>
        <a:ext cx="1703070" cy="994044"/>
      </dsp:txXfrm>
    </dsp:sp>
    <dsp:sp modelId="{AFA0840E-0A4C-8A4E-AB8F-BA43045ECC40}">
      <dsp:nvSpPr>
        <dsp:cNvPr id="0" name=""/>
        <dsp:cNvSpPr/>
      </dsp:nvSpPr>
      <dsp:spPr>
        <a:xfrm>
          <a:off x="1703069" y="3030652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2139641"/>
            <a:satOff val="-3575"/>
            <a:lumOff val="-32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39641"/>
              <a:satOff val="-3575"/>
              <a:lumOff val="-3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Fill-in blanks from WORD BANK at bottom</a:t>
          </a:r>
        </a:p>
      </dsp:txBody>
      <dsp:txXfrm>
        <a:off x="1703069" y="3030652"/>
        <a:ext cx="5109210" cy="994044"/>
      </dsp:txXfrm>
    </dsp:sp>
    <dsp:sp modelId="{739055FA-76C2-9C4A-8A1C-1DB9AD1E6789}">
      <dsp:nvSpPr>
        <dsp:cNvPr id="0" name=""/>
        <dsp:cNvSpPr/>
      </dsp:nvSpPr>
      <dsp:spPr>
        <a:xfrm rot="10800000">
          <a:off x="0" y="1516268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2700" cap="flat" cmpd="sng" algn="ctr">
          <a:solidFill>
            <a:schemeClr val="accent2">
              <a:hueOff val="-4370269"/>
              <a:satOff val="-5184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Share</a:t>
          </a:r>
        </a:p>
      </dsp:txBody>
      <dsp:txXfrm rot="-10800000">
        <a:off x="0" y="1516268"/>
        <a:ext cx="1703070" cy="994044"/>
      </dsp:txXfrm>
    </dsp:sp>
    <dsp:sp modelId="{72CBFD91-A567-684D-A23D-FD5390239C9E}">
      <dsp:nvSpPr>
        <dsp:cNvPr id="0" name=""/>
        <dsp:cNvSpPr/>
      </dsp:nvSpPr>
      <dsp:spPr>
        <a:xfrm>
          <a:off x="1703069" y="1516268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4279282"/>
            <a:satOff val="-7151"/>
            <a:lumOff val="-6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79282"/>
              <a:satOff val="-7151"/>
              <a:lumOff val="-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Share page 13</a:t>
          </a:r>
        </a:p>
      </dsp:txBody>
      <dsp:txXfrm>
        <a:off x="1703069" y="1516268"/>
        <a:ext cx="5109210" cy="994044"/>
      </dsp:txXfrm>
    </dsp:sp>
    <dsp:sp modelId="{55C65E4E-CDBE-F648-9D9B-FE81350ADADD}">
      <dsp:nvSpPr>
        <dsp:cNvPr id="0" name=""/>
        <dsp:cNvSpPr/>
      </dsp:nvSpPr>
      <dsp:spPr>
        <a:xfrm rot="10800000">
          <a:off x="0" y="1883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Pick</a:t>
          </a:r>
        </a:p>
      </dsp:txBody>
      <dsp:txXfrm rot="-10800000">
        <a:off x="0" y="1883"/>
        <a:ext cx="1703070" cy="994044"/>
      </dsp:txXfrm>
    </dsp:sp>
    <dsp:sp modelId="{09873D00-5DE1-E24E-99D8-46BC5A8B9A9E}">
      <dsp:nvSpPr>
        <dsp:cNvPr id="0" name=""/>
        <dsp:cNvSpPr/>
      </dsp:nvSpPr>
      <dsp:spPr>
        <a:xfrm>
          <a:off x="1703069" y="1883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Pick a facilitator</a:t>
          </a:r>
        </a:p>
      </dsp:txBody>
      <dsp:txXfrm>
        <a:off x="1703069" y="1883"/>
        <a:ext cx="5109210" cy="994044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F592D-FD08-5D4B-9AE6-23D3576D16A4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Check</a:t>
          </a:r>
        </a:p>
      </dsp:txBody>
      <dsp:txXfrm>
        <a:off x="0" y="4758022"/>
        <a:ext cx="1703070" cy="780593"/>
      </dsp:txXfrm>
    </dsp:sp>
    <dsp:sp modelId="{3563852D-C415-5E4B-BB74-06827823A71A}">
      <dsp:nvSpPr>
        <dsp:cNvPr id="0" name=""/>
        <dsp:cNvSpPr/>
      </dsp:nvSpPr>
      <dsp:spPr>
        <a:xfrm>
          <a:off x="1703069" y="4758022"/>
          <a:ext cx="5109210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Check your answers on page 17 when done</a:t>
          </a:r>
        </a:p>
      </dsp:txBody>
      <dsp:txXfrm>
        <a:off x="1703069" y="4758022"/>
        <a:ext cx="5109210" cy="780593"/>
      </dsp:txXfrm>
    </dsp:sp>
    <dsp:sp modelId="{F68E30A2-56C0-EC4A-9AB3-9DCC907E7AF0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638851"/>
            <a:satOff val="-1944"/>
            <a:lumOff val="-1029"/>
            <a:alphaOff val="0"/>
          </a:schemeClr>
        </a:solidFill>
        <a:ln w="12700" cap="flat" cmpd="sng" algn="ctr">
          <a:solidFill>
            <a:schemeClr val="accent2">
              <a:hueOff val="-1638851"/>
              <a:satOff val="-1944"/>
              <a:lumOff val="-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Discuss</a:t>
          </a:r>
        </a:p>
      </dsp:txBody>
      <dsp:txXfrm rot="-10800000">
        <a:off x="0" y="3569178"/>
        <a:ext cx="1703070" cy="780358"/>
      </dsp:txXfrm>
    </dsp:sp>
    <dsp:sp modelId="{723B29D1-5A3C-E04B-95B4-CD6AD1666EDC}">
      <dsp:nvSpPr>
        <dsp:cNvPr id="0" name=""/>
        <dsp:cNvSpPr/>
      </dsp:nvSpPr>
      <dsp:spPr>
        <a:xfrm>
          <a:off x="1703069" y="3569178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1604731"/>
            <a:satOff val="-2681"/>
            <a:lumOff val="-24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04731"/>
              <a:satOff val="-2681"/>
              <a:lumOff val="-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If no, discuss a better phrase</a:t>
          </a:r>
        </a:p>
      </dsp:txBody>
      <dsp:txXfrm>
        <a:off x="1703069" y="3569178"/>
        <a:ext cx="5109210" cy="780358"/>
      </dsp:txXfrm>
    </dsp:sp>
    <dsp:sp modelId="{FFEDD5DC-AECC-4143-9394-9417CD5A0EA7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Pick</a:t>
          </a:r>
        </a:p>
      </dsp:txBody>
      <dsp:txXfrm rot="-10800000">
        <a:off x="0" y="2380335"/>
        <a:ext cx="1703070" cy="780358"/>
      </dsp:txXfrm>
    </dsp:sp>
    <dsp:sp modelId="{AFA0840E-0A4C-8A4E-AB8F-BA43045ECC40}">
      <dsp:nvSpPr>
        <dsp:cNvPr id="0" name=""/>
        <dsp:cNvSpPr/>
      </dsp:nvSpPr>
      <dsp:spPr>
        <a:xfrm>
          <a:off x="1703069" y="2380335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Pick YES or NO for each</a:t>
          </a:r>
        </a:p>
      </dsp:txBody>
      <dsp:txXfrm>
        <a:off x="1703069" y="2380335"/>
        <a:ext cx="5109210" cy="780358"/>
      </dsp:txXfrm>
    </dsp:sp>
    <dsp:sp modelId="{739055FA-76C2-9C4A-8A1C-1DB9AD1E6789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916553"/>
            <a:satOff val="-5832"/>
            <a:lumOff val="-3088"/>
            <a:alphaOff val="0"/>
          </a:schemeClr>
        </a:solidFill>
        <a:ln w="12700" cap="flat" cmpd="sng" algn="ctr">
          <a:solidFill>
            <a:schemeClr val="accent2">
              <a:hueOff val="-4916553"/>
              <a:satOff val="-5832"/>
              <a:lumOff val="-30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Share</a:t>
          </a:r>
        </a:p>
      </dsp:txBody>
      <dsp:txXfrm rot="-10800000">
        <a:off x="0" y="1191492"/>
        <a:ext cx="1703070" cy="780358"/>
      </dsp:txXfrm>
    </dsp:sp>
    <dsp:sp modelId="{72CBFD91-A567-684D-A23D-FD5390239C9E}">
      <dsp:nvSpPr>
        <dsp:cNvPr id="0" name=""/>
        <dsp:cNvSpPr/>
      </dsp:nvSpPr>
      <dsp:spPr>
        <a:xfrm>
          <a:off x="1703069" y="1191492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4814193"/>
            <a:satOff val="-8044"/>
            <a:lumOff val="-7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14193"/>
              <a:satOff val="-8044"/>
              <a:lumOff val="-7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Share page 14</a:t>
          </a:r>
        </a:p>
      </dsp:txBody>
      <dsp:txXfrm>
        <a:off x="1703069" y="1191492"/>
        <a:ext cx="5109210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Pick</a:t>
          </a:r>
        </a:p>
      </dsp:txBody>
      <dsp:txXfrm rot="-10800000">
        <a:off x="0" y="2648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69" y="2648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41300" rIns="103639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Pick a facilitator</a:t>
          </a:r>
        </a:p>
      </dsp:txBody>
      <dsp:txXfrm>
        <a:off x="1703069" y="2648"/>
        <a:ext cx="5109210" cy="78035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AC962-78BD-6143-8BA1-0ED58173AB41}">
      <dsp:nvSpPr>
        <dsp:cNvPr id="0" name=""/>
        <dsp:cNvSpPr/>
      </dsp:nvSpPr>
      <dsp:spPr>
        <a:xfrm>
          <a:off x="0" y="4171202"/>
          <a:ext cx="1703070" cy="136908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Discuss</a:t>
          </a:r>
        </a:p>
      </dsp:txBody>
      <dsp:txXfrm>
        <a:off x="0" y="4171202"/>
        <a:ext cx="1703070" cy="1369081"/>
      </dsp:txXfrm>
    </dsp:sp>
    <dsp:sp modelId="{8B245A2D-4821-9445-AC21-26FA33DC2923}">
      <dsp:nvSpPr>
        <dsp:cNvPr id="0" name=""/>
        <dsp:cNvSpPr/>
      </dsp:nvSpPr>
      <dsp:spPr>
        <a:xfrm>
          <a:off x="1703069" y="4171202"/>
          <a:ext cx="5109210" cy="136908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How your learning relates to your own work</a:t>
          </a:r>
        </a:p>
      </dsp:txBody>
      <dsp:txXfrm>
        <a:off x="1703069" y="4171202"/>
        <a:ext cx="5109210" cy="1369081"/>
      </dsp:txXfrm>
    </dsp:sp>
    <dsp:sp modelId="{739055FA-76C2-9C4A-8A1C-1DB9AD1E6789}">
      <dsp:nvSpPr>
        <dsp:cNvPr id="0" name=""/>
        <dsp:cNvSpPr/>
      </dsp:nvSpPr>
      <dsp:spPr>
        <a:xfrm rot="10800000">
          <a:off x="0" y="2086091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Discuss</a:t>
          </a:r>
        </a:p>
      </dsp:txBody>
      <dsp:txXfrm rot="-10800000">
        <a:off x="0" y="2086091"/>
        <a:ext cx="1703070" cy="1368671"/>
      </dsp:txXfrm>
    </dsp:sp>
    <dsp:sp modelId="{72CBFD91-A567-684D-A23D-FD5390239C9E}">
      <dsp:nvSpPr>
        <dsp:cNvPr id="0" name=""/>
        <dsp:cNvSpPr/>
      </dsp:nvSpPr>
      <dsp:spPr>
        <a:xfrm>
          <a:off x="1703069" y="2086091"/>
          <a:ext cx="5109210" cy="1368671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you’ve learned in class</a:t>
          </a:r>
        </a:p>
      </dsp:txBody>
      <dsp:txXfrm>
        <a:off x="1703069" y="2086091"/>
        <a:ext cx="5109210" cy="1368671"/>
      </dsp:txXfrm>
    </dsp:sp>
    <dsp:sp modelId="{55C65E4E-CDBE-F648-9D9B-FE81350ADADD}">
      <dsp:nvSpPr>
        <dsp:cNvPr id="0" name=""/>
        <dsp:cNvSpPr/>
      </dsp:nvSpPr>
      <dsp:spPr>
        <a:xfrm rot="10800000">
          <a:off x="0" y="979"/>
          <a:ext cx="1703070" cy="2105647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34696" rIns="121122" bIns="234696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Join</a:t>
          </a:r>
        </a:p>
      </dsp:txBody>
      <dsp:txXfrm rot="-10800000">
        <a:off x="0" y="979"/>
        <a:ext cx="1703070" cy="1368671"/>
      </dsp:txXfrm>
    </dsp:sp>
    <dsp:sp modelId="{09873D00-5DE1-E24E-99D8-46BC5A8B9A9E}">
      <dsp:nvSpPr>
        <dsp:cNvPr id="0" name=""/>
        <dsp:cNvSpPr/>
      </dsp:nvSpPr>
      <dsp:spPr>
        <a:xfrm>
          <a:off x="1703069" y="979"/>
          <a:ext cx="5109210" cy="1368671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304800" rIns="103639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Join your breakout room</a:t>
          </a:r>
        </a:p>
      </dsp:txBody>
      <dsp:txXfrm>
        <a:off x="1703069" y="979"/>
        <a:ext cx="5109210" cy="136867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E8431-5299-2C48-B4C2-CA0E15B29B32}">
      <dsp:nvSpPr>
        <dsp:cNvPr id="0" name=""/>
        <dsp:cNvSpPr/>
      </dsp:nvSpPr>
      <dsp:spPr>
        <a:xfrm>
          <a:off x="0" y="17230"/>
          <a:ext cx="6735443" cy="26945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What have you learned so far in class?</a:t>
          </a:r>
          <a:endParaRPr lang="en-US" sz="4900" kern="1200"/>
        </a:p>
      </dsp:txBody>
      <dsp:txXfrm>
        <a:off x="131535" y="148765"/>
        <a:ext cx="6472373" cy="2431440"/>
      </dsp:txXfrm>
    </dsp:sp>
    <dsp:sp modelId="{58C9CB06-8462-6740-AFF0-299BA5816ED8}">
      <dsp:nvSpPr>
        <dsp:cNvPr id="0" name=""/>
        <dsp:cNvSpPr/>
      </dsp:nvSpPr>
      <dsp:spPr>
        <a:xfrm>
          <a:off x="0" y="2852860"/>
          <a:ext cx="6735443" cy="2694510"/>
        </a:xfrm>
        <a:prstGeom prst="roundRect">
          <a:avLst/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l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900" b="1" kern="1200"/>
            <a:t>How does your learning relate to your own work?</a:t>
          </a:r>
          <a:endParaRPr lang="en-US" sz="4900" kern="1200"/>
        </a:p>
      </dsp:txBody>
      <dsp:txXfrm>
        <a:off x="131535" y="2984395"/>
        <a:ext cx="6472373" cy="243144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32C7B-C7E1-C44E-84B0-F75C96E799A0}">
      <dsp:nvSpPr>
        <dsp:cNvPr id="0" name=""/>
        <dsp:cNvSpPr/>
      </dsp:nvSpPr>
      <dsp:spPr>
        <a:xfrm>
          <a:off x="0" y="2780419"/>
          <a:ext cx="63037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EFA326-3A94-4C49-9D93-4C9FF0E05600}">
      <dsp:nvSpPr>
        <dsp:cNvPr id="0" name=""/>
        <dsp:cNvSpPr/>
      </dsp:nvSpPr>
      <dsp:spPr>
        <a:xfrm>
          <a:off x="108807" y="1723860"/>
          <a:ext cx="1584550" cy="66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11 Feb.</a:t>
          </a:r>
        </a:p>
      </dsp:txBody>
      <dsp:txXfrm>
        <a:off x="108807" y="1723860"/>
        <a:ext cx="1584550" cy="667300"/>
      </dsp:txXfrm>
    </dsp:sp>
    <dsp:sp modelId="{12668340-3609-494B-9CC4-070F35BCB043}">
      <dsp:nvSpPr>
        <dsp:cNvPr id="0" name=""/>
        <dsp:cNvSpPr/>
      </dsp:nvSpPr>
      <dsp:spPr>
        <a:xfrm>
          <a:off x="108807" y="673382"/>
          <a:ext cx="1584550" cy="10504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Prep For Successful Training</a:t>
          </a:r>
        </a:p>
      </dsp:txBody>
      <dsp:txXfrm>
        <a:off x="108807" y="673382"/>
        <a:ext cx="1584550" cy="1050477"/>
      </dsp:txXfrm>
    </dsp:sp>
    <dsp:sp modelId="{EAB5C414-08B7-D54B-9742-328EF43048C4}">
      <dsp:nvSpPr>
        <dsp:cNvPr id="0" name=""/>
        <dsp:cNvSpPr/>
      </dsp:nvSpPr>
      <dsp:spPr>
        <a:xfrm>
          <a:off x="901082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AA1EB8-C3E9-E349-8B34-C46A8DD162FB}">
      <dsp:nvSpPr>
        <dsp:cNvPr id="0" name=""/>
        <dsp:cNvSpPr/>
      </dsp:nvSpPr>
      <dsp:spPr>
        <a:xfrm>
          <a:off x="1009119" y="3169678"/>
          <a:ext cx="1584550" cy="6673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25 Feb.</a:t>
          </a:r>
        </a:p>
      </dsp:txBody>
      <dsp:txXfrm>
        <a:off x="1009119" y="3169678"/>
        <a:ext cx="1584550" cy="667300"/>
      </dsp:txXfrm>
    </dsp:sp>
    <dsp:sp modelId="{44BBAA9C-9DA2-D841-B42D-8DE513CE370D}">
      <dsp:nvSpPr>
        <dsp:cNvPr id="0" name=""/>
        <dsp:cNvSpPr/>
      </dsp:nvSpPr>
      <dsp:spPr>
        <a:xfrm>
          <a:off x="1009119" y="3836978"/>
          <a:ext cx="1584550" cy="10504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Provide Clear Instructions</a:t>
          </a:r>
        </a:p>
      </dsp:txBody>
      <dsp:txXfrm>
        <a:off x="1009119" y="3836978"/>
        <a:ext cx="1584550" cy="1050477"/>
      </dsp:txXfrm>
    </dsp:sp>
    <dsp:sp modelId="{BE0509AD-28C4-374A-9012-4AF60E7E654B}">
      <dsp:nvSpPr>
        <dsp:cNvPr id="0" name=""/>
        <dsp:cNvSpPr/>
      </dsp:nvSpPr>
      <dsp:spPr>
        <a:xfrm>
          <a:off x="1801395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85FD2-F2C0-764B-A678-C53E550B1E6D}">
      <dsp:nvSpPr>
        <dsp:cNvPr id="0" name=""/>
        <dsp:cNvSpPr/>
      </dsp:nvSpPr>
      <dsp:spPr>
        <a:xfrm rot="2700000">
          <a:off x="857829" y="2737166"/>
          <a:ext cx="86506" cy="86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8996E3-0ACB-F54C-92C2-D2DC0727CD9B}">
      <dsp:nvSpPr>
        <dsp:cNvPr id="0" name=""/>
        <dsp:cNvSpPr/>
      </dsp:nvSpPr>
      <dsp:spPr>
        <a:xfrm rot="2700000">
          <a:off x="1758142" y="2737166"/>
          <a:ext cx="86506" cy="8650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DAB16D-27F4-C749-8152-BF6AB21A73C3}">
      <dsp:nvSpPr>
        <dsp:cNvPr id="0" name=""/>
        <dsp:cNvSpPr/>
      </dsp:nvSpPr>
      <dsp:spPr>
        <a:xfrm>
          <a:off x="1909432" y="1723860"/>
          <a:ext cx="1584550" cy="6673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11 Mar.</a:t>
          </a:r>
        </a:p>
      </dsp:txBody>
      <dsp:txXfrm>
        <a:off x="1909432" y="1723860"/>
        <a:ext cx="1584550" cy="667300"/>
      </dsp:txXfrm>
    </dsp:sp>
    <dsp:sp modelId="{D7EF7BB6-529B-C042-95DB-3BC8C4BD5D7D}">
      <dsp:nvSpPr>
        <dsp:cNvPr id="0" name=""/>
        <dsp:cNvSpPr/>
      </dsp:nvSpPr>
      <dsp:spPr>
        <a:xfrm>
          <a:off x="1909432" y="673382"/>
          <a:ext cx="1584550" cy="10504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Activities To Teach &amp; Engage</a:t>
          </a:r>
        </a:p>
      </dsp:txBody>
      <dsp:txXfrm>
        <a:off x="1909432" y="673382"/>
        <a:ext cx="1584550" cy="1050477"/>
      </dsp:txXfrm>
    </dsp:sp>
    <dsp:sp modelId="{5984B6A0-E42E-2E47-BADB-62EDC589FB0C}">
      <dsp:nvSpPr>
        <dsp:cNvPr id="0" name=""/>
        <dsp:cNvSpPr/>
      </dsp:nvSpPr>
      <dsp:spPr>
        <a:xfrm>
          <a:off x="2701708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96C3B-136D-A446-8D4C-7AA3D23025E1}">
      <dsp:nvSpPr>
        <dsp:cNvPr id="0" name=""/>
        <dsp:cNvSpPr/>
      </dsp:nvSpPr>
      <dsp:spPr>
        <a:xfrm>
          <a:off x="2809745" y="3169678"/>
          <a:ext cx="1584550" cy="6673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25 Mar.</a:t>
          </a:r>
        </a:p>
      </dsp:txBody>
      <dsp:txXfrm>
        <a:off x="2809745" y="3169678"/>
        <a:ext cx="1584550" cy="667300"/>
      </dsp:txXfrm>
    </dsp:sp>
    <dsp:sp modelId="{6F9AA972-DDBD-DD4B-BFC0-CF862E5750EB}">
      <dsp:nvSpPr>
        <dsp:cNvPr id="0" name=""/>
        <dsp:cNvSpPr/>
      </dsp:nvSpPr>
      <dsp:spPr>
        <a:xfrm>
          <a:off x="2809745" y="3836978"/>
          <a:ext cx="1584550" cy="7983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Use Virtual Tools</a:t>
          </a:r>
        </a:p>
      </dsp:txBody>
      <dsp:txXfrm>
        <a:off x="2809745" y="3836978"/>
        <a:ext cx="1584550" cy="798362"/>
      </dsp:txXfrm>
    </dsp:sp>
    <dsp:sp modelId="{DD3E98E3-5793-E143-8D38-2590AE0E56DD}">
      <dsp:nvSpPr>
        <dsp:cNvPr id="0" name=""/>
        <dsp:cNvSpPr/>
      </dsp:nvSpPr>
      <dsp:spPr>
        <a:xfrm>
          <a:off x="3602020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FAEC3-F822-CF43-88D5-07CCE1A46161}">
      <dsp:nvSpPr>
        <dsp:cNvPr id="0" name=""/>
        <dsp:cNvSpPr/>
      </dsp:nvSpPr>
      <dsp:spPr>
        <a:xfrm rot="2700000">
          <a:off x="2658454" y="2737166"/>
          <a:ext cx="86506" cy="865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F6DF1-4462-534D-AB18-09F631CAF4B0}">
      <dsp:nvSpPr>
        <dsp:cNvPr id="0" name=""/>
        <dsp:cNvSpPr/>
      </dsp:nvSpPr>
      <dsp:spPr>
        <a:xfrm rot="2700000">
          <a:off x="3558767" y="2737166"/>
          <a:ext cx="86506" cy="865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CBE0B-A608-5F48-92D2-0C06601AF451}">
      <dsp:nvSpPr>
        <dsp:cNvPr id="0" name=""/>
        <dsp:cNvSpPr/>
      </dsp:nvSpPr>
      <dsp:spPr>
        <a:xfrm>
          <a:off x="3710058" y="1723860"/>
          <a:ext cx="1584550" cy="6673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8 Apr.</a:t>
          </a:r>
        </a:p>
      </dsp:txBody>
      <dsp:txXfrm>
        <a:off x="3710058" y="1723860"/>
        <a:ext cx="1584550" cy="667300"/>
      </dsp:txXfrm>
    </dsp:sp>
    <dsp:sp modelId="{9203262F-E675-6E42-BEE9-0F54CCCD6698}">
      <dsp:nvSpPr>
        <dsp:cNvPr id="0" name=""/>
        <dsp:cNvSpPr/>
      </dsp:nvSpPr>
      <dsp:spPr>
        <a:xfrm>
          <a:off x="3710058" y="673382"/>
          <a:ext cx="1584550" cy="1050477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Ask &amp; Answer Questions</a:t>
          </a:r>
        </a:p>
      </dsp:txBody>
      <dsp:txXfrm>
        <a:off x="3710058" y="673382"/>
        <a:ext cx="1584550" cy="1050477"/>
      </dsp:txXfrm>
    </dsp:sp>
    <dsp:sp modelId="{877F3D7B-9C32-5544-A504-DE849579B118}">
      <dsp:nvSpPr>
        <dsp:cNvPr id="0" name=""/>
        <dsp:cNvSpPr/>
      </dsp:nvSpPr>
      <dsp:spPr>
        <a:xfrm>
          <a:off x="4502333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1D76E-1D67-2147-B7BC-A58E02CFA35D}">
      <dsp:nvSpPr>
        <dsp:cNvPr id="0" name=""/>
        <dsp:cNvSpPr/>
      </dsp:nvSpPr>
      <dsp:spPr>
        <a:xfrm>
          <a:off x="4610371" y="3169678"/>
          <a:ext cx="1584550" cy="66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29 Apr.</a:t>
          </a:r>
        </a:p>
      </dsp:txBody>
      <dsp:txXfrm>
        <a:off x="4610371" y="3169678"/>
        <a:ext cx="1584550" cy="667300"/>
      </dsp:txXfrm>
    </dsp:sp>
    <dsp:sp modelId="{F00F5A6E-8414-E940-B5CF-E0D9A12E0E2E}">
      <dsp:nvSpPr>
        <dsp:cNvPr id="0" name=""/>
        <dsp:cNvSpPr/>
      </dsp:nvSpPr>
      <dsp:spPr>
        <a:xfrm>
          <a:off x="4610371" y="3836978"/>
          <a:ext cx="1584550" cy="10504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More Challenging Behaviors</a:t>
          </a:r>
        </a:p>
      </dsp:txBody>
      <dsp:txXfrm>
        <a:off x="4610371" y="3836978"/>
        <a:ext cx="1584550" cy="1050477"/>
      </dsp:txXfrm>
    </dsp:sp>
    <dsp:sp modelId="{674A6EEC-66B2-1E42-8614-7F1A0B63DDB9}">
      <dsp:nvSpPr>
        <dsp:cNvPr id="0" name=""/>
        <dsp:cNvSpPr/>
      </dsp:nvSpPr>
      <dsp:spPr>
        <a:xfrm>
          <a:off x="5402646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49CCE-FB5E-EF4A-B3AF-DAD75CF8A637}">
      <dsp:nvSpPr>
        <dsp:cNvPr id="0" name=""/>
        <dsp:cNvSpPr/>
      </dsp:nvSpPr>
      <dsp:spPr>
        <a:xfrm rot="2700000">
          <a:off x="4459080" y="2737166"/>
          <a:ext cx="86506" cy="865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F603E-DBEC-9F42-9547-6BF1005FDA32}">
      <dsp:nvSpPr>
        <dsp:cNvPr id="0" name=""/>
        <dsp:cNvSpPr/>
      </dsp:nvSpPr>
      <dsp:spPr>
        <a:xfrm rot="2700000">
          <a:off x="5359393" y="2737166"/>
          <a:ext cx="86506" cy="86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08174-1372-4F9E-BBA7-26397F5D03FA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020F9-D3D7-40E8-87E2-4734FC33DB8C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2D364-3B3B-48AB-A012-C9A189886566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Your Presentation Presence</a:t>
          </a:r>
        </a:p>
      </dsp:txBody>
      <dsp:txXfrm>
        <a:off x="75768" y="3053169"/>
        <a:ext cx="3093750" cy="720000"/>
      </dsp:txXfrm>
    </dsp:sp>
    <dsp:sp modelId="{EBED14CA-6F16-4EA8-986B-29B7FADF0F56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627B1-3D0E-41F5-95FE-BB24A0FD519B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D7823D-9455-48B2-A2F7-F45991599F9C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Engage Through Discussion And Interaction</a:t>
          </a:r>
        </a:p>
      </dsp:txBody>
      <dsp:txXfrm>
        <a:off x="3710925" y="3053169"/>
        <a:ext cx="3093750" cy="720000"/>
      </dsp:txXfrm>
    </dsp:sp>
    <dsp:sp modelId="{32689561-9247-4431-B6D7-970BFBA884DA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86C9F-DECB-4A49-A37D-833D70E799F0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41EF-42B5-4B19-A6BD-8DE1AA0D7AD8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 cap="none" dirty="0"/>
            <a:t>Problem Solve Tough Situations</a:t>
          </a:r>
        </a:p>
      </dsp:txBody>
      <dsp:txXfrm>
        <a:off x="7346081" y="3053169"/>
        <a:ext cx="3093750" cy="72000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89561-9247-4431-B6D7-970BFBA884DA}">
      <dsp:nvSpPr>
        <dsp:cNvPr id="0" name=""/>
        <dsp:cNvSpPr/>
      </dsp:nvSpPr>
      <dsp:spPr>
        <a:xfrm>
          <a:off x="4159800" y="1366533"/>
          <a:ext cx="2196000" cy="2196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86C9F-DECB-4A49-A37D-833D70E799F0}">
      <dsp:nvSpPr>
        <dsp:cNvPr id="0" name=""/>
        <dsp:cNvSpPr/>
      </dsp:nvSpPr>
      <dsp:spPr>
        <a:xfrm>
          <a:off x="4627800" y="1834533"/>
          <a:ext cx="1260000" cy="126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4041EF-42B5-4B19-A6BD-8DE1AA0D7AD8}">
      <dsp:nvSpPr>
        <dsp:cNvPr id="0" name=""/>
        <dsp:cNvSpPr/>
      </dsp:nvSpPr>
      <dsp:spPr>
        <a:xfrm>
          <a:off x="3457800" y="4246533"/>
          <a:ext cx="36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cap="none" dirty="0"/>
            <a:t>Problem Solve Tough Situations</a:t>
          </a:r>
        </a:p>
      </dsp:txBody>
      <dsp:txXfrm>
        <a:off x="3457800" y="4246533"/>
        <a:ext cx="3600000" cy="72000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725EF-A486-AD4C-B5D5-3745F69FBDC5}">
      <dsp:nvSpPr>
        <dsp:cNvPr id="0" name=""/>
        <dsp:cNvSpPr/>
      </dsp:nvSpPr>
      <dsp:spPr>
        <a:xfrm>
          <a:off x="3080" y="21876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Identify</a:t>
          </a:r>
          <a:r>
            <a:rPr lang="en-US" sz="1800" i="1" kern="1200" dirty="0"/>
            <a:t> 5 ways to engage learners quickly and easily.</a:t>
          </a:r>
          <a:endParaRPr lang="en-US" sz="1800" kern="1200" dirty="0"/>
        </a:p>
      </dsp:txBody>
      <dsp:txXfrm>
        <a:off x="3080" y="1519005"/>
        <a:ext cx="2444055" cy="2053006"/>
      </dsp:txXfrm>
    </dsp:sp>
    <dsp:sp modelId="{B4BF98E8-2266-1F43-94A7-A90665C77CFC}">
      <dsp:nvSpPr>
        <dsp:cNvPr id="0" name=""/>
        <dsp:cNvSpPr/>
      </dsp:nvSpPr>
      <dsp:spPr>
        <a:xfrm>
          <a:off x="711856" y="560935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862184" y="711263"/>
        <a:ext cx="725847" cy="725847"/>
      </dsp:txXfrm>
    </dsp:sp>
    <dsp:sp modelId="{C4CF4D00-5A14-EF43-BA50-B04EEA6C79ED}">
      <dsp:nvSpPr>
        <dsp:cNvPr id="0" name=""/>
        <dsp:cNvSpPr/>
      </dsp:nvSpPr>
      <dsp:spPr>
        <a:xfrm>
          <a:off x="3080" y="3640373"/>
          <a:ext cx="244405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78B99-8658-BB4D-985B-8E9C03F92F2B}">
      <dsp:nvSpPr>
        <dsp:cNvPr id="0" name=""/>
        <dsp:cNvSpPr/>
      </dsp:nvSpPr>
      <dsp:spPr>
        <a:xfrm>
          <a:off x="2691541" y="218767"/>
          <a:ext cx="2444055" cy="34216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Use</a:t>
          </a:r>
          <a:r>
            <a:rPr lang="en-US" sz="2200" i="1" kern="1200"/>
            <a:t> a 4-part debrief format to encourage discussion.</a:t>
          </a:r>
          <a:endParaRPr lang="en-US" sz="2200" kern="1200" dirty="0"/>
        </a:p>
      </dsp:txBody>
      <dsp:txXfrm>
        <a:off x="2691541" y="1519005"/>
        <a:ext cx="2444055" cy="2053006"/>
      </dsp:txXfrm>
    </dsp:sp>
    <dsp:sp modelId="{53FF1227-895E-E441-910E-980636AF7838}">
      <dsp:nvSpPr>
        <dsp:cNvPr id="0" name=""/>
        <dsp:cNvSpPr/>
      </dsp:nvSpPr>
      <dsp:spPr>
        <a:xfrm>
          <a:off x="3400317" y="560935"/>
          <a:ext cx="1026503" cy="10265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711263"/>
        <a:ext cx="725847" cy="725847"/>
      </dsp:txXfrm>
    </dsp:sp>
    <dsp:sp modelId="{3EA6F43B-1051-0547-AC5A-482006D21B48}">
      <dsp:nvSpPr>
        <dsp:cNvPr id="0" name=""/>
        <dsp:cNvSpPr/>
      </dsp:nvSpPr>
      <dsp:spPr>
        <a:xfrm>
          <a:off x="2691541" y="3640373"/>
          <a:ext cx="244405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6F91A-8E5E-3B48-A0F1-2EF68D3685D0}">
      <dsp:nvSpPr>
        <dsp:cNvPr id="0" name=""/>
        <dsp:cNvSpPr/>
      </dsp:nvSpPr>
      <dsp:spPr>
        <a:xfrm>
          <a:off x="5380002" y="218767"/>
          <a:ext cx="2444055" cy="3421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Practice</a:t>
          </a:r>
          <a:r>
            <a:rPr lang="en-US" sz="2200" i="1" kern="1200"/>
            <a:t> phrases to use while facilitating learning.</a:t>
          </a:r>
          <a:endParaRPr lang="en-US" sz="2200" kern="1200" dirty="0"/>
        </a:p>
      </dsp:txBody>
      <dsp:txXfrm>
        <a:off x="5380002" y="1519005"/>
        <a:ext cx="2444055" cy="2053006"/>
      </dsp:txXfrm>
    </dsp:sp>
    <dsp:sp modelId="{73621A94-F565-6B47-8D84-4F762D51F3C5}">
      <dsp:nvSpPr>
        <dsp:cNvPr id="0" name=""/>
        <dsp:cNvSpPr/>
      </dsp:nvSpPr>
      <dsp:spPr>
        <a:xfrm>
          <a:off x="6088778" y="560935"/>
          <a:ext cx="1026503" cy="10265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711263"/>
        <a:ext cx="725847" cy="725847"/>
      </dsp:txXfrm>
    </dsp:sp>
    <dsp:sp modelId="{A2E69762-CBC7-2946-B133-AD7FFAF9EF48}">
      <dsp:nvSpPr>
        <dsp:cNvPr id="0" name=""/>
        <dsp:cNvSpPr/>
      </dsp:nvSpPr>
      <dsp:spPr>
        <a:xfrm>
          <a:off x="5380002" y="3640373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FB726-2FAD-4E44-B84B-71477A473028}">
      <dsp:nvSpPr>
        <dsp:cNvPr id="0" name=""/>
        <dsp:cNvSpPr/>
      </dsp:nvSpPr>
      <dsp:spPr>
        <a:xfrm>
          <a:off x="8068463" y="218767"/>
          <a:ext cx="2444055" cy="34216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 dirty="0"/>
            <a:t>Deal</a:t>
          </a:r>
          <a:r>
            <a:rPr lang="en-US" sz="2200" i="1" kern="1200" dirty="0"/>
            <a:t> with challenging behaviors</a:t>
          </a:r>
          <a:endParaRPr lang="en-US" sz="2200" kern="1200" dirty="0"/>
        </a:p>
      </dsp:txBody>
      <dsp:txXfrm>
        <a:off x="8068463" y="1519005"/>
        <a:ext cx="2444055" cy="2053006"/>
      </dsp:txXfrm>
    </dsp:sp>
    <dsp:sp modelId="{93B2442B-01B8-2B4B-B8BE-A2AD4535AA04}">
      <dsp:nvSpPr>
        <dsp:cNvPr id="0" name=""/>
        <dsp:cNvSpPr/>
      </dsp:nvSpPr>
      <dsp:spPr>
        <a:xfrm>
          <a:off x="8777239" y="560935"/>
          <a:ext cx="1026503" cy="10265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711263"/>
        <a:ext cx="725847" cy="725847"/>
      </dsp:txXfrm>
    </dsp:sp>
    <dsp:sp modelId="{118ED698-4443-AA4E-9368-3565EAA96E40}">
      <dsp:nvSpPr>
        <dsp:cNvPr id="0" name=""/>
        <dsp:cNvSpPr/>
      </dsp:nvSpPr>
      <dsp:spPr>
        <a:xfrm>
          <a:off x="8068463" y="3640373"/>
          <a:ext cx="244405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FB726-2FAD-4E44-B84B-71477A473028}">
      <dsp:nvSpPr>
        <dsp:cNvPr id="0" name=""/>
        <dsp:cNvSpPr/>
      </dsp:nvSpPr>
      <dsp:spPr>
        <a:xfrm>
          <a:off x="0" y="0"/>
          <a:ext cx="10515600" cy="385921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9837" tIns="330200" rIns="819837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i="1" kern="1200" dirty="0"/>
            <a:t>Deal</a:t>
          </a:r>
          <a:r>
            <a:rPr lang="en-US" sz="2600" i="1" kern="1200" dirty="0"/>
            <a:t> with challenging behaviors</a:t>
          </a:r>
          <a:endParaRPr lang="en-US" sz="2600" kern="1200" dirty="0"/>
        </a:p>
      </dsp:txBody>
      <dsp:txXfrm>
        <a:off x="0" y="1466500"/>
        <a:ext cx="10515600" cy="2315527"/>
      </dsp:txXfrm>
    </dsp:sp>
    <dsp:sp modelId="{93B2442B-01B8-2B4B-B8BE-A2AD4535AA04}">
      <dsp:nvSpPr>
        <dsp:cNvPr id="0" name=""/>
        <dsp:cNvSpPr/>
      </dsp:nvSpPr>
      <dsp:spPr>
        <a:xfrm>
          <a:off x="4678918" y="385921"/>
          <a:ext cx="1157763" cy="11577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64" tIns="12700" rIns="90264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4848468" y="555471"/>
        <a:ext cx="818663" cy="818663"/>
      </dsp:txXfrm>
    </dsp:sp>
    <dsp:sp modelId="{118ED698-4443-AA4E-9368-3565EAA96E40}">
      <dsp:nvSpPr>
        <dsp:cNvPr id="0" name=""/>
        <dsp:cNvSpPr/>
      </dsp:nvSpPr>
      <dsp:spPr>
        <a:xfrm>
          <a:off x="0" y="3859141"/>
          <a:ext cx="10515600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4091B-F9A6-6F4F-9A26-6FB35E3167AB}">
      <dsp:nvSpPr>
        <dsp:cNvPr id="0" name=""/>
        <dsp:cNvSpPr/>
      </dsp:nvSpPr>
      <dsp:spPr>
        <a:xfrm>
          <a:off x="0" y="4545037"/>
          <a:ext cx="1703070" cy="9943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63576" rIns="121122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Select</a:t>
          </a:r>
        </a:p>
      </dsp:txBody>
      <dsp:txXfrm>
        <a:off x="0" y="4545037"/>
        <a:ext cx="1703070" cy="994343"/>
      </dsp:txXfrm>
    </dsp:sp>
    <dsp:sp modelId="{92CBBD00-FEFA-574A-A07A-1ED9A373299B}">
      <dsp:nvSpPr>
        <dsp:cNvPr id="0" name=""/>
        <dsp:cNvSpPr/>
      </dsp:nvSpPr>
      <dsp:spPr>
        <a:xfrm>
          <a:off x="1703069" y="4545037"/>
          <a:ext cx="5109210" cy="9943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Select two to describe to class.</a:t>
          </a:r>
        </a:p>
      </dsp:txBody>
      <dsp:txXfrm>
        <a:off x="1703069" y="4545037"/>
        <a:ext cx="5109210" cy="994343"/>
      </dsp:txXfrm>
    </dsp:sp>
    <dsp:sp modelId="{FFEDD5DC-AECC-4143-9394-9417CD5A0EA7}">
      <dsp:nvSpPr>
        <dsp:cNvPr id="0" name=""/>
        <dsp:cNvSpPr/>
      </dsp:nvSpPr>
      <dsp:spPr>
        <a:xfrm rot="10800000">
          <a:off x="0" y="3030652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2185134"/>
            <a:satOff val="-2592"/>
            <a:lumOff val="-1372"/>
            <a:alphaOff val="0"/>
          </a:schemeClr>
        </a:solidFill>
        <a:ln w="12700" cap="flat" cmpd="sng" algn="ctr">
          <a:solidFill>
            <a:schemeClr val="accent2">
              <a:hueOff val="-2185134"/>
              <a:satOff val="-2592"/>
              <a:lumOff val="-13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63576" rIns="121122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Brainstorm</a:t>
          </a:r>
        </a:p>
      </dsp:txBody>
      <dsp:txXfrm rot="-10800000">
        <a:off x="0" y="3030652"/>
        <a:ext cx="1703070" cy="994044"/>
      </dsp:txXfrm>
    </dsp:sp>
    <dsp:sp modelId="{AFA0840E-0A4C-8A4E-AB8F-BA43045ECC40}">
      <dsp:nvSpPr>
        <dsp:cNvPr id="0" name=""/>
        <dsp:cNvSpPr/>
      </dsp:nvSpPr>
      <dsp:spPr>
        <a:xfrm>
          <a:off x="1703069" y="3030652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2139641"/>
            <a:satOff val="-3575"/>
            <a:lumOff val="-32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139641"/>
              <a:satOff val="-3575"/>
              <a:lumOff val="-3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Brainstorm the challenging behaviors you anticipate</a:t>
          </a:r>
        </a:p>
      </dsp:txBody>
      <dsp:txXfrm>
        <a:off x="1703069" y="3030652"/>
        <a:ext cx="5109210" cy="994044"/>
      </dsp:txXfrm>
    </dsp:sp>
    <dsp:sp modelId="{739055FA-76C2-9C4A-8A1C-1DB9AD1E6789}">
      <dsp:nvSpPr>
        <dsp:cNvPr id="0" name=""/>
        <dsp:cNvSpPr/>
      </dsp:nvSpPr>
      <dsp:spPr>
        <a:xfrm rot="10800000">
          <a:off x="0" y="1516268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370269"/>
            <a:satOff val="-5184"/>
            <a:lumOff val="-2745"/>
            <a:alphaOff val="0"/>
          </a:schemeClr>
        </a:solidFill>
        <a:ln w="12700" cap="flat" cmpd="sng" algn="ctr">
          <a:solidFill>
            <a:schemeClr val="accent2">
              <a:hueOff val="-4370269"/>
              <a:satOff val="-5184"/>
              <a:lumOff val="-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63576" rIns="121122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Share</a:t>
          </a:r>
        </a:p>
      </dsp:txBody>
      <dsp:txXfrm rot="-10800000">
        <a:off x="0" y="1516268"/>
        <a:ext cx="1703070" cy="994044"/>
      </dsp:txXfrm>
    </dsp:sp>
    <dsp:sp modelId="{72CBFD91-A567-684D-A23D-FD5390239C9E}">
      <dsp:nvSpPr>
        <dsp:cNvPr id="0" name=""/>
        <dsp:cNvSpPr/>
      </dsp:nvSpPr>
      <dsp:spPr>
        <a:xfrm>
          <a:off x="1703069" y="1516268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4279282"/>
            <a:satOff val="-7151"/>
            <a:lumOff val="-65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79282"/>
              <a:satOff val="-7151"/>
              <a:lumOff val="-65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Share your screen</a:t>
          </a:r>
        </a:p>
      </dsp:txBody>
      <dsp:txXfrm>
        <a:off x="1703069" y="1516268"/>
        <a:ext cx="5109210" cy="994044"/>
      </dsp:txXfrm>
    </dsp:sp>
    <dsp:sp modelId="{55C65E4E-CDBE-F648-9D9B-FE81350ADADD}">
      <dsp:nvSpPr>
        <dsp:cNvPr id="0" name=""/>
        <dsp:cNvSpPr/>
      </dsp:nvSpPr>
      <dsp:spPr>
        <a:xfrm rot="10800000">
          <a:off x="0" y="1883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63576" rIns="121122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Pick</a:t>
          </a:r>
        </a:p>
      </dsp:txBody>
      <dsp:txXfrm rot="-10800000">
        <a:off x="0" y="1883"/>
        <a:ext cx="1703070" cy="994044"/>
      </dsp:txXfrm>
    </dsp:sp>
    <dsp:sp modelId="{09873D00-5DE1-E24E-99D8-46BC5A8B9A9E}">
      <dsp:nvSpPr>
        <dsp:cNvPr id="0" name=""/>
        <dsp:cNvSpPr/>
      </dsp:nvSpPr>
      <dsp:spPr>
        <a:xfrm>
          <a:off x="1703069" y="1883"/>
          <a:ext cx="5109210" cy="994044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28600" rIns="103639" bIns="22860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Pick a facilitator</a:t>
          </a:r>
        </a:p>
      </dsp:txBody>
      <dsp:txXfrm>
        <a:off x="1703069" y="1883"/>
        <a:ext cx="5109210" cy="9940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725EF-A486-AD4C-B5D5-3745F69FBDC5}">
      <dsp:nvSpPr>
        <dsp:cNvPr id="0" name=""/>
        <dsp:cNvSpPr/>
      </dsp:nvSpPr>
      <dsp:spPr>
        <a:xfrm>
          <a:off x="3080" y="218767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1" kern="1200" dirty="0"/>
            <a:t>Identify</a:t>
          </a:r>
          <a:r>
            <a:rPr lang="en-US" sz="1800" i="1" kern="1200" dirty="0"/>
            <a:t> 5 ways to engage learners quickly and easily.</a:t>
          </a:r>
          <a:endParaRPr lang="en-US" sz="1800" kern="1200" dirty="0"/>
        </a:p>
      </dsp:txBody>
      <dsp:txXfrm>
        <a:off x="3080" y="1519005"/>
        <a:ext cx="2444055" cy="2053006"/>
      </dsp:txXfrm>
    </dsp:sp>
    <dsp:sp modelId="{B4BF98E8-2266-1F43-94A7-A90665C77CFC}">
      <dsp:nvSpPr>
        <dsp:cNvPr id="0" name=""/>
        <dsp:cNvSpPr/>
      </dsp:nvSpPr>
      <dsp:spPr>
        <a:xfrm>
          <a:off x="711856" y="560935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</a:t>
          </a:r>
        </a:p>
      </dsp:txBody>
      <dsp:txXfrm>
        <a:off x="862184" y="711263"/>
        <a:ext cx="725847" cy="725847"/>
      </dsp:txXfrm>
    </dsp:sp>
    <dsp:sp modelId="{C4CF4D00-5A14-EF43-BA50-B04EEA6C79ED}">
      <dsp:nvSpPr>
        <dsp:cNvPr id="0" name=""/>
        <dsp:cNvSpPr/>
      </dsp:nvSpPr>
      <dsp:spPr>
        <a:xfrm>
          <a:off x="3080" y="3640373"/>
          <a:ext cx="244405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F78B99-8658-BB4D-985B-8E9C03F92F2B}">
      <dsp:nvSpPr>
        <dsp:cNvPr id="0" name=""/>
        <dsp:cNvSpPr/>
      </dsp:nvSpPr>
      <dsp:spPr>
        <a:xfrm>
          <a:off x="2691541" y="218767"/>
          <a:ext cx="2444055" cy="34216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Use</a:t>
          </a:r>
          <a:r>
            <a:rPr lang="en-US" sz="2200" i="1" kern="1200"/>
            <a:t> a 4-part debrief format to encourage discussion.</a:t>
          </a:r>
          <a:endParaRPr lang="en-US" sz="2200" kern="1200" dirty="0"/>
        </a:p>
      </dsp:txBody>
      <dsp:txXfrm>
        <a:off x="2691541" y="1519005"/>
        <a:ext cx="2444055" cy="2053006"/>
      </dsp:txXfrm>
    </dsp:sp>
    <dsp:sp modelId="{53FF1227-895E-E441-910E-980636AF7838}">
      <dsp:nvSpPr>
        <dsp:cNvPr id="0" name=""/>
        <dsp:cNvSpPr/>
      </dsp:nvSpPr>
      <dsp:spPr>
        <a:xfrm>
          <a:off x="3400317" y="560935"/>
          <a:ext cx="1026503" cy="10265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711263"/>
        <a:ext cx="725847" cy="725847"/>
      </dsp:txXfrm>
    </dsp:sp>
    <dsp:sp modelId="{3EA6F43B-1051-0547-AC5A-482006D21B48}">
      <dsp:nvSpPr>
        <dsp:cNvPr id="0" name=""/>
        <dsp:cNvSpPr/>
      </dsp:nvSpPr>
      <dsp:spPr>
        <a:xfrm>
          <a:off x="2691541" y="3640373"/>
          <a:ext cx="244405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A6F91A-8E5E-3B48-A0F1-2EF68D3685D0}">
      <dsp:nvSpPr>
        <dsp:cNvPr id="0" name=""/>
        <dsp:cNvSpPr/>
      </dsp:nvSpPr>
      <dsp:spPr>
        <a:xfrm>
          <a:off x="5380002" y="218767"/>
          <a:ext cx="2444055" cy="3421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Practice</a:t>
          </a:r>
          <a:r>
            <a:rPr lang="en-US" sz="2200" i="1" kern="1200"/>
            <a:t> phrases to use while facilitating learning.</a:t>
          </a:r>
          <a:endParaRPr lang="en-US" sz="2200" kern="1200" dirty="0"/>
        </a:p>
      </dsp:txBody>
      <dsp:txXfrm>
        <a:off x="5380002" y="1519005"/>
        <a:ext cx="2444055" cy="2053006"/>
      </dsp:txXfrm>
    </dsp:sp>
    <dsp:sp modelId="{73621A94-F565-6B47-8D84-4F762D51F3C5}">
      <dsp:nvSpPr>
        <dsp:cNvPr id="0" name=""/>
        <dsp:cNvSpPr/>
      </dsp:nvSpPr>
      <dsp:spPr>
        <a:xfrm>
          <a:off x="6088778" y="560935"/>
          <a:ext cx="1026503" cy="10265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711263"/>
        <a:ext cx="725847" cy="725847"/>
      </dsp:txXfrm>
    </dsp:sp>
    <dsp:sp modelId="{A2E69762-CBC7-2946-B133-AD7FFAF9EF48}">
      <dsp:nvSpPr>
        <dsp:cNvPr id="0" name=""/>
        <dsp:cNvSpPr/>
      </dsp:nvSpPr>
      <dsp:spPr>
        <a:xfrm>
          <a:off x="5380002" y="3640373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4FB726-2FAD-4E44-B84B-71477A473028}">
      <dsp:nvSpPr>
        <dsp:cNvPr id="0" name=""/>
        <dsp:cNvSpPr/>
      </dsp:nvSpPr>
      <dsp:spPr>
        <a:xfrm>
          <a:off x="8068463" y="218767"/>
          <a:ext cx="2444055" cy="34216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1" kern="1200"/>
            <a:t>Deal</a:t>
          </a:r>
          <a:r>
            <a:rPr lang="en-US" sz="2200" i="1" kern="1200"/>
            <a:t> with challenging behaviors</a:t>
          </a:r>
          <a:endParaRPr lang="en-US" sz="2200" kern="1200" dirty="0"/>
        </a:p>
      </dsp:txBody>
      <dsp:txXfrm>
        <a:off x="8068463" y="1519005"/>
        <a:ext cx="2444055" cy="2053006"/>
      </dsp:txXfrm>
    </dsp:sp>
    <dsp:sp modelId="{93B2442B-01B8-2B4B-B8BE-A2AD4535AA04}">
      <dsp:nvSpPr>
        <dsp:cNvPr id="0" name=""/>
        <dsp:cNvSpPr/>
      </dsp:nvSpPr>
      <dsp:spPr>
        <a:xfrm>
          <a:off x="8777239" y="560935"/>
          <a:ext cx="1026503" cy="10265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711263"/>
        <a:ext cx="725847" cy="725847"/>
      </dsp:txXfrm>
    </dsp:sp>
    <dsp:sp modelId="{118ED698-4443-AA4E-9368-3565EAA96E40}">
      <dsp:nvSpPr>
        <dsp:cNvPr id="0" name=""/>
        <dsp:cNvSpPr/>
      </dsp:nvSpPr>
      <dsp:spPr>
        <a:xfrm>
          <a:off x="8068463" y="3640373"/>
          <a:ext cx="244405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B062B-ABFB-5240-8415-DE2EB1AC0087}">
      <dsp:nvSpPr>
        <dsp:cNvPr id="0" name=""/>
        <dsp:cNvSpPr/>
      </dsp:nvSpPr>
      <dsp:spPr>
        <a:xfrm>
          <a:off x="1897338" y="433942"/>
          <a:ext cx="5760718" cy="5760718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Distracted. Multi-tasking.</a:t>
          </a:r>
        </a:p>
      </dsp:txBody>
      <dsp:txXfrm>
        <a:off x="4955319" y="1627919"/>
        <a:ext cx="2125979" cy="1577339"/>
      </dsp:txXfrm>
    </dsp:sp>
    <dsp:sp modelId="{EF19D627-9491-9E46-ACB5-3BD4FA61D512}">
      <dsp:nvSpPr>
        <dsp:cNvPr id="0" name=""/>
        <dsp:cNvSpPr/>
      </dsp:nvSpPr>
      <dsp:spPr>
        <a:xfrm>
          <a:off x="1897338" y="627337"/>
          <a:ext cx="5760718" cy="5760718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Engaged, camera on, willing to unmute.</a:t>
          </a:r>
        </a:p>
      </dsp:txBody>
      <dsp:txXfrm>
        <a:off x="4955319" y="3616738"/>
        <a:ext cx="2125979" cy="1577339"/>
      </dsp:txXfrm>
    </dsp:sp>
    <dsp:sp modelId="{A8BBEBF4-E23E-6C49-ABA8-F5B77F7BD855}">
      <dsp:nvSpPr>
        <dsp:cNvPr id="0" name=""/>
        <dsp:cNvSpPr/>
      </dsp:nvSpPr>
      <dsp:spPr>
        <a:xfrm>
          <a:off x="1703943" y="627337"/>
          <a:ext cx="5760718" cy="5760718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Quiet. Listening. Avoid unmuting.</a:t>
          </a:r>
        </a:p>
      </dsp:txBody>
      <dsp:txXfrm>
        <a:off x="2280700" y="3616738"/>
        <a:ext cx="2125979" cy="1577339"/>
      </dsp:txXfrm>
    </dsp:sp>
    <dsp:sp modelId="{9BB94842-EF66-BC48-A41E-B7E9CE540F20}">
      <dsp:nvSpPr>
        <dsp:cNvPr id="0" name=""/>
        <dsp:cNvSpPr/>
      </dsp:nvSpPr>
      <dsp:spPr>
        <a:xfrm>
          <a:off x="1703943" y="433942"/>
          <a:ext cx="5760718" cy="5760718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Observer. Gauging safety and need to respond.</a:t>
          </a:r>
        </a:p>
      </dsp:txBody>
      <dsp:txXfrm>
        <a:off x="2280700" y="1627919"/>
        <a:ext cx="2125979" cy="1577339"/>
      </dsp:txXfrm>
    </dsp:sp>
    <dsp:sp modelId="{B3DE0EB8-693B-724A-8F2A-5D95C6DC571B}">
      <dsp:nvSpPr>
        <dsp:cNvPr id="0" name=""/>
        <dsp:cNvSpPr/>
      </dsp:nvSpPr>
      <dsp:spPr>
        <a:xfrm>
          <a:off x="1540722" y="77326"/>
          <a:ext cx="6473950" cy="647395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9644C-14CF-6F46-8E87-DE10BB1426FF}">
      <dsp:nvSpPr>
        <dsp:cNvPr id="0" name=""/>
        <dsp:cNvSpPr/>
      </dsp:nvSpPr>
      <dsp:spPr>
        <a:xfrm>
          <a:off x="1540722" y="270721"/>
          <a:ext cx="6473950" cy="647395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9B2D2-A88C-0640-B8ED-9BB4D3A9B469}">
      <dsp:nvSpPr>
        <dsp:cNvPr id="0" name=""/>
        <dsp:cNvSpPr/>
      </dsp:nvSpPr>
      <dsp:spPr>
        <a:xfrm>
          <a:off x="1347327" y="270721"/>
          <a:ext cx="6473950" cy="647395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98543-D9A7-F844-8C7F-FF323E1300DB}">
      <dsp:nvSpPr>
        <dsp:cNvPr id="0" name=""/>
        <dsp:cNvSpPr/>
      </dsp:nvSpPr>
      <dsp:spPr>
        <a:xfrm>
          <a:off x="1347327" y="77326"/>
          <a:ext cx="6473950" cy="647395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45AB03-473F-2142-B6A4-952EAB7EA12D}">
      <dsp:nvSpPr>
        <dsp:cNvPr id="0" name=""/>
        <dsp:cNvSpPr/>
      </dsp:nvSpPr>
      <dsp:spPr>
        <a:xfrm>
          <a:off x="0" y="4778061"/>
          <a:ext cx="1683860" cy="7838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756" tIns="192024" rIns="119756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Use </a:t>
          </a:r>
        </a:p>
      </dsp:txBody>
      <dsp:txXfrm>
        <a:off x="0" y="4778061"/>
        <a:ext cx="1683860" cy="783880"/>
      </dsp:txXfrm>
    </dsp:sp>
    <dsp:sp modelId="{12FA4016-6428-B24F-B10E-51697C1D9B49}">
      <dsp:nvSpPr>
        <dsp:cNvPr id="0" name=""/>
        <dsp:cNvSpPr/>
      </dsp:nvSpPr>
      <dsp:spPr>
        <a:xfrm>
          <a:off x="1683860" y="4778061"/>
          <a:ext cx="5051582" cy="7838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0" tIns="241300" rIns="102470" bIns="24130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 clear language</a:t>
          </a:r>
        </a:p>
      </dsp:txBody>
      <dsp:txXfrm>
        <a:off x="1683860" y="4778061"/>
        <a:ext cx="5051582" cy="783880"/>
      </dsp:txXfrm>
    </dsp:sp>
    <dsp:sp modelId="{897B720E-22E9-8E4D-9D48-8947C3D53ADC}">
      <dsp:nvSpPr>
        <dsp:cNvPr id="0" name=""/>
        <dsp:cNvSpPr/>
      </dsp:nvSpPr>
      <dsp:spPr>
        <a:xfrm rot="10800000">
          <a:off x="0" y="3584210"/>
          <a:ext cx="1683860" cy="120560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756" tIns="170688" rIns="11975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Chunk</a:t>
          </a:r>
        </a:p>
      </dsp:txBody>
      <dsp:txXfrm rot="-10800000">
        <a:off x="0" y="3584210"/>
        <a:ext cx="1683860" cy="783645"/>
      </dsp:txXfrm>
    </dsp:sp>
    <dsp:sp modelId="{9DDABFEF-5CCD-B34A-A6EF-0720727FD7A7}">
      <dsp:nvSpPr>
        <dsp:cNvPr id="0" name=""/>
        <dsp:cNvSpPr/>
      </dsp:nvSpPr>
      <dsp:spPr>
        <a:xfrm>
          <a:off x="1683860" y="3584210"/>
          <a:ext cx="5051582" cy="78364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0" tIns="304800" rIns="10247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Chunk long instructions</a:t>
          </a:r>
        </a:p>
      </dsp:txBody>
      <dsp:txXfrm>
        <a:off x="1683860" y="3584210"/>
        <a:ext cx="5051582" cy="783645"/>
      </dsp:txXfrm>
    </dsp:sp>
    <dsp:sp modelId="{E28B033C-A522-0E4E-ABAD-A5D4CE7022F4}">
      <dsp:nvSpPr>
        <dsp:cNvPr id="0" name=""/>
        <dsp:cNvSpPr/>
      </dsp:nvSpPr>
      <dsp:spPr>
        <a:xfrm rot="10800000">
          <a:off x="0" y="2390360"/>
          <a:ext cx="1683860" cy="120560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756" tIns="170688" rIns="11975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Get</a:t>
          </a:r>
        </a:p>
      </dsp:txBody>
      <dsp:txXfrm rot="-10800000">
        <a:off x="0" y="2390360"/>
        <a:ext cx="1683860" cy="783645"/>
      </dsp:txXfrm>
    </dsp:sp>
    <dsp:sp modelId="{6208FCD2-D21A-8044-B062-2A6703482FA1}">
      <dsp:nvSpPr>
        <dsp:cNvPr id="0" name=""/>
        <dsp:cNvSpPr/>
      </dsp:nvSpPr>
      <dsp:spPr>
        <a:xfrm>
          <a:off x="1683860" y="2390360"/>
          <a:ext cx="5051582" cy="78364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0" tIns="304800" rIns="10247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Get specific</a:t>
          </a:r>
        </a:p>
      </dsp:txBody>
      <dsp:txXfrm>
        <a:off x="1683860" y="2390360"/>
        <a:ext cx="5051582" cy="783645"/>
      </dsp:txXfrm>
    </dsp:sp>
    <dsp:sp modelId="{383D177C-4A57-6748-81CD-5A3E0B033C18}">
      <dsp:nvSpPr>
        <dsp:cNvPr id="0" name=""/>
        <dsp:cNvSpPr/>
      </dsp:nvSpPr>
      <dsp:spPr>
        <a:xfrm rot="10800000">
          <a:off x="0" y="1196510"/>
          <a:ext cx="1683860" cy="120560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756" tIns="170688" rIns="11975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Begin</a:t>
          </a:r>
        </a:p>
      </dsp:txBody>
      <dsp:txXfrm rot="-10800000">
        <a:off x="0" y="1196510"/>
        <a:ext cx="1683860" cy="783645"/>
      </dsp:txXfrm>
    </dsp:sp>
    <dsp:sp modelId="{397309D1-B758-CE4E-ADDC-B220132546E7}">
      <dsp:nvSpPr>
        <dsp:cNvPr id="0" name=""/>
        <dsp:cNvSpPr/>
      </dsp:nvSpPr>
      <dsp:spPr>
        <a:xfrm>
          <a:off x="1683860" y="1196510"/>
          <a:ext cx="5051582" cy="78364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0" tIns="304800" rIns="10247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Begin with a verb</a:t>
          </a:r>
        </a:p>
      </dsp:txBody>
      <dsp:txXfrm>
        <a:off x="1683860" y="1196510"/>
        <a:ext cx="5051582" cy="783645"/>
      </dsp:txXfrm>
    </dsp:sp>
    <dsp:sp modelId="{328CB0A1-E5BD-1442-A2CD-E0B50D9D72C2}">
      <dsp:nvSpPr>
        <dsp:cNvPr id="0" name=""/>
        <dsp:cNvSpPr/>
      </dsp:nvSpPr>
      <dsp:spPr>
        <a:xfrm rot="10800000">
          <a:off x="0" y="2660"/>
          <a:ext cx="1683860" cy="1205608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756" tIns="170688" rIns="119756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Make</a:t>
          </a:r>
        </a:p>
      </dsp:txBody>
      <dsp:txXfrm rot="-10800000">
        <a:off x="0" y="2660"/>
        <a:ext cx="1683860" cy="783645"/>
      </dsp:txXfrm>
    </dsp:sp>
    <dsp:sp modelId="{C68DD792-392B-2E4E-9AAA-413D142FC337}">
      <dsp:nvSpPr>
        <dsp:cNvPr id="0" name=""/>
        <dsp:cNvSpPr/>
      </dsp:nvSpPr>
      <dsp:spPr>
        <a:xfrm>
          <a:off x="1683860" y="2660"/>
          <a:ext cx="5051582" cy="783645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70" tIns="304800" rIns="102470" bIns="30480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Make instructions visual</a:t>
          </a:r>
        </a:p>
      </dsp:txBody>
      <dsp:txXfrm>
        <a:off x="1683860" y="2660"/>
        <a:ext cx="5051582" cy="783645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9A83D8-2716-6B43-948E-269DF8632FB9}">
      <dsp:nvSpPr>
        <dsp:cNvPr id="0" name=""/>
        <dsp:cNvSpPr/>
      </dsp:nvSpPr>
      <dsp:spPr>
        <a:xfrm>
          <a:off x="0" y="4758022"/>
          <a:ext cx="1703070" cy="7805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Repeat</a:t>
          </a:r>
        </a:p>
      </dsp:txBody>
      <dsp:txXfrm>
        <a:off x="0" y="4758022"/>
        <a:ext cx="1703070" cy="780593"/>
      </dsp:txXfrm>
    </dsp:sp>
    <dsp:sp modelId="{5D235134-AC28-C04A-9A07-28981ACD603C}">
      <dsp:nvSpPr>
        <dsp:cNvPr id="0" name=""/>
        <dsp:cNvSpPr/>
      </dsp:nvSpPr>
      <dsp:spPr>
        <a:xfrm>
          <a:off x="1703069" y="4758022"/>
          <a:ext cx="5109210" cy="78059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03200" rIns="10363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Repeat the Read/Discuss/Review for each slide</a:t>
          </a:r>
        </a:p>
      </dsp:txBody>
      <dsp:txXfrm>
        <a:off x="1703069" y="4758022"/>
        <a:ext cx="5109210" cy="780593"/>
      </dsp:txXfrm>
    </dsp:sp>
    <dsp:sp modelId="{20A0BB84-3CF2-EC47-84FE-7D7D617AAB43}">
      <dsp:nvSpPr>
        <dsp:cNvPr id="0" name=""/>
        <dsp:cNvSpPr/>
      </dsp:nvSpPr>
      <dsp:spPr>
        <a:xfrm rot="10800000">
          <a:off x="0" y="356917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1638851"/>
            <a:satOff val="-1944"/>
            <a:lumOff val="-1029"/>
            <a:alphaOff val="0"/>
          </a:schemeClr>
        </a:solidFill>
        <a:ln w="12700" cap="flat" cmpd="sng" algn="ctr">
          <a:solidFill>
            <a:schemeClr val="accent2">
              <a:hueOff val="-1638851"/>
              <a:satOff val="-1944"/>
              <a:lumOff val="-10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Review</a:t>
          </a:r>
        </a:p>
      </dsp:txBody>
      <dsp:txXfrm rot="-10800000">
        <a:off x="0" y="3569178"/>
        <a:ext cx="1703070" cy="780358"/>
      </dsp:txXfrm>
    </dsp:sp>
    <dsp:sp modelId="{CFC6BCDE-EEAB-FE45-9927-5AFF21DE4AC6}">
      <dsp:nvSpPr>
        <dsp:cNvPr id="0" name=""/>
        <dsp:cNvSpPr/>
      </dsp:nvSpPr>
      <dsp:spPr>
        <a:xfrm>
          <a:off x="1703069" y="3569178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1604731"/>
            <a:satOff val="-2681"/>
            <a:lumOff val="-24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604731"/>
              <a:satOff val="-2681"/>
              <a:lumOff val="-24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03200" rIns="10363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Review the possible response given for one minute</a:t>
          </a:r>
        </a:p>
      </dsp:txBody>
      <dsp:txXfrm>
        <a:off x="1703069" y="3569178"/>
        <a:ext cx="5109210" cy="780358"/>
      </dsp:txXfrm>
    </dsp:sp>
    <dsp:sp modelId="{FFEDD5DC-AECC-4143-9394-9417CD5A0EA7}">
      <dsp:nvSpPr>
        <dsp:cNvPr id="0" name=""/>
        <dsp:cNvSpPr/>
      </dsp:nvSpPr>
      <dsp:spPr>
        <a:xfrm rot="10800000">
          <a:off x="0" y="2380335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3277702"/>
            <a:satOff val="-3888"/>
            <a:lumOff val="-2059"/>
            <a:alphaOff val="0"/>
          </a:schemeClr>
        </a:solidFill>
        <a:ln w="12700" cap="flat" cmpd="sng" algn="ctr">
          <a:solidFill>
            <a:schemeClr val="accent2">
              <a:hueOff val="-3277702"/>
              <a:satOff val="-3888"/>
              <a:lumOff val="-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Discuss</a:t>
          </a:r>
        </a:p>
      </dsp:txBody>
      <dsp:txXfrm rot="-10800000">
        <a:off x="0" y="2380335"/>
        <a:ext cx="1703070" cy="780358"/>
      </dsp:txXfrm>
    </dsp:sp>
    <dsp:sp modelId="{AFA0840E-0A4C-8A4E-AB8F-BA43045ECC40}">
      <dsp:nvSpPr>
        <dsp:cNvPr id="0" name=""/>
        <dsp:cNvSpPr/>
      </dsp:nvSpPr>
      <dsp:spPr>
        <a:xfrm>
          <a:off x="1703069" y="2380335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3209462"/>
            <a:satOff val="-5363"/>
            <a:lumOff val="-49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3209462"/>
              <a:satOff val="-5363"/>
              <a:lumOff val="-4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03200" rIns="10363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Discuss possible responses for one minute</a:t>
          </a:r>
        </a:p>
      </dsp:txBody>
      <dsp:txXfrm>
        <a:off x="1703069" y="2380335"/>
        <a:ext cx="5109210" cy="780358"/>
      </dsp:txXfrm>
    </dsp:sp>
    <dsp:sp modelId="{739055FA-76C2-9C4A-8A1C-1DB9AD1E6789}">
      <dsp:nvSpPr>
        <dsp:cNvPr id="0" name=""/>
        <dsp:cNvSpPr/>
      </dsp:nvSpPr>
      <dsp:spPr>
        <a:xfrm rot="10800000">
          <a:off x="0" y="1191492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4916553"/>
            <a:satOff val="-5832"/>
            <a:lumOff val="-3088"/>
            <a:alphaOff val="0"/>
          </a:schemeClr>
        </a:solidFill>
        <a:ln w="12700" cap="flat" cmpd="sng" algn="ctr">
          <a:solidFill>
            <a:schemeClr val="accent2">
              <a:hueOff val="-4916553"/>
              <a:satOff val="-5832"/>
              <a:lumOff val="-30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Read</a:t>
          </a:r>
        </a:p>
      </dsp:txBody>
      <dsp:txXfrm rot="-10800000">
        <a:off x="0" y="1191492"/>
        <a:ext cx="1703070" cy="780358"/>
      </dsp:txXfrm>
    </dsp:sp>
    <dsp:sp modelId="{72CBFD91-A567-684D-A23D-FD5390239C9E}">
      <dsp:nvSpPr>
        <dsp:cNvPr id="0" name=""/>
        <dsp:cNvSpPr/>
      </dsp:nvSpPr>
      <dsp:spPr>
        <a:xfrm>
          <a:off x="1703069" y="1191492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4814193"/>
            <a:satOff val="-8044"/>
            <a:lumOff val="-737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814193"/>
              <a:satOff val="-8044"/>
              <a:lumOff val="-73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03200" rIns="10363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Read the challenge shared in your room</a:t>
          </a:r>
        </a:p>
      </dsp:txBody>
      <dsp:txXfrm>
        <a:off x="1703069" y="1191492"/>
        <a:ext cx="5109210" cy="780358"/>
      </dsp:txXfrm>
    </dsp:sp>
    <dsp:sp modelId="{55C65E4E-CDBE-F648-9D9B-FE81350ADADD}">
      <dsp:nvSpPr>
        <dsp:cNvPr id="0" name=""/>
        <dsp:cNvSpPr/>
      </dsp:nvSpPr>
      <dsp:spPr>
        <a:xfrm rot="10800000">
          <a:off x="0" y="2648"/>
          <a:ext cx="1703070" cy="120055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2">
            <a:hueOff val="-6555403"/>
            <a:satOff val="-7776"/>
            <a:lumOff val="-4117"/>
            <a:alphaOff val="0"/>
          </a:schemeClr>
        </a:solidFill>
        <a:ln w="12700" cap="flat" cmpd="sng" algn="ctr">
          <a:solidFill>
            <a:schemeClr val="accent2">
              <a:hueOff val="-6555403"/>
              <a:satOff val="-7776"/>
              <a:lumOff val="-411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192024" rIns="121122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Pick</a:t>
          </a:r>
        </a:p>
      </dsp:txBody>
      <dsp:txXfrm rot="-10800000">
        <a:off x="0" y="2648"/>
        <a:ext cx="1703070" cy="780358"/>
      </dsp:txXfrm>
    </dsp:sp>
    <dsp:sp modelId="{09873D00-5DE1-E24E-99D8-46BC5A8B9A9E}">
      <dsp:nvSpPr>
        <dsp:cNvPr id="0" name=""/>
        <dsp:cNvSpPr/>
      </dsp:nvSpPr>
      <dsp:spPr>
        <a:xfrm>
          <a:off x="1703069" y="2648"/>
          <a:ext cx="5109210" cy="780358"/>
        </a:xfrm>
        <a:prstGeom prst="rect">
          <a:avLst/>
        </a:prstGeom>
        <a:solidFill>
          <a:schemeClr val="accent2">
            <a:tint val="40000"/>
            <a:alpha val="90000"/>
            <a:hueOff val="-6418923"/>
            <a:satOff val="-10726"/>
            <a:lumOff val="-98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418923"/>
              <a:satOff val="-10726"/>
              <a:lumOff val="-9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03200" rIns="103639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Pick a facilitator – last person who ate a green veggie</a:t>
          </a:r>
        </a:p>
      </dsp:txBody>
      <dsp:txXfrm>
        <a:off x="1703069" y="2648"/>
        <a:ext cx="5109210" cy="78035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E87E9A-3FCF-0D4B-8626-A9EBF8E83680}">
      <dsp:nvSpPr>
        <dsp:cNvPr id="0" name=""/>
        <dsp:cNvSpPr/>
      </dsp:nvSpPr>
      <dsp:spPr>
        <a:xfrm>
          <a:off x="0" y="4545037"/>
          <a:ext cx="1703070" cy="9943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56032" rIns="12112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Ask</a:t>
          </a:r>
        </a:p>
      </dsp:txBody>
      <dsp:txXfrm>
        <a:off x="0" y="4545037"/>
        <a:ext cx="1703070" cy="994343"/>
      </dsp:txXfrm>
    </dsp:sp>
    <dsp:sp modelId="{86EBD3B8-EB70-B140-89CA-98856844E25B}">
      <dsp:nvSpPr>
        <dsp:cNvPr id="0" name=""/>
        <dsp:cNvSpPr/>
      </dsp:nvSpPr>
      <dsp:spPr>
        <a:xfrm>
          <a:off x="1703069" y="4545037"/>
          <a:ext cx="5109210" cy="99434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Have fun! Ask for HELP if needed!</a:t>
          </a:r>
        </a:p>
      </dsp:txBody>
      <dsp:txXfrm>
        <a:off x="1703069" y="4545037"/>
        <a:ext cx="5109210" cy="994343"/>
      </dsp:txXfrm>
    </dsp:sp>
    <dsp:sp modelId="{7A1905E3-24D8-984E-B2FF-6D07E511EA00}">
      <dsp:nvSpPr>
        <dsp:cNvPr id="0" name=""/>
        <dsp:cNvSpPr/>
      </dsp:nvSpPr>
      <dsp:spPr>
        <a:xfrm rot="10800000">
          <a:off x="0" y="3030652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Select</a:t>
          </a:r>
        </a:p>
      </dsp:txBody>
      <dsp:txXfrm rot="-10800000">
        <a:off x="0" y="3030652"/>
        <a:ext cx="1703070" cy="994044"/>
      </dsp:txXfrm>
    </dsp:sp>
    <dsp:sp modelId="{E4EA3F67-7EED-0440-B633-9591F7C8A253}">
      <dsp:nvSpPr>
        <dsp:cNvPr id="0" name=""/>
        <dsp:cNvSpPr/>
      </dsp:nvSpPr>
      <dsp:spPr>
        <a:xfrm>
          <a:off x="1703069" y="3030652"/>
          <a:ext cx="5109210" cy="99404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Select a facilitator when asked</a:t>
          </a:r>
        </a:p>
      </dsp:txBody>
      <dsp:txXfrm>
        <a:off x="1703069" y="3030652"/>
        <a:ext cx="5109210" cy="994044"/>
      </dsp:txXfrm>
    </dsp:sp>
    <dsp:sp modelId="{55C65E4E-CDBE-F648-9D9B-FE81350ADADD}">
      <dsp:nvSpPr>
        <dsp:cNvPr id="0" name=""/>
        <dsp:cNvSpPr/>
      </dsp:nvSpPr>
      <dsp:spPr>
        <a:xfrm rot="10800000">
          <a:off x="0" y="1516268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Follow</a:t>
          </a:r>
        </a:p>
      </dsp:txBody>
      <dsp:txXfrm rot="-10800000">
        <a:off x="0" y="1516268"/>
        <a:ext cx="1703070" cy="994044"/>
      </dsp:txXfrm>
    </dsp:sp>
    <dsp:sp modelId="{09873D00-5DE1-E24E-99D8-46BC5A8B9A9E}">
      <dsp:nvSpPr>
        <dsp:cNvPr id="0" name=""/>
        <dsp:cNvSpPr/>
      </dsp:nvSpPr>
      <dsp:spPr>
        <a:xfrm>
          <a:off x="1703069" y="1516268"/>
          <a:ext cx="5109210" cy="99404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Follow directions on screen</a:t>
          </a:r>
        </a:p>
      </dsp:txBody>
      <dsp:txXfrm>
        <a:off x="1703069" y="1516268"/>
        <a:ext cx="5109210" cy="994044"/>
      </dsp:txXfrm>
    </dsp:sp>
    <dsp:sp modelId="{D50F5F31-41E8-6046-A539-9C11181E131D}">
      <dsp:nvSpPr>
        <dsp:cNvPr id="0" name=""/>
        <dsp:cNvSpPr/>
      </dsp:nvSpPr>
      <dsp:spPr>
        <a:xfrm rot="10800000">
          <a:off x="0" y="1883"/>
          <a:ext cx="1703070" cy="1529299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122" tIns="227584" rIns="121122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Grab</a:t>
          </a:r>
        </a:p>
      </dsp:txBody>
      <dsp:txXfrm rot="-10800000">
        <a:off x="0" y="1883"/>
        <a:ext cx="1703070" cy="994044"/>
      </dsp:txXfrm>
    </dsp:sp>
    <dsp:sp modelId="{26A25250-C039-1D4A-9097-0341C8B10C3F}">
      <dsp:nvSpPr>
        <dsp:cNvPr id="0" name=""/>
        <dsp:cNvSpPr/>
      </dsp:nvSpPr>
      <dsp:spPr>
        <a:xfrm>
          <a:off x="1703069" y="1883"/>
          <a:ext cx="5109210" cy="9940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39" tIns="254000" rIns="103639" bIns="254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Grab something to take notes on</a:t>
          </a:r>
        </a:p>
      </dsp:txBody>
      <dsp:txXfrm>
        <a:off x="1703069" y="1883"/>
        <a:ext cx="5109210" cy="994044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C32C7B-C7E1-C44E-84B0-F75C96E799A0}">
      <dsp:nvSpPr>
        <dsp:cNvPr id="0" name=""/>
        <dsp:cNvSpPr/>
      </dsp:nvSpPr>
      <dsp:spPr>
        <a:xfrm>
          <a:off x="0" y="2780419"/>
          <a:ext cx="6303729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AB16D-27F4-C749-8152-BF6AB21A73C3}">
      <dsp:nvSpPr>
        <dsp:cNvPr id="0" name=""/>
        <dsp:cNvSpPr/>
      </dsp:nvSpPr>
      <dsp:spPr>
        <a:xfrm>
          <a:off x="152022" y="1723860"/>
          <a:ext cx="2218370" cy="6673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11 Mar.</a:t>
          </a:r>
        </a:p>
      </dsp:txBody>
      <dsp:txXfrm>
        <a:off x="152022" y="1723860"/>
        <a:ext cx="2218370" cy="667300"/>
      </dsp:txXfrm>
    </dsp:sp>
    <dsp:sp modelId="{D7EF7BB6-529B-C042-95DB-3BC8C4BD5D7D}">
      <dsp:nvSpPr>
        <dsp:cNvPr id="0" name=""/>
        <dsp:cNvSpPr/>
      </dsp:nvSpPr>
      <dsp:spPr>
        <a:xfrm>
          <a:off x="152022" y="925497"/>
          <a:ext cx="2218370" cy="798362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Activities To Teach &amp; Engage</a:t>
          </a:r>
        </a:p>
      </dsp:txBody>
      <dsp:txXfrm>
        <a:off x="152022" y="925497"/>
        <a:ext cx="2218370" cy="798362"/>
      </dsp:txXfrm>
    </dsp:sp>
    <dsp:sp modelId="{5984B6A0-E42E-2E47-BADB-62EDC589FB0C}">
      <dsp:nvSpPr>
        <dsp:cNvPr id="0" name=""/>
        <dsp:cNvSpPr/>
      </dsp:nvSpPr>
      <dsp:spPr>
        <a:xfrm>
          <a:off x="1261207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96C3B-136D-A446-8D4C-7AA3D23025E1}">
      <dsp:nvSpPr>
        <dsp:cNvPr id="0" name=""/>
        <dsp:cNvSpPr/>
      </dsp:nvSpPr>
      <dsp:spPr>
        <a:xfrm>
          <a:off x="1412460" y="3169678"/>
          <a:ext cx="2218370" cy="6673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25 Mar.</a:t>
          </a:r>
        </a:p>
      </dsp:txBody>
      <dsp:txXfrm>
        <a:off x="1412460" y="3169678"/>
        <a:ext cx="2218370" cy="667300"/>
      </dsp:txXfrm>
    </dsp:sp>
    <dsp:sp modelId="{6F9AA972-DDBD-DD4B-BFC0-CF862E5750EB}">
      <dsp:nvSpPr>
        <dsp:cNvPr id="0" name=""/>
        <dsp:cNvSpPr/>
      </dsp:nvSpPr>
      <dsp:spPr>
        <a:xfrm>
          <a:off x="1412460" y="3836978"/>
          <a:ext cx="2218370" cy="67230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Use Virtual Tools</a:t>
          </a:r>
        </a:p>
      </dsp:txBody>
      <dsp:txXfrm>
        <a:off x="1412460" y="3836978"/>
        <a:ext cx="2218370" cy="672305"/>
      </dsp:txXfrm>
    </dsp:sp>
    <dsp:sp modelId="{DD3E98E3-5793-E143-8D38-2590AE0E56DD}">
      <dsp:nvSpPr>
        <dsp:cNvPr id="0" name=""/>
        <dsp:cNvSpPr/>
      </dsp:nvSpPr>
      <dsp:spPr>
        <a:xfrm>
          <a:off x="2521645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2FAEC3-F822-CF43-88D5-07CCE1A46161}">
      <dsp:nvSpPr>
        <dsp:cNvPr id="0" name=""/>
        <dsp:cNvSpPr/>
      </dsp:nvSpPr>
      <dsp:spPr>
        <a:xfrm rot="2700000">
          <a:off x="1217954" y="2737166"/>
          <a:ext cx="86506" cy="8650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6F6DF1-4462-534D-AB18-09F631CAF4B0}">
      <dsp:nvSpPr>
        <dsp:cNvPr id="0" name=""/>
        <dsp:cNvSpPr/>
      </dsp:nvSpPr>
      <dsp:spPr>
        <a:xfrm rot="2700000">
          <a:off x="2478392" y="2737166"/>
          <a:ext cx="86506" cy="865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6CBE0B-A608-5F48-92D2-0C06601AF451}">
      <dsp:nvSpPr>
        <dsp:cNvPr id="0" name=""/>
        <dsp:cNvSpPr/>
      </dsp:nvSpPr>
      <dsp:spPr>
        <a:xfrm>
          <a:off x="2672898" y="1723860"/>
          <a:ext cx="2218370" cy="6673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8 Apr.</a:t>
          </a:r>
        </a:p>
      </dsp:txBody>
      <dsp:txXfrm>
        <a:off x="2672898" y="1723860"/>
        <a:ext cx="2218370" cy="667300"/>
      </dsp:txXfrm>
    </dsp:sp>
    <dsp:sp modelId="{9203262F-E675-6E42-BEE9-0F54CCCD6698}">
      <dsp:nvSpPr>
        <dsp:cNvPr id="0" name=""/>
        <dsp:cNvSpPr/>
      </dsp:nvSpPr>
      <dsp:spPr>
        <a:xfrm>
          <a:off x="2672898" y="925497"/>
          <a:ext cx="2218370" cy="79836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Ask &amp; Answer Questions</a:t>
          </a:r>
        </a:p>
      </dsp:txBody>
      <dsp:txXfrm>
        <a:off x="2672898" y="925497"/>
        <a:ext cx="2218370" cy="798362"/>
      </dsp:txXfrm>
    </dsp:sp>
    <dsp:sp modelId="{877F3D7B-9C32-5544-A504-DE849579B118}">
      <dsp:nvSpPr>
        <dsp:cNvPr id="0" name=""/>
        <dsp:cNvSpPr/>
      </dsp:nvSpPr>
      <dsp:spPr>
        <a:xfrm>
          <a:off x="3782083" y="2391160"/>
          <a:ext cx="0" cy="389258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11D76E-1D67-2147-B7BC-A58E02CFA35D}">
      <dsp:nvSpPr>
        <dsp:cNvPr id="0" name=""/>
        <dsp:cNvSpPr/>
      </dsp:nvSpPr>
      <dsp:spPr>
        <a:xfrm>
          <a:off x="3933336" y="3169678"/>
          <a:ext cx="2218370" cy="6673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101600" rIns="101600" bIns="1016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29 Apr.</a:t>
          </a:r>
        </a:p>
      </dsp:txBody>
      <dsp:txXfrm>
        <a:off x="3933336" y="3169678"/>
        <a:ext cx="2218370" cy="667300"/>
      </dsp:txXfrm>
    </dsp:sp>
    <dsp:sp modelId="{F00F5A6E-8414-E940-B5CF-E0D9A12E0E2E}">
      <dsp:nvSpPr>
        <dsp:cNvPr id="0" name=""/>
        <dsp:cNvSpPr/>
      </dsp:nvSpPr>
      <dsp:spPr>
        <a:xfrm>
          <a:off x="3933336" y="3836978"/>
          <a:ext cx="2218370" cy="79836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925" tIns="161925" rIns="161925" bIns="16192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More Challenging Behaviors</a:t>
          </a:r>
        </a:p>
      </dsp:txBody>
      <dsp:txXfrm>
        <a:off x="3933336" y="3836978"/>
        <a:ext cx="2218370" cy="798362"/>
      </dsp:txXfrm>
    </dsp:sp>
    <dsp:sp modelId="{674A6EEC-66B2-1E42-8614-7F1A0B63DDB9}">
      <dsp:nvSpPr>
        <dsp:cNvPr id="0" name=""/>
        <dsp:cNvSpPr/>
      </dsp:nvSpPr>
      <dsp:spPr>
        <a:xfrm>
          <a:off x="5042521" y="2780419"/>
          <a:ext cx="0" cy="389258"/>
        </a:xfrm>
        <a:prstGeom prst="line">
          <a:avLst/>
        </a:pr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49CCE-FB5E-EF4A-B3AF-DAD75CF8A637}">
      <dsp:nvSpPr>
        <dsp:cNvPr id="0" name=""/>
        <dsp:cNvSpPr/>
      </dsp:nvSpPr>
      <dsp:spPr>
        <a:xfrm rot="2700000">
          <a:off x="3738830" y="2737166"/>
          <a:ext cx="86506" cy="8650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AF603E-DBEC-9F42-9547-6BF1005FDA32}">
      <dsp:nvSpPr>
        <dsp:cNvPr id="0" name=""/>
        <dsp:cNvSpPr/>
      </dsp:nvSpPr>
      <dsp:spPr>
        <a:xfrm rot="2700000">
          <a:off x="4999268" y="2737166"/>
          <a:ext cx="86506" cy="86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A78-3088-264B-B683-40524A1A5DFC}">
      <dsp:nvSpPr>
        <dsp:cNvPr id="0" name=""/>
        <dsp:cNvSpPr/>
      </dsp:nvSpPr>
      <dsp:spPr>
        <a:xfrm>
          <a:off x="5051" y="0"/>
          <a:ext cx="4417388" cy="5396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None</a:t>
          </a:r>
        </a:p>
      </dsp:txBody>
      <dsp:txXfrm>
        <a:off x="5051" y="0"/>
        <a:ext cx="4282477" cy="539646"/>
      </dsp:txXfrm>
    </dsp:sp>
    <dsp:sp modelId="{BF501D5B-5596-1E44-A79C-B33D6B1EEC6A}">
      <dsp:nvSpPr>
        <dsp:cNvPr id="0" name=""/>
        <dsp:cNvSpPr/>
      </dsp:nvSpPr>
      <dsp:spPr>
        <a:xfrm>
          <a:off x="3538962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Some</a:t>
          </a:r>
        </a:p>
      </dsp:txBody>
      <dsp:txXfrm>
        <a:off x="3808785" y="0"/>
        <a:ext cx="3877742" cy="539646"/>
      </dsp:txXfrm>
    </dsp:sp>
    <dsp:sp modelId="{098BE06F-BD68-554B-A21F-58871DFB00C0}">
      <dsp:nvSpPr>
        <dsp:cNvPr id="0" name=""/>
        <dsp:cNvSpPr/>
      </dsp:nvSpPr>
      <dsp:spPr>
        <a:xfrm>
          <a:off x="7072873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lot</a:t>
          </a:r>
        </a:p>
      </dsp:txBody>
      <dsp:txXfrm>
        <a:off x="7342696" y="0"/>
        <a:ext cx="3877742" cy="5396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A78-3088-264B-B683-40524A1A5DFC}">
      <dsp:nvSpPr>
        <dsp:cNvPr id="0" name=""/>
        <dsp:cNvSpPr/>
      </dsp:nvSpPr>
      <dsp:spPr>
        <a:xfrm>
          <a:off x="5051" y="0"/>
          <a:ext cx="4417388" cy="5396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None</a:t>
          </a:r>
        </a:p>
      </dsp:txBody>
      <dsp:txXfrm>
        <a:off x="5051" y="0"/>
        <a:ext cx="4282477" cy="539646"/>
      </dsp:txXfrm>
    </dsp:sp>
    <dsp:sp modelId="{BF501D5B-5596-1E44-A79C-B33D6B1EEC6A}">
      <dsp:nvSpPr>
        <dsp:cNvPr id="0" name=""/>
        <dsp:cNvSpPr/>
      </dsp:nvSpPr>
      <dsp:spPr>
        <a:xfrm>
          <a:off x="3538962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Some</a:t>
          </a:r>
        </a:p>
      </dsp:txBody>
      <dsp:txXfrm>
        <a:off x="3808785" y="0"/>
        <a:ext cx="3877742" cy="539646"/>
      </dsp:txXfrm>
    </dsp:sp>
    <dsp:sp modelId="{098BE06F-BD68-554B-A21F-58871DFB00C0}">
      <dsp:nvSpPr>
        <dsp:cNvPr id="0" name=""/>
        <dsp:cNvSpPr/>
      </dsp:nvSpPr>
      <dsp:spPr>
        <a:xfrm>
          <a:off x="7072873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lot</a:t>
          </a:r>
        </a:p>
      </dsp:txBody>
      <dsp:txXfrm>
        <a:off x="7342696" y="0"/>
        <a:ext cx="3877742" cy="5396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A78-3088-264B-B683-40524A1A5DFC}">
      <dsp:nvSpPr>
        <dsp:cNvPr id="0" name=""/>
        <dsp:cNvSpPr/>
      </dsp:nvSpPr>
      <dsp:spPr>
        <a:xfrm>
          <a:off x="5051" y="0"/>
          <a:ext cx="4417388" cy="5396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None</a:t>
          </a:r>
        </a:p>
      </dsp:txBody>
      <dsp:txXfrm>
        <a:off x="5051" y="0"/>
        <a:ext cx="4282477" cy="539646"/>
      </dsp:txXfrm>
    </dsp:sp>
    <dsp:sp modelId="{EDCF812F-83BF-BF4A-8AB2-258B16BC15FD}">
      <dsp:nvSpPr>
        <dsp:cNvPr id="0" name=""/>
        <dsp:cNvSpPr/>
      </dsp:nvSpPr>
      <dsp:spPr>
        <a:xfrm>
          <a:off x="3523969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Some</a:t>
          </a:r>
          <a:endParaRPr lang="en-US" sz="2400" b="1" kern="1200" dirty="0"/>
        </a:p>
      </dsp:txBody>
      <dsp:txXfrm>
        <a:off x="3793792" y="0"/>
        <a:ext cx="3877742" cy="539646"/>
      </dsp:txXfrm>
    </dsp:sp>
    <dsp:sp modelId="{098BE06F-BD68-554B-A21F-58871DFB00C0}">
      <dsp:nvSpPr>
        <dsp:cNvPr id="0" name=""/>
        <dsp:cNvSpPr/>
      </dsp:nvSpPr>
      <dsp:spPr>
        <a:xfrm>
          <a:off x="7072873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lot</a:t>
          </a:r>
        </a:p>
      </dsp:txBody>
      <dsp:txXfrm>
        <a:off x="7342696" y="0"/>
        <a:ext cx="3877742" cy="5396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A78-3088-264B-B683-40524A1A5DFC}">
      <dsp:nvSpPr>
        <dsp:cNvPr id="0" name=""/>
        <dsp:cNvSpPr/>
      </dsp:nvSpPr>
      <dsp:spPr>
        <a:xfrm>
          <a:off x="5051" y="0"/>
          <a:ext cx="4417388" cy="53964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None</a:t>
          </a:r>
        </a:p>
      </dsp:txBody>
      <dsp:txXfrm>
        <a:off x="5051" y="0"/>
        <a:ext cx="4282477" cy="539646"/>
      </dsp:txXfrm>
    </dsp:sp>
    <dsp:sp modelId="{EDCF812F-83BF-BF4A-8AB2-258B16BC15FD}">
      <dsp:nvSpPr>
        <dsp:cNvPr id="0" name=""/>
        <dsp:cNvSpPr/>
      </dsp:nvSpPr>
      <dsp:spPr>
        <a:xfrm>
          <a:off x="3523969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Some</a:t>
          </a:r>
          <a:endParaRPr lang="en-US" sz="2400" b="1" kern="1200" dirty="0"/>
        </a:p>
      </dsp:txBody>
      <dsp:txXfrm>
        <a:off x="3793792" y="0"/>
        <a:ext cx="3877742" cy="539646"/>
      </dsp:txXfrm>
    </dsp:sp>
    <dsp:sp modelId="{098BE06F-BD68-554B-A21F-58871DFB00C0}">
      <dsp:nvSpPr>
        <dsp:cNvPr id="0" name=""/>
        <dsp:cNvSpPr/>
      </dsp:nvSpPr>
      <dsp:spPr>
        <a:xfrm>
          <a:off x="7072873" y="0"/>
          <a:ext cx="4417388" cy="5396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64008" rIns="32004" bIns="6400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A lot</a:t>
          </a:r>
        </a:p>
      </dsp:txBody>
      <dsp:txXfrm>
        <a:off x="7342696" y="0"/>
        <a:ext cx="3877742" cy="5396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B062B-ABFB-5240-8415-DE2EB1AC0087}">
      <dsp:nvSpPr>
        <dsp:cNvPr id="0" name=""/>
        <dsp:cNvSpPr/>
      </dsp:nvSpPr>
      <dsp:spPr>
        <a:xfrm>
          <a:off x="1897338" y="433942"/>
          <a:ext cx="5760718" cy="5760718"/>
        </a:xfrm>
        <a:prstGeom prst="pie">
          <a:avLst>
            <a:gd name="adj1" fmla="val 162000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Distracted. Multi-tasking.</a:t>
          </a:r>
        </a:p>
      </dsp:txBody>
      <dsp:txXfrm>
        <a:off x="4955319" y="1627919"/>
        <a:ext cx="2125979" cy="1577339"/>
      </dsp:txXfrm>
    </dsp:sp>
    <dsp:sp modelId="{EF19D627-9491-9E46-ACB5-3BD4FA61D512}">
      <dsp:nvSpPr>
        <dsp:cNvPr id="0" name=""/>
        <dsp:cNvSpPr/>
      </dsp:nvSpPr>
      <dsp:spPr>
        <a:xfrm>
          <a:off x="1897338" y="627337"/>
          <a:ext cx="5760718" cy="5760718"/>
        </a:xfrm>
        <a:prstGeom prst="pie">
          <a:avLst>
            <a:gd name="adj1" fmla="val 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Engaged, camera on, willing to unmute.</a:t>
          </a:r>
        </a:p>
      </dsp:txBody>
      <dsp:txXfrm>
        <a:off x="4955319" y="3616738"/>
        <a:ext cx="2125979" cy="1577339"/>
      </dsp:txXfrm>
    </dsp:sp>
    <dsp:sp modelId="{A8BBEBF4-E23E-6C49-ABA8-F5B77F7BD855}">
      <dsp:nvSpPr>
        <dsp:cNvPr id="0" name=""/>
        <dsp:cNvSpPr/>
      </dsp:nvSpPr>
      <dsp:spPr>
        <a:xfrm>
          <a:off x="1703943" y="627337"/>
          <a:ext cx="5760718" cy="5760718"/>
        </a:xfrm>
        <a:prstGeom prst="pie">
          <a:avLst>
            <a:gd name="adj1" fmla="val 540000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Quiet. Listening. Avoid unmuting.</a:t>
          </a:r>
        </a:p>
      </dsp:txBody>
      <dsp:txXfrm>
        <a:off x="2280700" y="3616738"/>
        <a:ext cx="2125979" cy="1577339"/>
      </dsp:txXfrm>
    </dsp:sp>
    <dsp:sp modelId="{9BB94842-EF66-BC48-A41E-B7E9CE540F20}">
      <dsp:nvSpPr>
        <dsp:cNvPr id="0" name=""/>
        <dsp:cNvSpPr/>
      </dsp:nvSpPr>
      <dsp:spPr>
        <a:xfrm>
          <a:off x="1703943" y="433942"/>
          <a:ext cx="5760718" cy="5760718"/>
        </a:xfrm>
        <a:prstGeom prst="pie">
          <a:avLst>
            <a:gd name="adj1" fmla="val 108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Observer. Gauging safety and need to respond.</a:t>
          </a:r>
        </a:p>
      </dsp:txBody>
      <dsp:txXfrm>
        <a:off x="2280700" y="1627919"/>
        <a:ext cx="2125979" cy="1577339"/>
      </dsp:txXfrm>
    </dsp:sp>
    <dsp:sp modelId="{B3DE0EB8-693B-724A-8F2A-5D95C6DC571B}">
      <dsp:nvSpPr>
        <dsp:cNvPr id="0" name=""/>
        <dsp:cNvSpPr/>
      </dsp:nvSpPr>
      <dsp:spPr>
        <a:xfrm>
          <a:off x="1540722" y="77326"/>
          <a:ext cx="6473950" cy="6473950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9644C-14CF-6F46-8E87-DE10BB1426FF}">
      <dsp:nvSpPr>
        <dsp:cNvPr id="0" name=""/>
        <dsp:cNvSpPr/>
      </dsp:nvSpPr>
      <dsp:spPr>
        <a:xfrm>
          <a:off x="1540722" y="270721"/>
          <a:ext cx="6473950" cy="6473950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B9B2D2-A88C-0640-B8ED-9BB4D3A9B469}">
      <dsp:nvSpPr>
        <dsp:cNvPr id="0" name=""/>
        <dsp:cNvSpPr/>
      </dsp:nvSpPr>
      <dsp:spPr>
        <a:xfrm>
          <a:off x="1347327" y="270721"/>
          <a:ext cx="6473950" cy="6473950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98543-D9A7-F844-8C7F-FF323E1300DB}">
      <dsp:nvSpPr>
        <dsp:cNvPr id="0" name=""/>
        <dsp:cNvSpPr/>
      </dsp:nvSpPr>
      <dsp:spPr>
        <a:xfrm>
          <a:off x="1347327" y="77326"/>
          <a:ext cx="6473950" cy="6473950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5BC6C-F106-7441-B59C-33F24F4A3774}">
      <dsp:nvSpPr>
        <dsp:cNvPr id="0" name=""/>
        <dsp:cNvSpPr/>
      </dsp:nvSpPr>
      <dsp:spPr>
        <a:xfrm>
          <a:off x="0" y="4084122"/>
          <a:ext cx="1490680" cy="8935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7" tIns="206248" rIns="106017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Discuss</a:t>
          </a:r>
        </a:p>
      </dsp:txBody>
      <dsp:txXfrm>
        <a:off x="0" y="4084122"/>
        <a:ext cx="1490680" cy="893506"/>
      </dsp:txXfrm>
    </dsp:sp>
    <dsp:sp modelId="{D34424C7-0CB5-9241-98FB-E3A2AE94CFC7}">
      <dsp:nvSpPr>
        <dsp:cNvPr id="0" name=""/>
        <dsp:cNvSpPr/>
      </dsp:nvSpPr>
      <dsp:spPr>
        <a:xfrm>
          <a:off x="1490680" y="4084122"/>
          <a:ext cx="4472040" cy="89350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14" tIns="203200" rIns="9071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Discuss what you notice about the questions if time permits</a:t>
          </a:r>
        </a:p>
      </dsp:txBody>
      <dsp:txXfrm>
        <a:off x="1490680" y="4084122"/>
        <a:ext cx="4472040" cy="893506"/>
      </dsp:txXfrm>
    </dsp:sp>
    <dsp:sp modelId="{5C6F09BB-3BBC-8540-907F-CD2DB9875CEC}">
      <dsp:nvSpPr>
        <dsp:cNvPr id="0" name=""/>
        <dsp:cNvSpPr/>
      </dsp:nvSpPr>
      <dsp:spPr>
        <a:xfrm rot="10800000">
          <a:off x="0" y="2723312"/>
          <a:ext cx="1490680" cy="137421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7" tIns="206248" rIns="106017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Avoid</a:t>
          </a:r>
        </a:p>
      </dsp:txBody>
      <dsp:txXfrm rot="-10800000">
        <a:off x="0" y="2723312"/>
        <a:ext cx="1490680" cy="893238"/>
      </dsp:txXfrm>
    </dsp:sp>
    <dsp:sp modelId="{C4917398-96D1-534A-B645-C807883BAF80}">
      <dsp:nvSpPr>
        <dsp:cNvPr id="0" name=""/>
        <dsp:cNvSpPr/>
      </dsp:nvSpPr>
      <dsp:spPr>
        <a:xfrm>
          <a:off x="1490680" y="2723312"/>
          <a:ext cx="4472040" cy="89323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14" tIns="203200" rIns="9071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Avoid reading your list</a:t>
          </a:r>
        </a:p>
      </dsp:txBody>
      <dsp:txXfrm>
        <a:off x="1490680" y="2723312"/>
        <a:ext cx="4472040" cy="893238"/>
      </dsp:txXfrm>
    </dsp:sp>
    <dsp:sp modelId="{7F0AC492-4E4A-F146-B8BD-A5198934F6A7}">
      <dsp:nvSpPr>
        <dsp:cNvPr id="0" name=""/>
        <dsp:cNvSpPr/>
      </dsp:nvSpPr>
      <dsp:spPr>
        <a:xfrm rot="10800000">
          <a:off x="0" y="1362502"/>
          <a:ext cx="1490680" cy="137421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7" tIns="206248" rIns="106017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Discuss</a:t>
          </a:r>
        </a:p>
      </dsp:txBody>
      <dsp:txXfrm rot="-10800000">
        <a:off x="0" y="1362502"/>
        <a:ext cx="1490680" cy="893238"/>
      </dsp:txXfrm>
    </dsp:sp>
    <dsp:sp modelId="{1455D42D-35DC-784D-9D4E-F7AECAD7142A}">
      <dsp:nvSpPr>
        <dsp:cNvPr id="0" name=""/>
        <dsp:cNvSpPr/>
      </dsp:nvSpPr>
      <dsp:spPr>
        <a:xfrm>
          <a:off x="1490680" y="1362502"/>
          <a:ext cx="4472040" cy="89323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14" tIns="203200" rIns="9071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Discuss your responses</a:t>
          </a:r>
        </a:p>
      </dsp:txBody>
      <dsp:txXfrm>
        <a:off x="1490680" y="1362502"/>
        <a:ext cx="4472040" cy="893238"/>
      </dsp:txXfrm>
    </dsp:sp>
    <dsp:sp modelId="{25867F75-758A-C34F-BBFF-7440B3A5CE26}">
      <dsp:nvSpPr>
        <dsp:cNvPr id="0" name=""/>
        <dsp:cNvSpPr/>
      </dsp:nvSpPr>
      <dsp:spPr>
        <a:xfrm rot="10800000">
          <a:off x="0" y="1692"/>
          <a:ext cx="1490680" cy="1374212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17" tIns="206248" rIns="106017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Join</a:t>
          </a:r>
        </a:p>
      </dsp:txBody>
      <dsp:txXfrm rot="-10800000">
        <a:off x="0" y="1692"/>
        <a:ext cx="1490680" cy="893238"/>
      </dsp:txXfrm>
    </dsp:sp>
    <dsp:sp modelId="{8B9ABCD2-1F24-8B41-8E7A-256438378AEB}">
      <dsp:nvSpPr>
        <dsp:cNvPr id="0" name=""/>
        <dsp:cNvSpPr/>
      </dsp:nvSpPr>
      <dsp:spPr>
        <a:xfrm>
          <a:off x="1490680" y="1692"/>
          <a:ext cx="4472040" cy="89323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14" tIns="203200" rIns="90714" bIns="20320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Join your room</a:t>
          </a:r>
        </a:p>
      </dsp:txBody>
      <dsp:txXfrm>
        <a:off x="1490680" y="1692"/>
        <a:ext cx="4472040" cy="8932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17/3/layout/HorizontalLabelsTimeline">
  <dgm:title val="Horizontal Labels Timeline"/>
  <dgm:desc val="Use to show a list of events in chronological order. The rectangular shape contains the description while the date is shown immediately below. It can display a large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/>
    </dgm:constrLst>
    <dgm:layoutNode name="divider" styleLbl="fgAcc1">
      <dgm:alg type="sp"/>
      <dgm:shape xmlns:r="http://schemas.openxmlformats.org/officeDocument/2006/relationships" type="line" r:blip="" zOrderOff="-1">
        <dgm:adjLst/>
      </dgm:shap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hoose name="constrBasedOnChildrenCount">
        <dgm:if name="constrForTwoChildren" axis="ch" ptType="node" func="cnt" op="lte" val="2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0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if>
        <dgm:else name="constrForRest">
          <dgm:constrLst>
            <dgm:constr type="primFontSz" for="des" forName="L1TextContainer" val="20"/>
            <dgm:constr type="primFontSz" for="des" forName="L2TextContainer" refType="primFontSz" refFor="des" refForName="L1TextContainer" op="equ" fact="0.85"/>
            <dgm:constr type="w" for="ch" forName="composite" refType="w"/>
            <dgm:constr type="h" for="ch" forName="composite" refType="h"/>
            <dgm:constr type="w" for="ch" forName="spaceBetweenRectangles" refType="w" refFor="ch" refForName="composite" fact="-0.5"/>
            <dgm:constr type="w" for="ch" ptType="sibTrans" op="equ"/>
            <dgm:constr type="primFontSz" for="des" forName="L1TextContainer" op="equ"/>
            <dgm:constr type="primFontSz" for="des" forName="L2TextContainer" op="equ"/>
          </dgm:constrLst>
        </dgm:else>
      </dgm:choose>
      <dgm:forEach name="nodesForEach" axis="ch" ptType="node">
        <dgm:layoutNode name="composite">
          <dgm:alg type="composite"/>
          <dgm:shape xmlns:r="http://schemas.openxmlformats.org/officeDocument/2006/relationships" r:blip="">
            <dgm:adjLst/>
          </dgm:shape>
          <dgm:choose name="CaseForPlacingNodesAboveAndBelowDivider">
            <dgm:if name="CaseForPlacingNodeAboveDivider" axis="self" ptType="node" func="posOdd" op="equ" val="1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31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b" for="ch" forName="L2TextContainerWrapper" refType="h" fact="0.31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43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.5"/>
              </dgm:constrLst>
            </dgm:if>
            <dgm:else name="CaseForPlacingNodeBelowDivider">
              <dgm:constrLst>
                <dgm:constr type="w" for="ch" forName="L1TextContainer" refType="w" fact="0.88"/>
                <dgm:constr type="l" for="ch" forName="L1TextContainer" refType="w" fact="0.06"/>
                <dgm:constr type="h" for="ch" forName="L1TextContainer" refType="h" fact="0.12"/>
                <dgm:constr type="t" for="ch" forName="L1TextContainer" refType="h" fact="0.57"/>
                <dgm:constr type="w" for="ch" forName="L2TextContainerWrapper" refType="w" fact="0.88"/>
                <dgm:constr type="l" for="ch" forName="L2TextContainerWrapper" refType="w" fact="0.06"/>
                <dgm:constr type="h" for="ch" forName="L2TextContainerWrapper" refType="h" fact="0.31"/>
                <dgm:constr type="t" for="ch" forName="L2TextContainerWrapper" refType="h" fact="0.69"/>
                <dgm:constr type="w" for="ch" forName="ConnectLine"/>
                <dgm:constr type="ctrX" for="ch" forName="ConnectLine" refType="w" fact="0.5"/>
                <dgm:constr type="h" for="ch" forName="ConnectLine" refType="h" fact="0.07"/>
                <dgm:constr type="t" for="ch" forName="ConnectLine" refType="h" fact="0.5"/>
                <dgm:constr type="w" for="ch" forName="ConnectorPoint" refType="h" fact="0.022"/>
                <dgm:constr type="h" for="ch" forName="ConnectorPoint" refType="h" fact="0.022"/>
                <dgm:constr type="ctrX" for="ch" forName="ConnectorPoint" refType="w" fact="0.5"/>
                <dgm:constr type="ctrY" for="ch" forName="ConnectorPoint" refType="h" fact="0.5"/>
                <dgm:constr type="w" for="ch" forName="EmptyPlaceHolder" refType="w"/>
                <dgm:constr type="h" for="ch" forName="EmptyPlaceHolder" refType="h" fact="0.5"/>
                <dgm:constr type="t" for="ch" forName="EmptyPlaceHolder" refType="h" fact="0"/>
              </dgm:constrLst>
            </dgm:else>
          </dgm:choose>
          <dgm:layoutNode name="L1TextContainer" styleLbl="alignNode1">
            <dgm:varLst>
              <dgm:chMax val="1"/>
              <dgm:chPref val="1"/>
              <dgm:bulletEnabled val="1"/>
            </dgm:varLst>
            <dgm:alg type="tx">
              <dgm:param type="txAnchorVert" val="mid"/>
              <dgm:param type="parTxLTRAlign" val="ctr"/>
              <dgm:param type="parTxRTLAlign" val="ctr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tMarg" refType="primFontSz" fact="0.4"/>
              <dgm:constr type="bMarg" refType="primFontSz" fact="0.4"/>
              <dgm:constr type="lMarg" refType="primFontSz" fact="0.4"/>
              <dgm:constr type="rMarg" refType="primFontSz" fact="0.4"/>
            </dgm:constrLst>
            <dgm:ruleLst>
              <dgm:rule type="primFontSz" val="14" fact="NaN" max="NaN"/>
            </dgm:ruleLst>
          </dgm:layoutNode>
          <dgm:layoutNode name="L2TextContainerWrapper">
            <dgm:varLst>
              <dgm:bulletEnabled val="1"/>
            </dgm:varLst>
            <dgm:alg type="composite"/>
            <dgm:choose name="L2TextContainerConstr">
              <dgm:if name="CaseForPlacingL2TextContaineAboveDivider" axis="self" ptType="node" func="posOdd" op="equ" val="1">
                <dgm:constrLst>
                  <dgm:constr type="h" for="ch" forName="L2TextContainer" refType="h" fact="0.39"/>
                  <dgm:constr type="b" for="ch" forName="L2TextContainer" refType="h"/>
                  <dgm:constr type="h" for="ch" forName="FlexibleEmptyPlaceHolder" refType="h" fact="0.61"/>
                </dgm:constrLst>
              </dgm:if>
              <dgm:else name="CaseForPlacingL2TextContaineBelowDivider">
                <dgm:constrLst>
                  <dgm:constr type="h" for="ch" forName="L2TextContainer" refType="h" fact="0.39"/>
                  <dgm:constr type="h" for="ch" forName="FlexibleEmptyPlaceHolder" refType="h" fact="0.61"/>
                  <dgm:constr type="b" for="ch" forName="FlexibleEmptyPlaceHolder" refType="h"/>
                </dgm:constrLst>
              </dgm:else>
            </dgm:choose>
            <dgm:layoutNode name="L2TextContainer" styleLbl="bgAccFollowNode1" moveWith="L1TextContainer">
              <dgm:choose name="L2TextContainerAlgo">
                <dgm:if name="L2TextContainerAlgoLTR" func="var" arg="dir" op="equ" val="norm">
                  <dgm:alg type="tx">
                    <dgm:param type="txAnchorVert" val="mid"/>
                    <dgm:param type="parTxRTLAlign" val="l"/>
                    <dgm:param type="parTxLTRAlign" val="l"/>
                    <dgm:param type="txAnchorVertCh" val="mid"/>
                    <dgm:param type="shpTxRTLAlignCh" val="l"/>
                    <dgm:param type="shpTxLTRAlignCh" val="l"/>
                  </dgm:alg>
                </dgm:if>
                <dgm:else name="L2TextContainerAlgoRTL">
                  <dgm:alg type="tx">
                    <dgm:param type="txAnchorVert" val="mid"/>
                    <dgm:param type="parTxRTLAlign" val="r"/>
                    <dgm:param type="parTxLTRAlign" val="r"/>
                    <dgm:param type="txAnchorVertCh" val="mid"/>
                    <dgm:param type="shpTxRTLAlignCh" val="r"/>
                    <dgm:param type="shpTxLTRAlignCh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 fact="0.75"/>
                <dgm:constr type="bMarg" refType="primFontSz" fact="0.75"/>
                <dgm:constr type="lMarg" refType="primFontSz" fact="0.75"/>
                <dgm:constr type="rMarg" refType="primFontSz" fact="0.75"/>
              </dgm:constrLst>
              <dgm:ruleLst>
                <dgm:rule type="h" val="INF" fact="NaN" max="NaN"/>
                <dgm:rule type="primFontSz" val="12" fact="NaN" max="NaN"/>
                <dgm:rule type="secFontSz" val="10" fact="NaN" max="NaN"/>
              </dgm:ruleLst>
            </dgm:layoutNode>
            <dgm:layoutNode name="FlexibleEmptyPlaceHolder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</dgm:layoutNode>
          </dgm:layoutNode>
          <dgm:layoutNode name="ConnectLine" styleLbl="sibTrans1D1" moveWith="L1TextContainer">
            <dgm:alg type="sp"/>
            <dgm:shape xmlns:r="http://schemas.openxmlformats.org/officeDocument/2006/relationships" type="line" r:blip="">
              <dgm:adjLst/>
            </dgm:shape>
            <dgm:presOf/>
            <dgm:constrLst/>
          </dgm:layoutNode>
          <dgm:layoutNode name="ConnectorPoint" styleLbl="node1" moveWith="L1TextContainer">
            <dgm:alg type="sp"/>
            <dgm:shape xmlns:r="http://schemas.openxmlformats.org/officeDocument/2006/relationships" rot="45" type="rect" r:blip="" zOrderOff="10">
              <dgm:adjLst/>
              <dgm:extLst>
                <a:ext uri="{B698B0E9-8C71-41B9-8309-B3DCBF30829C}">
                  <dgm1612:spPr xmlns:dgm1612="http://schemas.microsoft.com/office/drawing/2016/12/diagram">
                    <a:ln w="6350"/>
                  </dgm1612:spPr>
                </a:ext>
              </dgm:extLst>
            </dgm:shape>
            <dgm:presOf/>
            <dgm:constrLst/>
          </dgm:layoutNode>
          <dgm:layoutNode name="EmptyPlaceHolder">
            <dgm:alg type="sp"/>
            <dgm:shape xmlns:r="http://schemas.openxmlformats.org/officeDocument/2006/relationships" r:blip="">
              <dgm:adjLst/>
            </dgm:shape>
            <dgm:presOf/>
            <dgm:constrLst/>
          </dgm:layoutNode>
        </dgm:layoutNode>
        <dgm:forEach name="Name28" axis="followSib" ptType="sibTrans" cnt="1">
          <dgm:layoutNode name="spaceBetweenRectangle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3D940-2DEF-4C41-ABCF-3B1673E7F73C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2B63C-222C-8F4B-A3EE-9CB72CA5BB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29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45953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158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25424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33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3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3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3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3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34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9263BEA-5E22-B941-85D1-7F1CEA8536A7}" type="slidenum">
              <a:rPr lang="en-US" altLang="en-US" sz="1200">
                <a:latin typeface="Times New Roman" charset="0"/>
              </a:rPr>
              <a:pPr eaLnBrk="1" hangingPunct="1"/>
              <a:t>20</a:t>
            </a:fld>
            <a:endParaRPr lang="en-US" altLang="en-US" sz="1200">
              <a:latin typeface="Times New Roman" charset="0"/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703263"/>
            <a:ext cx="6253163" cy="351790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1409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22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51856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95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25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19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01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84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06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548979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17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141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919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9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260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801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3ED982-05F3-47F0-95E8-A9BD730DFF0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241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87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55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82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6404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035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098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1664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647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73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666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25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2729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656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87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2200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2184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020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158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49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296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1990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6468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2565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231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81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708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101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39800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512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889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05010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5412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111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6330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821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2B63C-222C-8F4B-A3EE-9CB72CA5BBD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587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18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EC7D0-BDEC-DE42-A988-57A88857A349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55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014684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smtClean="0"/>
              <a:t>124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72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302249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2F9AB-3C90-481E-8C34-4F549BF455D7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238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5EC506-BEC5-2E43-AF93-80148C5E9F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5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0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239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561F3C-4A3E-F04F-A966-2549880D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CF202-F64D-9640-B33E-17FF4F9EFCA2}" type="datetime1">
              <a:rPr lang="en-US" smtClean="0"/>
              <a:t>3/2/22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985DF1-06F0-EB4D-ABE8-28A3C6D3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Training Tips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560DC-3502-9C48-9401-53D504B7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93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797AF556-F8CA-8A42-967F-9FA466C52FAB}" type="datetime1">
              <a:rPr lang="en-US" noProof="0" smtClean="0"/>
              <a:t>3/2/22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4BCBDF0-C27F-CB40-A2FF-E2FDCB9A8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1858"/>
            <a:ext cx="11029615" cy="3239559"/>
          </a:xfrm>
        </p:spPr>
        <p:txBody>
          <a:bodyPr>
            <a:normAutofit/>
          </a:bodyPr>
          <a:lstStyle/>
          <a:p>
            <a:r>
              <a:rPr lang="en-US" sz="6600" b="1" cap="none" dirty="0"/>
              <a:t>Big Words Here</a:t>
            </a:r>
          </a:p>
        </p:txBody>
      </p:sp>
    </p:spTree>
    <p:extLst>
      <p:ext uri="{BB962C8B-B14F-4D97-AF65-F5344CB8AC3E}">
        <p14:creationId xmlns:p14="http://schemas.microsoft.com/office/powerpoint/2010/main" val="2100552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35782" y="401836"/>
            <a:ext cx="11120437" cy="3643312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6130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11188675" y="6461130"/>
            <a:ext cx="429605" cy="465084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47982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body" sz="quarter" idx="13"/>
          </p:nvPr>
        </p:nvSpPr>
        <p:spPr>
          <a:xfrm>
            <a:off x="1821656" y="2721471"/>
            <a:ext cx="9834563" cy="97872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2133"/>
              </a:spcBef>
              <a:buSzTx/>
              <a:buFontTx/>
              <a:buNone/>
              <a:defRPr sz="6400">
                <a:solidFill>
                  <a:srgbClr val="747676"/>
                </a:solidFill>
              </a:defRPr>
            </a:lvl1pPr>
          </a:lstStyle>
          <a:p>
            <a:r>
              <a:t>Type a quote here.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4"/>
          </p:nvPr>
        </p:nvSpPr>
        <p:spPr>
          <a:xfrm>
            <a:off x="1821656" y="5464973"/>
            <a:ext cx="9834563" cy="8262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2133"/>
              </a:spcBef>
              <a:buSzTx/>
              <a:buFontTx/>
              <a:buNone/>
              <a:defRPr sz="64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-Johnny Appleseed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18198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9749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martArtFor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D2C2803-9FFD-534B-ACD2-49724BB9516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8432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0DF605DE-FB0B-FE42-9E20-76BDDE4CDBF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816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4">
            <a:extLst>
              <a:ext uri="{FF2B5EF4-FFF2-40B4-BE49-F238E27FC236}">
                <a16:creationId xmlns:a16="http://schemas.microsoft.com/office/drawing/2014/main" id="{031C18F8-7F64-694C-A641-9137B0DB57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" y="4572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E2A436A7-1608-774C-AA3E-D63BA67BE3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84320" y="345948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D15F1E1A-DDFA-C844-89FB-4EBBE13E9C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38160" y="3459480"/>
            <a:ext cx="4023360" cy="338328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>
            <a:extLst>
              <a:ext uri="{FF2B5EF4-FFF2-40B4-BE49-F238E27FC236}">
                <a16:creationId xmlns:a16="http://schemas.microsoft.com/office/drawing/2014/main" id="{CF73AE68-790B-BE4C-A4E4-A6946BB2EB7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80" y="3459480"/>
            <a:ext cx="4023360" cy="338328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81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4B42F-2C80-4037-BF8E-C209D59D9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35376"/>
            <a:ext cx="2844799" cy="365125"/>
          </a:xfrm>
        </p:spPr>
        <p:txBody>
          <a:bodyPr/>
          <a:lstStyle/>
          <a:p>
            <a:fld id="{08E9083C-709A-A84C-B566-172C35AD9DDB}" type="datetime1">
              <a:rPr lang="en-US" noProof="0" smtClean="0"/>
              <a:t>3/2/22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56474-3A38-4097-8649-FAF662D8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35376"/>
            <a:ext cx="1052510" cy="365125"/>
          </a:xfrm>
          <a:prstGeom prst="rect">
            <a:avLst/>
          </a:prstGeom>
        </p:spPr>
        <p:txBody>
          <a:bodyPr/>
          <a:lstStyle/>
          <a:p>
            <a:fld id="{F603CDE5-C1D8-4EDD-870F-A498BAFA520F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F907DD0-6A5F-4994-AB77-82E297226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101" y="6435376"/>
            <a:ext cx="6818262" cy="365125"/>
          </a:xfrm>
        </p:spPr>
        <p:txBody>
          <a:bodyPr/>
          <a:lstStyle/>
          <a:p>
            <a:pPr algn="l"/>
            <a:r>
              <a:rPr lang="en-US" noProof="0"/>
              <a:t>Virtual Training Tips</a:t>
            </a:r>
            <a:endParaRPr lang="en-US" noProof="0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749FE3E-965E-2546-97E5-BC8C01AA16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159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52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23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528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80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484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30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31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2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3/2/22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9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9" r:id="rId6"/>
    <p:sldLayoutId id="2147483704" r:id="rId7"/>
    <p:sldLayoutId id="2147483705" r:id="rId8"/>
    <p:sldLayoutId id="2147483706" r:id="rId9"/>
    <p:sldLayoutId id="2147483708" r:id="rId10"/>
    <p:sldLayoutId id="2147483707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8.xml"/><Relationship Id="rId4" Type="http://schemas.openxmlformats.org/officeDocument/2006/relationships/image" Target="../media/image10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114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2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5" Type="http://schemas.openxmlformats.org/officeDocument/2006/relationships/diagramQuickStyle" Target="../diagrams/quickStyle32.xml"/><Relationship Id="rId4" Type="http://schemas.openxmlformats.org/officeDocument/2006/relationships/diagramLayout" Target="../diagrams/layout3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diagramData" Target="../diagrams/data7.xml"/><Relationship Id="rId3" Type="http://schemas.openxmlformats.org/officeDocument/2006/relationships/diagramData" Target="../diagrams/data4.xml"/><Relationship Id="rId21" Type="http://schemas.openxmlformats.org/officeDocument/2006/relationships/diagramColors" Target="../diagrams/colors7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6" Type="http://schemas.openxmlformats.org/officeDocument/2006/relationships/diagramColors" Target="../diagrams/colors6.xml"/><Relationship Id="rId20" Type="http://schemas.openxmlformats.org/officeDocument/2006/relationships/diagramQuickStyle" Target="../diagrams/quickStyl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19" Type="http://schemas.openxmlformats.org/officeDocument/2006/relationships/diagramLayout" Target="../diagrams/layout7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Relationship Id="rId22" Type="http://schemas.microsoft.com/office/2007/relationships/diagramDrawing" Target="../diagrams/drawing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slide" Target="slide10.xml"/><Relationship Id="rId3" Type="http://schemas.openxmlformats.org/officeDocument/2006/relationships/image" Target="../media/image43.sv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2" Type="http://schemas.openxmlformats.org/officeDocument/2006/relationships/image" Target="../media/image42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2.xml"/><Relationship Id="rId6" Type="http://schemas.openxmlformats.org/officeDocument/2006/relationships/slide" Target="slide48.xml"/><Relationship Id="rId11" Type="http://schemas.openxmlformats.org/officeDocument/2006/relationships/image" Target="../media/image50.png"/><Relationship Id="rId5" Type="http://schemas.openxmlformats.org/officeDocument/2006/relationships/image" Target="../media/image45.svg"/><Relationship Id="rId15" Type="http://schemas.openxmlformats.org/officeDocument/2006/relationships/image" Target="../media/image52.png"/><Relationship Id="rId10" Type="http://schemas.openxmlformats.org/officeDocument/2006/relationships/image" Target="../media/image49.sv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slide" Target="slide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thiagi.com/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" Target="slide16.xml"/><Relationship Id="rId7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10" Type="http://schemas.openxmlformats.org/officeDocument/2006/relationships/slide" Target="slide62.xml"/><Relationship Id="rId4" Type="http://schemas.openxmlformats.org/officeDocument/2006/relationships/slide" Target="slide12.xml"/><Relationship Id="rId9" Type="http://schemas.openxmlformats.org/officeDocument/2006/relationships/slide" Target="slide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425390">
            <a:off x="1330944" y="378963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425390">
            <a:off x="2593300" y="1673335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1">
            <a:extLst>
              <a:ext uri="{FF2B5EF4-FFF2-40B4-BE49-F238E27FC236}">
                <a16:creationId xmlns:a16="http://schemas.microsoft.com/office/drawing/2014/main" id="{296BE4F0-4951-B948-A872-99F7EF0A531E}"/>
              </a:ext>
            </a:extLst>
          </p:cNvPr>
          <p:cNvSpPr>
            <a:spLocks/>
          </p:cNvSpPr>
          <p:nvPr/>
        </p:nvSpPr>
        <p:spPr bwMode="auto">
          <a:xfrm rot="21425390">
            <a:off x="2615592" y="1630112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425390">
            <a:off x="3250718" y="1238761"/>
            <a:ext cx="6195670" cy="4104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Download the Learner Guide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Close things you aren’t using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400" dirty="0"/>
              <a:t>Turn on your camera (if possible)</a:t>
            </a:r>
            <a:endParaRPr lang="en-US" sz="2400" dirty="0">
              <a:cs typeface="Georgia"/>
            </a:endParaRP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Click on your favorite reaction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Try Speaker View and Gallery View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Michelle is our producer today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425390">
            <a:off x="2627734" y="2350691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utoShape 1">
            <a:extLst>
              <a:ext uri="{FF2B5EF4-FFF2-40B4-BE49-F238E27FC236}">
                <a16:creationId xmlns:a16="http://schemas.microsoft.com/office/drawing/2014/main" id="{87EFDE08-DF1C-FF44-8897-A9844CDAC693}"/>
              </a:ext>
            </a:extLst>
          </p:cNvPr>
          <p:cNvSpPr>
            <a:spLocks/>
          </p:cNvSpPr>
          <p:nvPr/>
        </p:nvSpPr>
        <p:spPr bwMode="auto">
          <a:xfrm rot="21425390">
            <a:off x="2650026" y="2307468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425390">
            <a:off x="2662168" y="3028048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utoShape 1">
            <a:extLst>
              <a:ext uri="{FF2B5EF4-FFF2-40B4-BE49-F238E27FC236}">
                <a16:creationId xmlns:a16="http://schemas.microsoft.com/office/drawing/2014/main" id="{DAFBBC56-D8F6-EE40-B291-E4EB0C4655AC}"/>
              </a:ext>
            </a:extLst>
          </p:cNvPr>
          <p:cNvSpPr>
            <a:spLocks/>
          </p:cNvSpPr>
          <p:nvPr/>
        </p:nvSpPr>
        <p:spPr bwMode="auto">
          <a:xfrm rot="21425390">
            <a:off x="2684460" y="2984825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425390">
            <a:off x="2696602" y="3705404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utoShape 1">
            <a:extLst>
              <a:ext uri="{FF2B5EF4-FFF2-40B4-BE49-F238E27FC236}">
                <a16:creationId xmlns:a16="http://schemas.microsoft.com/office/drawing/2014/main" id="{E50247CF-269E-EC41-BE5D-B34374A3BECF}"/>
              </a:ext>
            </a:extLst>
          </p:cNvPr>
          <p:cNvSpPr>
            <a:spLocks/>
          </p:cNvSpPr>
          <p:nvPr/>
        </p:nvSpPr>
        <p:spPr bwMode="auto">
          <a:xfrm rot="21425390">
            <a:off x="2718894" y="3662181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425390">
            <a:off x="2731036" y="4382760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9F5CEF04-A00B-D746-ABBC-3F1144ADE375}"/>
              </a:ext>
            </a:extLst>
          </p:cNvPr>
          <p:cNvSpPr>
            <a:spLocks/>
          </p:cNvSpPr>
          <p:nvPr/>
        </p:nvSpPr>
        <p:spPr bwMode="auto">
          <a:xfrm rot="21425390">
            <a:off x="2753328" y="4339537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425390">
            <a:off x="2765469" y="5060117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580E9799-0E70-ED4F-84EF-F0F71C8C1D4C}"/>
              </a:ext>
            </a:extLst>
          </p:cNvPr>
          <p:cNvSpPr>
            <a:spLocks/>
          </p:cNvSpPr>
          <p:nvPr/>
        </p:nvSpPr>
        <p:spPr bwMode="auto">
          <a:xfrm rot="21425390">
            <a:off x="2787761" y="5016894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414880">
            <a:off x="2343150" y="871044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Welcome!</a:t>
            </a:r>
          </a:p>
        </p:txBody>
      </p:sp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A853A716-20F2-B14C-89A5-38DF8CB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8" r="1698"/>
          <a:stretch>
            <a:fillRect/>
          </a:stretch>
        </p:blipFill>
        <p:spPr>
          <a:xfrm rot="21429662">
            <a:off x="7636493" y="727167"/>
            <a:ext cx="1910426" cy="1483427"/>
          </a:xfrm>
          <a:prstGeom prst="rect">
            <a:avLst/>
          </a:prstGeom>
        </p:spPr>
      </p:pic>
      <p:sp>
        <p:nvSpPr>
          <p:cNvPr id="51" name="Right Arrow 50">
            <a:hlinkClick r:id="" action="ppaction://noaction"/>
            <a:extLst>
              <a:ext uri="{FF2B5EF4-FFF2-40B4-BE49-F238E27FC236}">
                <a16:creationId xmlns:a16="http://schemas.microsoft.com/office/drawing/2014/main" id="{48EB2F0B-98D2-2645-B683-E37E090DE421}"/>
              </a:ext>
            </a:extLst>
          </p:cNvPr>
          <p:cNvSpPr/>
          <p:nvPr/>
        </p:nvSpPr>
        <p:spPr>
          <a:xfrm>
            <a:off x="9322130" y="5502136"/>
            <a:ext cx="439387" cy="19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noaction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10842171" y="61632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Placeholder 1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D41DCFD1-C377-4B44-9F40-3ED2BF07AD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7813" b="7813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8" name="Triangle 7">
            <a:hlinkClick r:id="rId4" action="ppaction://hlinksldjump"/>
            <a:extLst>
              <a:ext uri="{FF2B5EF4-FFF2-40B4-BE49-F238E27FC236}">
                <a16:creationId xmlns:a16="http://schemas.microsoft.com/office/drawing/2014/main" id="{9043A575-0663-AB47-B595-A6D0428D829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hlinkClick r:id="rId4" action="ppaction://hlinksldjump"/>
            <a:extLst>
              <a:ext uri="{FF2B5EF4-FFF2-40B4-BE49-F238E27FC236}">
                <a16:creationId xmlns:a16="http://schemas.microsoft.com/office/drawing/2014/main" id="{2D487C77-04E6-C344-AFC9-33C9858B6BBD}"/>
              </a:ext>
            </a:extLst>
          </p:cNvPr>
          <p:cNvSpPr/>
          <p:nvPr/>
        </p:nvSpPr>
        <p:spPr>
          <a:xfrm>
            <a:off x="152400" y="63156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97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8B261-46A5-2E47-860E-3958D0D0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Office Hours</a:t>
            </a:r>
          </a:p>
        </p:txBody>
      </p:sp>
      <p:graphicFrame>
        <p:nvGraphicFramePr>
          <p:cNvPr id="16" name="Diagram 4">
            <a:extLst>
              <a:ext uri="{FF2B5EF4-FFF2-40B4-BE49-F238E27FC236}">
                <a16:creationId xmlns:a16="http://schemas.microsoft.com/office/drawing/2014/main" id="{356384C3-2749-466F-89D3-07F876DBA4DA}"/>
              </a:ext>
            </a:extLst>
          </p:cNvPr>
          <p:cNvGraphicFramePr/>
          <p:nvPr/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720567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425390">
            <a:off x="1330944" y="378963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425390">
            <a:off x="2593300" y="1673335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1">
            <a:extLst>
              <a:ext uri="{FF2B5EF4-FFF2-40B4-BE49-F238E27FC236}">
                <a16:creationId xmlns:a16="http://schemas.microsoft.com/office/drawing/2014/main" id="{296BE4F0-4951-B948-A872-99F7EF0A531E}"/>
              </a:ext>
            </a:extLst>
          </p:cNvPr>
          <p:cNvSpPr>
            <a:spLocks/>
          </p:cNvSpPr>
          <p:nvPr/>
        </p:nvSpPr>
        <p:spPr bwMode="auto">
          <a:xfrm rot="21425390">
            <a:off x="2615592" y="1630112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425390">
            <a:off x="3250718" y="1238761"/>
            <a:ext cx="6195670" cy="4104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Grab an 8 ½ x11 piece of paper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Close things you aren’t using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400" dirty="0"/>
              <a:t>Turn on your camera (if possible)</a:t>
            </a:r>
            <a:endParaRPr lang="en-US" sz="2400" dirty="0">
              <a:cs typeface="Georgia"/>
            </a:endParaRP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Click on participants, see who is here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Try Speaker View and Gallery View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Michelle is our producer today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425390">
            <a:off x="2627734" y="2350691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utoShape 1">
            <a:extLst>
              <a:ext uri="{FF2B5EF4-FFF2-40B4-BE49-F238E27FC236}">
                <a16:creationId xmlns:a16="http://schemas.microsoft.com/office/drawing/2014/main" id="{87EFDE08-DF1C-FF44-8897-A9844CDAC693}"/>
              </a:ext>
            </a:extLst>
          </p:cNvPr>
          <p:cNvSpPr>
            <a:spLocks/>
          </p:cNvSpPr>
          <p:nvPr/>
        </p:nvSpPr>
        <p:spPr bwMode="auto">
          <a:xfrm rot="21425390">
            <a:off x="2650026" y="2307468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425390">
            <a:off x="2662168" y="3028048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utoShape 1">
            <a:extLst>
              <a:ext uri="{FF2B5EF4-FFF2-40B4-BE49-F238E27FC236}">
                <a16:creationId xmlns:a16="http://schemas.microsoft.com/office/drawing/2014/main" id="{DAFBBC56-D8F6-EE40-B291-E4EB0C4655AC}"/>
              </a:ext>
            </a:extLst>
          </p:cNvPr>
          <p:cNvSpPr>
            <a:spLocks/>
          </p:cNvSpPr>
          <p:nvPr/>
        </p:nvSpPr>
        <p:spPr bwMode="auto">
          <a:xfrm rot="21425390">
            <a:off x="2684460" y="2984825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425390">
            <a:off x="2696602" y="3705404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utoShape 1">
            <a:extLst>
              <a:ext uri="{FF2B5EF4-FFF2-40B4-BE49-F238E27FC236}">
                <a16:creationId xmlns:a16="http://schemas.microsoft.com/office/drawing/2014/main" id="{E50247CF-269E-EC41-BE5D-B34374A3BECF}"/>
              </a:ext>
            </a:extLst>
          </p:cNvPr>
          <p:cNvSpPr>
            <a:spLocks/>
          </p:cNvSpPr>
          <p:nvPr/>
        </p:nvSpPr>
        <p:spPr bwMode="auto">
          <a:xfrm rot="21425390">
            <a:off x="2718894" y="3662181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425390">
            <a:off x="2731036" y="4382760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9F5CEF04-A00B-D746-ABBC-3F1144ADE375}"/>
              </a:ext>
            </a:extLst>
          </p:cNvPr>
          <p:cNvSpPr>
            <a:spLocks/>
          </p:cNvSpPr>
          <p:nvPr/>
        </p:nvSpPr>
        <p:spPr bwMode="auto">
          <a:xfrm rot="21425390">
            <a:off x="2753328" y="4339537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425390">
            <a:off x="2765469" y="5060117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580E9799-0E70-ED4F-84EF-F0F71C8C1D4C}"/>
              </a:ext>
            </a:extLst>
          </p:cNvPr>
          <p:cNvSpPr>
            <a:spLocks/>
          </p:cNvSpPr>
          <p:nvPr/>
        </p:nvSpPr>
        <p:spPr bwMode="auto">
          <a:xfrm rot="21425390">
            <a:off x="2787761" y="5016894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414880">
            <a:off x="2343150" y="871044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Welcome!</a:t>
            </a:r>
          </a:p>
        </p:txBody>
      </p:sp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A853A716-20F2-B14C-89A5-38DF8CB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8" r="1698"/>
          <a:stretch>
            <a:fillRect/>
          </a:stretch>
        </p:blipFill>
        <p:spPr>
          <a:xfrm rot="21429662">
            <a:off x="7636493" y="727167"/>
            <a:ext cx="1910426" cy="1483427"/>
          </a:xfrm>
          <a:prstGeom prst="rect">
            <a:avLst/>
          </a:prstGeom>
        </p:spPr>
      </p:pic>
      <p:sp>
        <p:nvSpPr>
          <p:cNvPr id="51" name="Right Arrow 50">
            <a:hlinkClick r:id="" action="ppaction://noaction"/>
            <a:extLst>
              <a:ext uri="{FF2B5EF4-FFF2-40B4-BE49-F238E27FC236}">
                <a16:creationId xmlns:a16="http://schemas.microsoft.com/office/drawing/2014/main" id="{48EB2F0B-98D2-2645-B683-E37E090DE421}"/>
              </a:ext>
            </a:extLst>
          </p:cNvPr>
          <p:cNvSpPr/>
          <p:nvPr/>
        </p:nvSpPr>
        <p:spPr>
          <a:xfrm>
            <a:off x="9322130" y="5502136"/>
            <a:ext cx="439387" cy="19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5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DAC2-4475-EA4F-BEF4-7843807C9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/>
              <a:t>How To Facilitate Online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43CE1-D80A-7947-BD5E-06D400EA9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With Katrina Kennedy</a:t>
            </a:r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EE08231F-96CA-4E07-8DFA-64C94999B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r="30962" b="-1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425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4FD-65DA-8541-9A83-69BD99A7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Our Sessions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33E2-3505-49DC-B0ED-729B62452E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776994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4FD-65DA-8541-9A83-69BD99A7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Our Sessions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33E2-3505-49DC-B0ED-729B62452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445487"/>
              </p:ext>
            </p:extLst>
          </p:nvPr>
        </p:nvGraphicFramePr>
        <p:xfrm>
          <a:off x="838200" y="321732"/>
          <a:ext cx="10515600" cy="6333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20362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816857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4308916"/>
              </p:ext>
            </p:extLst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0812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107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Coraima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Vanessa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Elizabeth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Jesse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Ahn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Thu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Jenna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Yoli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Saskia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Erica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Lyn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Ruth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Stephanie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Paul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Anel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Madeyln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8533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Raise Hand is in the Reactions Panel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108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Raise your hand if you’ve encountered a challenging behavior in class.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19173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What’s Your Challenge?</a:t>
            </a: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3-4 per room</a:t>
            </a:r>
            <a:br>
              <a:rPr lang="en-US" sz="2400" b="0" dirty="0"/>
            </a:br>
            <a:r>
              <a:rPr lang="en-US" sz="2400" b="0" dirty="0"/>
              <a:t>12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429483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354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D5DC-AECC-4143-9394-9417CD5A0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0840E-0A4C-8A4E-AB8F-BA43045EC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C4091B-F9A6-6F4F-9A26-6FB35E3167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CBBD00-FEFA-574A-A07A-1ED9A37329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sp>
        <p:nvSpPr>
          <p:cNvPr id="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9372600" y="60198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outdoor, tree, garden&#10;&#10;Description automatically generated">
            <a:extLst>
              <a:ext uri="{FF2B5EF4-FFF2-40B4-BE49-F238E27FC236}">
                <a16:creationId xmlns:a16="http://schemas.microsoft.com/office/drawing/2014/main" id="{5AD1D504-973F-0243-B886-9A920359E5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t="12500" b="12500"/>
          <a:stretch>
            <a:fillRect/>
          </a:stretch>
        </p:blipFill>
        <p:spPr/>
      </p:pic>
      <p:sp>
        <p:nvSpPr>
          <p:cNvPr id="5" name="Triangle 4">
            <a:hlinkClick r:id="rId5" action="ppaction://hlinksldjump"/>
            <a:extLst>
              <a:ext uri="{FF2B5EF4-FFF2-40B4-BE49-F238E27FC236}">
                <a16:creationId xmlns:a16="http://schemas.microsoft.com/office/drawing/2014/main" id="{6DFE8610-DB0C-564C-B6BE-925F459DC2DD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0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64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Picture 37" descr="Red toy person in front of two lines of white figures">
            <a:extLst>
              <a:ext uri="{FF2B5EF4-FFF2-40B4-BE49-F238E27FC236}">
                <a16:creationId xmlns:a16="http://schemas.microsoft.com/office/drawing/2014/main" id="{91B247ED-B7E6-4C7C-9FF7-1522AB2D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2" r="2476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814E95-383C-464E-B9F1-37A39566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en-US" sz="5400" kern="1200" dirty="0">
                <a:latin typeface="+mj-lt"/>
                <a:ea typeface="+mj-ea"/>
                <a:cs typeface="+mj-cs"/>
              </a:rPr>
              <a:t>7 </a:t>
            </a:r>
            <a:r>
              <a:rPr lang="en-US" kern="1200" dirty="0">
                <a:latin typeface="+mj-lt"/>
                <a:ea typeface="+mj-ea"/>
                <a:cs typeface="+mj-cs"/>
              </a:rPr>
              <a:t>Methods For Managing Behavior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BA0430-4366-A547-AA2B-FDC3655A1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a positive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connection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Set clear expectations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Response method</a:t>
            </a:r>
          </a:p>
          <a:p>
            <a:pPr lvl="1"/>
            <a:r>
              <a:rPr lang="en-US" dirty="0"/>
              <a:t>Cameras/Mics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 clear instructions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Engage, engage, engage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Assume the best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Address problems quickly</a:t>
            </a:r>
          </a:p>
        </p:txBody>
      </p:sp>
    </p:spTree>
    <p:extLst>
      <p:ext uri="{BB962C8B-B14F-4D97-AF65-F5344CB8AC3E}">
        <p14:creationId xmlns:p14="http://schemas.microsoft.com/office/powerpoint/2010/main" val="211131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425390">
            <a:off x="1330944" y="378963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425390">
            <a:off x="2593300" y="1673335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1">
            <a:extLst>
              <a:ext uri="{FF2B5EF4-FFF2-40B4-BE49-F238E27FC236}">
                <a16:creationId xmlns:a16="http://schemas.microsoft.com/office/drawing/2014/main" id="{296BE4F0-4951-B948-A872-99F7EF0A531E}"/>
              </a:ext>
            </a:extLst>
          </p:cNvPr>
          <p:cNvSpPr>
            <a:spLocks/>
          </p:cNvSpPr>
          <p:nvPr/>
        </p:nvSpPr>
        <p:spPr bwMode="auto">
          <a:xfrm rot="21425390">
            <a:off x="2615592" y="1630112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425390">
            <a:off x="3250718" y="1238761"/>
            <a:ext cx="6195670" cy="4104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Grab an 8 ½ x11 piece of paper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Close things you aren’t using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400" dirty="0"/>
              <a:t>Turn on your camera (if possible)</a:t>
            </a:r>
            <a:endParaRPr lang="en-US" sz="2400" dirty="0">
              <a:cs typeface="Georgia"/>
            </a:endParaRP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Click on participants, see who is here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Try Speaker View and Gallery View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Michelle is our producer today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425390">
            <a:off x="2627734" y="2350691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utoShape 1">
            <a:extLst>
              <a:ext uri="{FF2B5EF4-FFF2-40B4-BE49-F238E27FC236}">
                <a16:creationId xmlns:a16="http://schemas.microsoft.com/office/drawing/2014/main" id="{87EFDE08-DF1C-FF44-8897-A9844CDAC693}"/>
              </a:ext>
            </a:extLst>
          </p:cNvPr>
          <p:cNvSpPr>
            <a:spLocks/>
          </p:cNvSpPr>
          <p:nvPr/>
        </p:nvSpPr>
        <p:spPr bwMode="auto">
          <a:xfrm rot="21425390">
            <a:off x="2650026" y="2307468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425390">
            <a:off x="2662168" y="3028048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utoShape 1">
            <a:extLst>
              <a:ext uri="{FF2B5EF4-FFF2-40B4-BE49-F238E27FC236}">
                <a16:creationId xmlns:a16="http://schemas.microsoft.com/office/drawing/2014/main" id="{DAFBBC56-D8F6-EE40-B291-E4EB0C4655AC}"/>
              </a:ext>
            </a:extLst>
          </p:cNvPr>
          <p:cNvSpPr>
            <a:spLocks/>
          </p:cNvSpPr>
          <p:nvPr/>
        </p:nvSpPr>
        <p:spPr bwMode="auto">
          <a:xfrm rot="21425390">
            <a:off x="2684460" y="2984825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425390">
            <a:off x="2696602" y="3705404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utoShape 1">
            <a:extLst>
              <a:ext uri="{FF2B5EF4-FFF2-40B4-BE49-F238E27FC236}">
                <a16:creationId xmlns:a16="http://schemas.microsoft.com/office/drawing/2014/main" id="{E50247CF-269E-EC41-BE5D-B34374A3BECF}"/>
              </a:ext>
            </a:extLst>
          </p:cNvPr>
          <p:cNvSpPr>
            <a:spLocks/>
          </p:cNvSpPr>
          <p:nvPr/>
        </p:nvSpPr>
        <p:spPr bwMode="auto">
          <a:xfrm rot="21425390">
            <a:off x="2718894" y="3662181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425390">
            <a:off x="2731036" y="4382760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9F5CEF04-A00B-D746-ABBC-3F1144ADE375}"/>
              </a:ext>
            </a:extLst>
          </p:cNvPr>
          <p:cNvSpPr>
            <a:spLocks/>
          </p:cNvSpPr>
          <p:nvPr/>
        </p:nvSpPr>
        <p:spPr bwMode="auto">
          <a:xfrm rot="21425390">
            <a:off x="2753328" y="4339537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425390">
            <a:off x="2765469" y="5060117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580E9799-0E70-ED4F-84EF-F0F71C8C1D4C}"/>
              </a:ext>
            </a:extLst>
          </p:cNvPr>
          <p:cNvSpPr>
            <a:spLocks/>
          </p:cNvSpPr>
          <p:nvPr/>
        </p:nvSpPr>
        <p:spPr bwMode="auto">
          <a:xfrm rot="21425390">
            <a:off x="2787761" y="5016894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414880">
            <a:off x="2343150" y="871044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Welcome!</a:t>
            </a:r>
          </a:p>
        </p:txBody>
      </p:sp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A853A716-20F2-B14C-89A5-38DF8CB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8" r="1698"/>
          <a:stretch>
            <a:fillRect/>
          </a:stretch>
        </p:blipFill>
        <p:spPr>
          <a:xfrm rot="21429662">
            <a:off x="7636493" y="727167"/>
            <a:ext cx="1910426" cy="1483427"/>
          </a:xfrm>
          <a:prstGeom prst="rect">
            <a:avLst/>
          </a:prstGeom>
        </p:spPr>
      </p:pic>
      <p:sp>
        <p:nvSpPr>
          <p:cNvPr id="51" name="Right Arrow 50">
            <a:hlinkClick r:id="" action="ppaction://noaction"/>
            <a:extLst>
              <a:ext uri="{FF2B5EF4-FFF2-40B4-BE49-F238E27FC236}">
                <a16:creationId xmlns:a16="http://schemas.microsoft.com/office/drawing/2014/main" id="{48EB2F0B-98D2-2645-B683-E37E090DE421}"/>
              </a:ext>
            </a:extLst>
          </p:cNvPr>
          <p:cNvSpPr/>
          <p:nvPr/>
        </p:nvSpPr>
        <p:spPr>
          <a:xfrm>
            <a:off x="9322130" y="5502136"/>
            <a:ext cx="439387" cy="19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9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5C00039-FBAE-1D4B-8148-1C8CD9E4F3EC}"/>
              </a:ext>
            </a:extLst>
          </p:cNvPr>
          <p:cNvGraphicFramePr/>
          <p:nvPr/>
        </p:nvGraphicFramePr>
        <p:xfrm>
          <a:off x="1473201" y="0"/>
          <a:ext cx="9398000" cy="68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25603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296D2-FD9C-6540-9CB6-F0DC45969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dirty="0"/>
              <a:t>Provide Clear Instructions</a:t>
            </a:r>
          </a:p>
        </p:txBody>
      </p:sp>
      <p:graphicFrame>
        <p:nvGraphicFramePr>
          <p:cNvPr id="40" name="Content Placeholder 2">
            <a:extLst>
              <a:ext uri="{FF2B5EF4-FFF2-40B4-BE49-F238E27FC236}">
                <a16:creationId xmlns:a16="http://schemas.microsoft.com/office/drawing/2014/main" id="{04C53A90-DC91-485F-B252-63DC453AEAFB}"/>
              </a:ext>
            </a:extLst>
          </p:cNvPr>
          <p:cNvGraphicFramePr/>
          <p:nvPr/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023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328CB0A1-E5BD-1442-A2CD-E0B50D9D72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C68DD792-392B-2E4E-9AAA-413D142FC3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383D177C-4A57-6748-81CD-5A3E0B033C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397309D1-B758-CE4E-ADDC-B22013254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E28B033C-A522-0E4E-ABAD-A5D4CE7022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6208FCD2-D21A-8044-B062-2A6703482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897B720E-22E9-8E4D-9D48-8947C3D53A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9DDABFEF-5CCD-B34A-A6EF-0720727FD7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B745AB03-473F-2142-B6A4-952EAB7EA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dgm id="{12FA4016-6428-B24F-B10E-51697C1D9B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0" grpId="0">
        <p:bldSub>
          <a:bldDgm bld="one"/>
        </p:bldSub>
      </p:bldGraphic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ntent Placeholder 3" title="Breaktime">
                <a:extLst>
                  <a:ext uri="{FF2B5EF4-FFF2-40B4-BE49-F238E27FC236}">
                    <a16:creationId xmlns:a16="http://schemas.microsoft.com/office/drawing/2014/main" id="{1F783C4D-09D3-3443-8A34-E96AF2139EC6}"/>
                  </a:ext>
                </a:extLst>
              </p:cNvPr>
              <p:cNvGraphicFramePr>
                <a:graphicFrameLocks noGrp="1"/>
              </p:cNvGraphicFramePr>
              <p:nvPr>
                <p:ph type="pic" idx="13"/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>
          <p:pic>
            <p:nvPicPr>
              <p:cNvPr id="4" name="Content Placeholder 3" title="Breaktime">
                <a:extLst>
                  <a:ext uri="{FF2B5EF4-FFF2-40B4-BE49-F238E27FC236}">
                    <a16:creationId xmlns:a16="http://schemas.microsoft.com/office/drawing/2014/main" id="{1F783C4D-09D3-3443-8A34-E96AF2139E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3777461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Challenging Behaviors</a:t>
            </a: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3-4 per room</a:t>
            </a:r>
            <a:br>
              <a:rPr lang="en-US" sz="2400" b="0" dirty="0"/>
            </a:br>
            <a:r>
              <a:rPr lang="en-US" sz="2400" b="0" dirty="0"/>
              <a:t>12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370768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8D21382-F8D8-2B4B-B930-31248BED7C70}"/>
              </a:ext>
            </a:extLst>
          </p:cNvPr>
          <p:cNvSpPr txBox="1"/>
          <p:nvPr/>
        </p:nvSpPr>
        <p:spPr>
          <a:xfrm>
            <a:off x="5096933" y="7907867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</a:t>
            </a:r>
          </a:p>
        </p:txBody>
      </p:sp>
    </p:spTree>
    <p:extLst>
      <p:ext uri="{BB962C8B-B14F-4D97-AF65-F5344CB8AC3E}">
        <p14:creationId xmlns:p14="http://schemas.microsoft.com/office/powerpoint/2010/main" val="197686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D5DC-AECC-4143-9394-9417CD5A0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0840E-0A4C-8A4E-AB8F-BA43045EC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A0BB84-3CF2-EC47-84FE-7D7D617AA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C6BCDE-EEAB-FE45-9927-5AFF21DE4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9A83D8-2716-6B43-948E-269DF8632F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235134-AC28-C04A-9A07-28981ACD6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C2E2D-4496-234C-A288-45B7F527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Greet each other! Pick your facilitator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5FCA6-2642-2449-BB7A-3972E3D1E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 comes your first challenge!</a:t>
            </a:r>
          </a:p>
        </p:txBody>
      </p:sp>
    </p:spTree>
    <p:extLst>
      <p:ext uri="{BB962C8B-B14F-4D97-AF65-F5344CB8AC3E}">
        <p14:creationId xmlns:p14="http://schemas.microsoft.com/office/powerpoint/2010/main" val="39073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117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4A46C-3399-8847-8F75-2ADEDD819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9125" y="1750506"/>
            <a:ext cx="5514975" cy="3240088"/>
          </a:xfrm>
        </p:spPr>
        <p:txBody>
          <a:bodyPr anchor="ctr">
            <a:noAutofit/>
          </a:bodyPr>
          <a:lstStyle/>
          <a:p>
            <a:r>
              <a:rPr lang="en-US" sz="5400" b="1" cap="none" dirty="0"/>
              <a:t>Laura tells long stories. Others are frustrated by her &amp; you are off schedule.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19E4D9-15A7-2849-8670-54A80DAD12B6}"/>
              </a:ext>
            </a:extLst>
          </p:cNvPr>
          <p:cNvSpPr/>
          <p:nvPr/>
        </p:nvSpPr>
        <p:spPr>
          <a:xfrm>
            <a:off x="6849372" y="1943606"/>
            <a:ext cx="429104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“Hey Laura, I’m going to pause you there, and if we have time at the end, we’d love to hear the rest of your story.”</a:t>
            </a:r>
            <a:endParaRPr lang="en-US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8522D911-154D-0648-B746-9A793DDACE73}"/>
              </a:ext>
            </a:extLst>
          </p:cNvPr>
          <p:cNvSpPr/>
          <p:nvPr/>
        </p:nvSpPr>
        <p:spPr>
          <a:xfrm>
            <a:off x="0" y="5171607"/>
            <a:ext cx="12192000" cy="1439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2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0">
        <p:fade/>
      </p:transition>
    </mc:Choice>
    <mc:Fallback xmlns=""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118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4A46C-3399-8847-8F75-2ADEDD819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025" y="1808956"/>
            <a:ext cx="5514975" cy="3240088"/>
          </a:xfrm>
        </p:spPr>
        <p:txBody>
          <a:bodyPr anchor="ctr">
            <a:noAutofit/>
          </a:bodyPr>
          <a:lstStyle/>
          <a:p>
            <a:r>
              <a:rPr lang="en-US" sz="5400" b="1" cap="none" dirty="0"/>
              <a:t>Matt continues to comment or shout out responses over others.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C15F1-7C18-DC4A-A9F2-04CF612E1887}"/>
              </a:ext>
            </a:extLst>
          </p:cNvPr>
          <p:cNvSpPr/>
          <p:nvPr/>
        </p:nvSpPr>
        <p:spPr>
          <a:xfrm>
            <a:off x="6866624" y="2459504"/>
            <a:ext cx="429104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“Matt, I need to remind you to raise your hand like we agreed to.”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8D235B8-083A-E44B-91D1-6DFF34A891B5}"/>
              </a:ext>
            </a:extLst>
          </p:cNvPr>
          <p:cNvSpPr/>
          <p:nvPr/>
        </p:nvSpPr>
        <p:spPr>
          <a:xfrm>
            <a:off x="0" y="5171607"/>
            <a:ext cx="12192000" cy="1439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5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0">
        <p:fade/>
      </p:transition>
    </mc:Choice>
    <mc:Fallback xmlns=""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119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4A46C-3399-8847-8F75-2ADEDD819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9125" y="1808956"/>
            <a:ext cx="5514975" cy="3240088"/>
          </a:xfrm>
        </p:spPr>
        <p:txBody>
          <a:bodyPr anchor="ctr">
            <a:noAutofit/>
          </a:bodyPr>
          <a:lstStyle/>
          <a:p>
            <a:r>
              <a:rPr lang="en-US" sz="5400" b="1" cap="none" dirty="0"/>
              <a:t>Michael “what ifs” everything you share.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F8FB06-4252-7B49-8618-2A8797182937}"/>
              </a:ext>
            </a:extLst>
          </p:cNvPr>
          <p:cNvSpPr/>
          <p:nvPr/>
        </p:nvSpPr>
        <p:spPr>
          <a:xfrm>
            <a:off x="6659590" y="2459504"/>
            <a:ext cx="429104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“Thanks Michael. I want to make sure we finish on time, so I’ll need you to hold that thought.”</a:t>
            </a:r>
            <a:br>
              <a:rPr lang="en-US" sz="2800" dirty="0">
                <a:latin typeface="Century Gothic" panose="020B0502020202020204" pitchFamily="34" charset="0"/>
              </a:rPr>
            </a:br>
            <a:br>
              <a:rPr lang="en-US" sz="2800" dirty="0">
                <a:latin typeface="Century Gothic" panose="020B0502020202020204" pitchFamily="34" charset="0"/>
              </a:rPr>
            </a:b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A7D416F1-CD00-E24B-82E4-829410323206}"/>
              </a:ext>
            </a:extLst>
          </p:cNvPr>
          <p:cNvSpPr/>
          <p:nvPr/>
        </p:nvSpPr>
        <p:spPr>
          <a:xfrm>
            <a:off x="0" y="5171607"/>
            <a:ext cx="12192000" cy="1439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0">
        <p:fade/>
      </p:transition>
    </mc:Choice>
    <mc:Fallback xmlns=""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9" name="Rectangle 35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038600" y="1939159"/>
            <a:ext cx="7644627" cy="27510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really long time…</a:t>
            </a:r>
            <a:endParaRPr lang="en-US" sz="6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riangle 9">
            <a:hlinkClick r:id="rId3" action="ppaction://hlinksldjump"/>
            <a:extLst>
              <a:ext uri="{FF2B5EF4-FFF2-40B4-BE49-F238E27FC236}">
                <a16:creationId xmlns:a16="http://schemas.microsoft.com/office/drawing/2014/main" id="{45ECEA55-CD43-C847-8F9A-8B86514D098B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68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120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4A46C-3399-8847-8F75-2ADEDD819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9125" y="1643395"/>
            <a:ext cx="5514975" cy="3240088"/>
          </a:xfrm>
        </p:spPr>
        <p:txBody>
          <a:bodyPr anchor="ctr">
            <a:noAutofit/>
          </a:bodyPr>
          <a:lstStyle/>
          <a:p>
            <a:r>
              <a:rPr lang="en-US" sz="5400" b="1" cap="none" dirty="0"/>
              <a:t>Molly has an off-topic question.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20CA5-99A5-404A-BFAC-A1C8BA19B387}"/>
              </a:ext>
            </a:extLst>
          </p:cNvPr>
          <p:cNvSpPr/>
          <p:nvPr/>
        </p:nvSpPr>
        <p:spPr>
          <a:xfrm>
            <a:off x="6732712" y="2482826"/>
            <a:ext cx="458890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“Thank you for your question. That’s not something we are covering today. Let’s discuss it at a break.” </a:t>
            </a:r>
            <a:endParaRPr lang="en-US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6DA9BD0-D805-CF47-8AF6-B7D49B58A4B4}"/>
              </a:ext>
            </a:extLst>
          </p:cNvPr>
          <p:cNvSpPr/>
          <p:nvPr/>
        </p:nvSpPr>
        <p:spPr>
          <a:xfrm>
            <a:off x="0" y="5171607"/>
            <a:ext cx="12192000" cy="1439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0">
        <p:fade/>
      </p:transition>
    </mc:Choice>
    <mc:Fallback xmlns=""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3347A-7D9D-3342-8C39-73571719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121</a:t>
            </a:fld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F4A46C-3399-8847-8F75-2ADEDD8194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1025" y="1805472"/>
            <a:ext cx="5514975" cy="3240088"/>
          </a:xfrm>
        </p:spPr>
        <p:txBody>
          <a:bodyPr anchor="ctr">
            <a:noAutofit/>
          </a:bodyPr>
          <a:lstStyle/>
          <a:p>
            <a:r>
              <a:rPr lang="en-US" sz="5400" b="1" dirty="0"/>
              <a:t>Joe is struggling to use the class technology</a:t>
            </a:r>
            <a:r>
              <a:rPr lang="en-US" sz="5400" b="1" cap="none" dirty="0"/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20CA5-99A5-404A-BFAC-A1C8BA19B387}"/>
              </a:ext>
            </a:extLst>
          </p:cNvPr>
          <p:cNvSpPr/>
          <p:nvPr/>
        </p:nvSpPr>
        <p:spPr>
          <a:xfrm>
            <a:off x="6732712" y="897127"/>
            <a:ext cx="458890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”Joe, our producer is going to send you a direct message to help you out.”</a:t>
            </a:r>
          </a:p>
          <a:p>
            <a:pPr marR="88900"/>
            <a:endParaRPr lang="en-US" sz="2800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R="88900"/>
            <a:r>
              <a:rPr lang="en-US" sz="28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[Consider an orientation to help Joe and others with tech. Provide explicit instructions when using virtual  features]</a:t>
            </a:r>
            <a:endParaRPr lang="en-US" sz="28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6CAB4ECD-092B-F14D-8A8A-BD89032E37F6}"/>
              </a:ext>
            </a:extLst>
          </p:cNvPr>
          <p:cNvSpPr/>
          <p:nvPr/>
        </p:nvSpPr>
        <p:spPr>
          <a:xfrm>
            <a:off x="0" y="5171607"/>
            <a:ext cx="12192000" cy="1439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93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0">
        <p:fade/>
      </p:transition>
    </mc:Choice>
    <mc:Fallback xmlns="">
      <p:transition spd="med" advClick="0" advTm="1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9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When I’m A Facilitator I Might…</a:t>
            </a:r>
            <a:br>
              <a:rPr lang="en-US" sz="3600" dirty="0"/>
            </a:br>
            <a:br>
              <a:rPr lang="en-US" sz="3600" dirty="0"/>
            </a:br>
            <a:r>
              <a:rPr lang="en-US" sz="3600" b="0" dirty="0"/>
              <a:t>20 </a:t>
            </a:r>
            <a:r>
              <a:rPr lang="en-US" sz="2400" b="0" dirty="0"/>
              <a:t>minutes</a:t>
            </a:r>
            <a:br>
              <a:rPr lang="en-US" sz="2400" b="0" dirty="0"/>
            </a:br>
            <a:r>
              <a:rPr lang="en-US" sz="3600" b="0" dirty="0"/>
              <a:t>3</a:t>
            </a:r>
            <a:r>
              <a:rPr lang="en-US" sz="2400" b="0" dirty="0"/>
              <a:t> per room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111448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864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0F5F31-41E8-6046-A539-9C11181E1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A25250-C039-1D4A-9097-0341C8B10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1905E3-24D8-984E-B2FF-6D07E511E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A3F67-7EED-0440-B633-9591F7C8A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E87E9A-3FCF-0D4B-8626-A9EBF8E836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EBD3B8-EB70-B140-89CA-98856844E2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8B261-46A5-2E47-860E-3958D0D0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Office Hours</a:t>
            </a:r>
          </a:p>
        </p:txBody>
      </p:sp>
      <p:graphicFrame>
        <p:nvGraphicFramePr>
          <p:cNvPr id="16" name="Diagram 4">
            <a:extLst>
              <a:ext uri="{FF2B5EF4-FFF2-40B4-BE49-F238E27FC236}">
                <a16:creationId xmlns:a16="http://schemas.microsoft.com/office/drawing/2014/main" id="{356384C3-2749-466F-89D3-07F876DBA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567609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780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FC32C7B-C7E1-C44E-84B0-F75C96E799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984B6A0-E42E-2E47-BADB-62EDC589F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72FAEC3-F822-CF43-88D5-07CCE1A461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EDAB16D-27F4-C749-8152-BF6AB21A7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86F6DF1-4462-534D-AB18-09F631CAF4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D3E98E3-5793-E143-8D38-2590AE0E5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8696C3B-136D-A446-8D4C-7AA3D23025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3149CCE-FB5E-EF4A-B3AF-DAD75CF8A6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77F3D7B-9C32-5544-A504-DE849579B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06CBE0B-A608-5F48-92D2-0C06601AF4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CAF603E-DBEC-9F42-9547-6BF1005FD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74A6EEC-66B2-1E42-8614-7F1A0B63DD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A11D76E-1D67-2147-B7BC-A58E02CFA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7EF7BB6-529B-C042-95DB-3BC8C4BD5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6F9AA972-DDBD-DD4B-BFC0-CF862E575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203262F-E675-6E42-BEE9-0F54CCCD6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F00F5A6E-8414-E940-B5CF-E0D9A12E0E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lvlOne"/>
        </p:bldSub>
      </p:bldGraphic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71E00-ABE1-44FD-92BD-2769C2C9C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z="2400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 be AMAZING</a:t>
            </a:r>
            <a:br>
              <a:rPr lang="en-US" sz="2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Text me if you have questions or need any help.</a:t>
            </a:r>
            <a:br>
              <a:rPr lang="en-US" sz="24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(916)832-0698 </a:t>
            </a:r>
            <a:br>
              <a:rPr lang="en-US" sz="2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400" b="0" kern="1200" cap="none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79C0FC-6A53-48FD-A2FB-DC1F7E6C6B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8635" r="20737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  <a:noFill/>
        </p:spPr>
      </p:pic>
      <p:sp>
        <p:nvSpPr>
          <p:cNvPr id="21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F79D3-1A1F-0146-9E3B-85544104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A98EE3D-8CD1-4C3F-BD1C-C98C9596463C}" type="slidenum">
              <a:rPr lang="en-US">
                <a:solidFill>
                  <a:prstClr val="white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124</a:t>
            </a:fld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544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pic>
        <p:nvPicPr>
          <p:cNvPr id="14" name="Picture Placeholder 13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A3836D7F-CF4D-964A-8521-6876810570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0363" r="10363"/>
          <a:stretch>
            <a:fillRect/>
          </a:stretch>
        </p:blipFill>
        <p:spPr/>
      </p:pic>
      <p:pic>
        <p:nvPicPr>
          <p:cNvPr id="16" name="Picture Placeholder 15" descr="Close-up of red-green apples in a wooden bowl">
            <a:extLst>
              <a:ext uri="{FF2B5EF4-FFF2-40B4-BE49-F238E27FC236}">
                <a16:creationId xmlns:a16="http://schemas.microsoft.com/office/drawing/2014/main" id="{F38BEAB7-6FD2-144D-B9EB-DA8FC828CD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0505" r="10505"/>
          <a:stretch>
            <a:fillRect/>
          </a:stretch>
        </p:blipFill>
        <p:spPr/>
      </p:pic>
      <p:pic>
        <p:nvPicPr>
          <p:cNvPr id="12" name="Picture Placeholder 11" descr="A person standing on a stage&#10;&#10;Description automatically generated with low confidence">
            <a:extLst>
              <a:ext uri="{FF2B5EF4-FFF2-40B4-BE49-F238E27FC236}">
                <a16:creationId xmlns:a16="http://schemas.microsoft.com/office/drawing/2014/main" id="{8B8E87BB-F110-8846-BC56-EAF43CB1F5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 t="21548" b="21548"/>
          <a:stretch>
            <a:fillRect/>
          </a:stretch>
        </p:blipFill>
        <p:spPr/>
      </p:pic>
      <p:pic>
        <p:nvPicPr>
          <p:cNvPr id="20" name="Picture Placeholder 19" descr="Woman stretching on yoga mat">
            <a:extLst>
              <a:ext uri="{FF2B5EF4-FFF2-40B4-BE49-F238E27FC236}">
                <a16:creationId xmlns:a16="http://schemas.microsoft.com/office/drawing/2014/main" id="{8D452983-9D8D-D94A-A60B-E08D0183E4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10054" r="10054"/>
          <a:stretch>
            <a:fillRect/>
          </a:stretch>
        </p:blipFill>
        <p:spPr/>
      </p:pic>
      <p:pic>
        <p:nvPicPr>
          <p:cNvPr id="22" name="Picture Placeholder 21" descr="Alexandre III bridge in Paris">
            <a:extLst>
              <a:ext uri="{FF2B5EF4-FFF2-40B4-BE49-F238E27FC236}">
                <a16:creationId xmlns:a16="http://schemas.microsoft.com/office/drawing/2014/main" id="{371CE8EF-09D2-3F4B-BDDA-51912EF7DA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9863" r="9863"/>
          <a:stretch>
            <a:fillRect/>
          </a:stretch>
        </p:blipFill>
        <p:spPr/>
      </p:pic>
      <p:pic>
        <p:nvPicPr>
          <p:cNvPr id="18" name="Picture Placeholder 17" descr="Orange maple leaves on the ground">
            <a:extLst>
              <a:ext uri="{FF2B5EF4-FFF2-40B4-BE49-F238E27FC236}">
                <a16:creationId xmlns:a16="http://schemas.microsoft.com/office/drawing/2014/main" id="{82818B18-6941-B04D-9059-4CEEB6CF815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8"/>
          <a:srcRect l="8004" r="8004"/>
          <a:stretch>
            <a:fillRect/>
          </a:stretch>
        </p:blipFill>
        <p:spPr/>
      </p:pic>
      <p:sp>
        <p:nvSpPr>
          <p:cNvPr id="9" name="Triangle 8">
            <a:hlinkClick r:id="rId9" action="ppaction://hlinksldjump"/>
            <a:extLst>
              <a:ext uri="{FF2B5EF4-FFF2-40B4-BE49-F238E27FC236}">
                <a16:creationId xmlns:a16="http://schemas.microsoft.com/office/drawing/2014/main" id="{6E72993C-4749-914C-9251-75190E518C1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5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Text&#10;&#10;Description automatically generated with medium confidence">
            <a:extLst>
              <a:ext uri="{FF2B5EF4-FFF2-40B4-BE49-F238E27FC236}">
                <a16:creationId xmlns:a16="http://schemas.microsoft.com/office/drawing/2014/main" id="{30364C63-42D8-2042-9027-E543774A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6850" y="254000"/>
            <a:ext cx="4178300" cy="6350000"/>
          </a:xfrm>
          <a:prstGeom prst="rect">
            <a:avLst/>
          </a:prstGeom>
        </p:spPr>
      </p:pic>
      <p:sp>
        <p:nvSpPr>
          <p:cNvPr id="3" name="Triangle 2">
            <a:hlinkClick r:id="rId4" action="ppaction://hlinksldjump"/>
            <a:extLst>
              <a:ext uri="{FF2B5EF4-FFF2-40B4-BE49-F238E27FC236}">
                <a16:creationId xmlns:a16="http://schemas.microsoft.com/office/drawing/2014/main" id="{3103C6DE-F601-7040-B428-AF3DCEED24BB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174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D2B4FD-65DA-8541-9A83-69BD99A7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Our Sessions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33E2-3505-49DC-B0ED-729B62452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87123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3190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9671056"/>
              </p:ext>
            </p:extLst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F0DDA16-7685-5742-9A28-4E1F6497F8E2}"/>
              </a:ext>
            </a:extLst>
          </p:cNvPr>
          <p:cNvSpPr txBox="1"/>
          <p:nvPr/>
        </p:nvSpPr>
        <p:spPr>
          <a:xfrm flipH="1">
            <a:off x="838200" y="6099124"/>
            <a:ext cx="990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VIEW OPTIONS/Annotate/STAMP to stamp your objective</a:t>
            </a:r>
          </a:p>
        </p:txBody>
      </p:sp>
    </p:spTree>
    <p:extLst>
      <p:ext uri="{BB962C8B-B14F-4D97-AF65-F5344CB8AC3E}">
        <p14:creationId xmlns:p14="http://schemas.microsoft.com/office/powerpoint/2010/main" val="200741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CC32-12E2-40AB-91E7-E065E3B54A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3039" y="-147670"/>
            <a:ext cx="11029950" cy="1189037"/>
          </a:xfrm>
        </p:spPr>
        <p:txBody>
          <a:bodyPr anchor="ctr">
            <a:normAutofit/>
          </a:bodyPr>
          <a:lstStyle/>
          <a:p>
            <a:r>
              <a:rPr lang="en-US" sz="2800" b="1" cap="none" dirty="0">
                <a:solidFill>
                  <a:schemeClr val="tx1"/>
                </a:solidFill>
              </a:rPr>
              <a:t>Mark Your Experience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AE5BD8-7A3A-054D-95E5-114E22D87424}"/>
              </a:ext>
            </a:extLst>
          </p:cNvPr>
          <p:cNvCxnSpPr/>
          <p:nvPr/>
        </p:nvCxnSpPr>
        <p:spPr>
          <a:xfrm>
            <a:off x="565624" y="6291147"/>
            <a:ext cx="2822153" cy="27644"/>
          </a:xfrm>
          <a:prstGeom prst="line">
            <a:avLst/>
          </a:prstGeom>
          <a:ln w="203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4FB8CD0-0A57-A040-9754-E4FD5C20EB24}"/>
              </a:ext>
            </a:extLst>
          </p:cNvPr>
          <p:cNvGraphicFramePr/>
          <p:nvPr/>
        </p:nvGraphicFramePr>
        <p:xfrm>
          <a:off x="188010" y="1264718"/>
          <a:ext cx="11495313" cy="53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83743D72-EA32-9B47-A560-4D49F545CA76}"/>
              </a:ext>
            </a:extLst>
          </p:cNvPr>
          <p:cNvSpPr txBox="1">
            <a:spLocks/>
          </p:cNvSpPr>
          <p:nvPr/>
        </p:nvSpPr>
        <p:spPr>
          <a:xfrm>
            <a:off x="188010" y="758285"/>
            <a:ext cx="11029950" cy="5021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Facilitating Training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EA95DA0-3C73-CE4D-9DDC-0B3918CB0090}"/>
              </a:ext>
            </a:extLst>
          </p:cNvPr>
          <p:cNvGraphicFramePr/>
          <p:nvPr/>
        </p:nvGraphicFramePr>
        <p:xfrm>
          <a:off x="188010" y="2569283"/>
          <a:ext cx="11495313" cy="53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6F0B32E7-66FB-3143-BB83-634F10C65823}"/>
              </a:ext>
            </a:extLst>
          </p:cNvPr>
          <p:cNvSpPr txBox="1">
            <a:spLocks/>
          </p:cNvSpPr>
          <p:nvPr/>
        </p:nvSpPr>
        <p:spPr>
          <a:xfrm>
            <a:off x="188010" y="1988508"/>
            <a:ext cx="11029950" cy="5765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Leading Group Discussions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04D605C-2ACC-E748-8C0D-3FF950CA0571}"/>
              </a:ext>
            </a:extLst>
          </p:cNvPr>
          <p:cNvGraphicFramePr/>
          <p:nvPr/>
        </p:nvGraphicFramePr>
        <p:xfrm>
          <a:off x="143039" y="3836983"/>
          <a:ext cx="11495313" cy="53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899DC3AB-F36A-A149-A780-B97EBADF4FA8}"/>
              </a:ext>
            </a:extLst>
          </p:cNvPr>
          <p:cNvSpPr txBox="1">
            <a:spLocks/>
          </p:cNvSpPr>
          <p:nvPr/>
        </p:nvSpPr>
        <p:spPr>
          <a:xfrm>
            <a:off x="143039" y="3308063"/>
            <a:ext cx="11029950" cy="539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Using Zoom as a participant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B986FD3D-A65F-694A-8D12-B7C916B43A59}"/>
              </a:ext>
            </a:extLst>
          </p:cNvPr>
          <p:cNvGraphicFramePr/>
          <p:nvPr/>
        </p:nvGraphicFramePr>
        <p:xfrm>
          <a:off x="188010" y="5104684"/>
          <a:ext cx="11495313" cy="539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EAFED163-9084-6749-95E4-AB5BDE41EB91}"/>
              </a:ext>
            </a:extLst>
          </p:cNvPr>
          <p:cNvSpPr txBox="1">
            <a:spLocks/>
          </p:cNvSpPr>
          <p:nvPr/>
        </p:nvSpPr>
        <p:spPr>
          <a:xfrm>
            <a:off x="188010" y="4575763"/>
            <a:ext cx="11029950" cy="539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</a:rPr>
              <a:t>Using Zoom as a facilitator/trainer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319D5-2E4D-514F-9674-2421662EF966}"/>
              </a:ext>
            </a:extLst>
          </p:cNvPr>
          <p:cNvSpPr txBox="1"/>
          <p:nvPr/>
        </p:nvSpPr>
        <p:spPr>
          <a:xfrm>
            <a:off x="3451740" y="6134125"/>
            <a:ext cx="577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View Options /  Annotate /   Select Stamp /   Stamp</a:t>
            </a:r>
          </a:p>
        </p:txBody>
      </p:sp>
    </p:spTree>
    <p:extLst>
      <p:ext uri="{BB962C8B-B14F-4D97-AF65-F5344CB8AC3E}">
        <p14:creationId xmlns:p14="http://schemas.microsoft.com/office/powerpoint/2010/main" val="34760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588733">
            <a:off x="1368266" y="490929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588733">
            <a:off x="2708871" y="164655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588733">
            <a:off x="3295708" y="1405068"/>
            <a:ext cx="6195670" cy="40508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Your name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classes do you facilitate?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The objective you selected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are you most proud of?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is your biggest facilitation challenge?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type of online learner are you?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588733">
            <a:off x="2711094" y="232478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588733">
            <a:off x="2713317" y="3003009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588733">
            <a:off x="2715540" y="3681235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588733">
            <a:off x="2717764" y="435946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588733">
            <a:off x="2719986" y="503769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578223">
            <a:off x="2491862" y="893674"/>
            <a:ext cx="51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 Questions Minus 14</a:t>
            </a:r>
          </a:p>
        </p:txBody>
      </p:sp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395BBB7E-A834-AB4B-AB50-DA5E5206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3330" y="1476914"/>
            <a:ext cx="756146" cy="756146"/>
          </a:xfrm>
          <a:prstGeom prst="rect">
            <a:avLst/>
          </a:prstGeom>
        </p:spPr>
      </p:pic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C67DE0F9-B18C-0141-A7DD-9459E32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3330" y="2158924"/>
            <a:ext cx="756146" cy="756146"/>
          </a:xfrm>
          <a:prstGeom prst="rect">
            <a:avLst/>
          </a:prstGeom>
        </p:spPr>
      </p:pic>
      <p:pic>
        <p:nvPicPr>
          <p:cNvPr id="9" name="Graphic 8" descr="Badge 3">
            <a:extLst>
              <a:ext uri="{FF2B5EF4-FFF2-40B4-BE49-F238E27FC236}">
                <a16:creationId xmlns:a16="http://schemas.microsoft.com/office/drawing/2014/main" id="{C0830DDD-D2BB-A147-AAF9-C399DD97B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330" y="2840934"/>
            <a:ext cx="756146" cy="756146"/>
          </a:xfrm>
          <a:prstGeom prst="rect">
            <a:avLst/>
          </a:prstGeom>
        </p:spPr>
      </p:pic>
      <p:pic>
        <p:nvPicPr>
          <p:cNvPr id="11" name="Graphic 10" descr="Badge 4">
            <a:extLst>
              <a:ext uri="{FF2B5EF4-FFF2-40B4-BE49-F238E27FC236}">
                <a16:creationId xmlns:a16="http://schemas.microsoft.com/office/drawing/2014/main" id="{FD6B7BE3-BBCD-F944-BC65-A6CBFD26C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330" y="3522944"/>
            <a:ext cx="756146" cy="756146"/>
          </a:xfrm>
          <a:prstGeom prst="rect">
            <a:avLst/>
          </a:prstGeom>
        </p:spPr>
      </p:pic>
      <p:pic>
        <p:nvPicPr>
          <p:cNvPr id="13" name="Graphic 12" descr="Badge 5">
            <a:extLst>
              <a:ext uri="{FF2B5EF4-FFF2-40B4-BE49-F238E27FC236}">
                <a16:creationId xmlns:a16="http://schemas.microsoft.com/office/drawing/2014/main" id="{D321A6C2-D53D-394E-AB9E-7D7C30E59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3330" y="4204954"/>
            <a:ext cx="756146" cy="756146"/>
          </a:xfrm>
          <a:prstGeom prst="rect">
            <a:avLst/>
          </a:prstGeom>
        </p:spPr>
      </p:pic>
      <p:pic>
        <p:nvPicPr>
          <p:cNvPr id="15" name="Graphic 14" descr="Badge 6">
            <a:extLst>
              <a:ext uri="{FF2B5EF4-FFF2-40B4-BE49-F238E27FC236}">
                <a16:creationId xmlns:a16="http://schemas.microsoft.com/office/drawing/2014/main" id="{A0A31F9B-403F-B54E-BD0D-F492D375C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3330" y="4886963"/>
            <a:ext cx="756146" cy="7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7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8958979" y="368138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14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969" y="5694291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5C00039-FBAE-1D4B-8148-1C8CD9E4F3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5919434"/>
              </p:ext>
            </p:extLst>
          </p:nvPr>
        </p:nvGraphicFramePr>
        <p:xfrm>
          <a:off x="1473201" y="0"/>
          <a:ext cx="9398000" cy="6857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2864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11DAC2-4475-EA4F-BEF4-7843807C9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/>
              <a:t>How To Facilitate Online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43CE1-D80A-7947-BD5E-06D400EA9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With Katrina Kennedy</a:t>
            </a:r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EE08231F-96CA-4E07-8DFA-64C94999B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r="30962" b="-1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4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97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/>
          <a:p>
            <a:pPr defTabSz="914400"/>
            <a:r>
              <a:rPr lang="en-US" altLang="ja-JP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When you are the facilitator:</a:t>
            </a:r>
            <a:endParaRPr lang="en-US" altLang="en-US" b="1" i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6E1A4-C228-8F46-BBEC-AEAF82A6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latin typeface="+mn-lt"/>
                <a:ea typeface="+mn-ea"/>
                <a:cs typeface="+mn-cs"/>
              </a:rPr>
              <a:t>Greet everyone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Keep the pace going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latin typeface="+mn-lt"/>
                <a:ea typeface="+mn-ea"/>
                <a:cs typeface="+mn-cs"/>
              </a:rPr>
              <a:t>Keep it casual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Manage time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kern="1200">
                <a:latin typeface="+mn-lt"/>
                <a:ea typeface="+mn-ea"/>
                <a:cs typeface="+mn-cs"/>
              </a:rPr>
              <a:t>Ensure everyone has a chance to participate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786C-B860-CE4B-B8C7-62A97F75C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/>
          </a:bodyPr>
          <a:lstStyle/>
          <a:p>
            <a:r>
              <a:rPr lang="en-US" b="1" dirty="0"/>
              <a:t>Breakout Group </a:t>
            </a:r>
            <a:r>
              <a:rPr lang="en-US" dirty="0"/>
              <a:t>20 Questions Minus 14</a:t>
            </a:r>
          </a:p>
        </p:txBody>
      </p:sp>
      <p:graphicFrame>
        <p:nvGraphicFramePr>
          <p:cNvPr id="16" name="Content Placeholder 5">
            <a:extLst>
              <a:ext uri="{FF2B5EF4-FFF2-40B4-BE49-F238E27FC236}">
                <a16:creationId xmlns:a16="http://schemas.microsoft.com/office/drawing/2014/main" id="{77BCB40B-A699-4AEF-8257-64966301FE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85762"/>
              </p:ext>
            </p:extLst>
          </p:nvPr>
        </p:nvGraphicFramePr>
        <p:xfrm>
          <a:off x="5407705" y="1014154"/>
          <a:ext cx="5962720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7E07B505-BACF-6148-8424-BA28D5692C47}"/>
              </a:ext>
            </a:extLst>
          </p:cNvPr>
          <p:cNvSpPr txBox="1"/>
          <p:nvPr/>
        </p:nvSpPr>
        <p:spPr>
          <a:xfrm>
            <a:off x="629270" y="3486801"/>
            <a:ext cx="4235856" cy="695575"/>
          </a:xfrm>
          <a:prstGeom prst="rect">
            <a:avLst/>
          </a:prstGeom>
        </p:spPr>
        <p:txBody>
          <a:bodyPr vert="horz" lIns="109728" tIns="109728" rIns="109728" bIns="91440" rtlCol="0" anchor="b">
            <a:noAutofit/>
          </a:bodyPr>
          <a:lstStyle>
            <a:lvl1pPr>
              <a:lnSpc>
                <a:spcPct val="130000"/>
              </a:lnSpc>
              <a:spcBef>
                <a:spcPct val="0"/>
              </a:spcBef>
              <a:buNone/>
              <a:defRPr sz="32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12 minutes, 3 people per group</a:t>
            </a:r>
          </a:p>
        </p:txBody>
      </p:sp>
    </p:spTree>
    <p:extLst>
      <p:ext uri="{BB962C8B-B14F-4D97-AF65-F5344CB8AC3E}">
        <p14:creationId xmlns:p14="http://schemas.microsoft.com/office/powerpoint/2010/main" val="2545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5867F75-758A-C34F-BBFF-7440B3A5CE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dgm id="{25867F75-758A-C34F-BBFF-7440B3A5CE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B9ABCD2-1F24-8B41-8E7A-256438378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graphicEl>
                                              <a:dgm id="{8B9ABCD2-1F24-8B41-8E7A-256438378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F0AC492-4E4A-F146-B8BD-A5198934F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dgm id="{7F0AC492-4E4A-F146-B8BD-A5198934F6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1455D42D-35DC-784D-9D4E-F7AECAD71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graphicEl>
                                              <a:dgm id="{1455D42D-35DC-784D-9D4E-F7AECAD71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C6F09BB-3BBC-8540-907F-CD2DB9875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graphicEl>
                                              <a:dgm id="{5C6F09BB-3BBC-8540-907F-CD2DB9875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4917398-96D1-534A-B645-C807883BAF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graphicEl>
                                              <a:dgm id="{C4917398-96D1-534A-B645-C807883BAF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B95BC6C-F106-7441-B59C-33F24F4A37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graphicEl>
                                              <a:dgm id="{9B95BC6C-F106-7441-B59C-33F24F4A37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D34424C7-0CB5-9241-98FB-E3A2AE94CF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graphicEl>
                                              <a:dgm id="{D34424C7-0CB5-9241-98FB-E3A2AE94CF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588733">
            <a:off x="1368266" y="490929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588733">
            <a:off x="2708871" y="164655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588733">
            <a:off x="3295708" y="1405068"/>
            <a:ext cx="6195670" cy="40508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Your name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classes do you facilitate?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The objective you selected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are you most proud of?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is your biggest facilitation challenge?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What prompted you to be here today?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588733">
            <a:off x="2711094" y="232478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588733">
            <a:off x="2713317" y="3003009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588733">
            <a:off x="2715540" y="3681235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588733">
            <a:off x="2717764" y="4359463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588733">
            <a:off x="2719986" y="5037691"/>
            <a:ext cx="439181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578223">
            <a:off x="2491862" y="893674"/>
            <a:ext cx="51346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 Questions Minus 14</a:t>
            </a:r>
          </a:p>
        </p:txBody>
      </p:sp>
      <p:pic>
        <p:nvPicPr>
          <p:cNvPr id="4" name="Graphic 3" descr="Badge 1">
            <a:extLst>
              <a:ext uri="{FF2B5EF4-FFF2-40B4-BE49-F238E27FC236}">
                <a16:creationId xmlns:a16="http://schemas.microsoft.com/office/drawing/2014/main" id="{395BBB7E-A834-AB4B-AB50-DA5E52063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63330" y="1476914"/>
            <a:ext cx="756146" cy="756146"/>
          </a:xfrm>
          <a:prstGeom prst="rect">
            <a:avLst/>
          </a:prstGeom>
        </p:spPr>
      </p:pic>
      <p:pic>
        <p:nvPicPr>
          <p:cNvPr id="7" name="Graphic 6" descr="Badge">
            <a:extLst>
              <a:ext uri="{FF2B5EF4-FFF2-40B4-BE49-F238E27FC236}">
                <a16:creationId xmlns:a16="http://schemas.microsoft.com/office/drawing/2014/main" id="{C67DE0F9-B18C-0141-A7DD-9459E32CD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3330" y="2158924"/>
            <a:ext cx="756146" cy="756146"/>
          </a:xfrm>
          <a:prstGeom prst="rect">
            <a:avLst/>
          </a:prstGeom>
        </p:spPr>
      </p:pic>
      <p:pic>
        <p:nvPicPr>
          <p:cNvPr id="9" name="Graphic 8" descr="Badge 3">
            <a:extLst>
              <a:ext uri="{FF2B5EF4-FFF2-40B4-BE49-F238E27FC236}">
                <a16:creationId xmlns:a16="http://schemas.microsoft.com/office/drawing/2014/main" id="{C0830DDD-D2BB-A147-AAF9-C399DD97BE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63330" y="2840934"/>
            <a:ext cx="756146" cy="756146"/>
          </a:xfrm>
          <a:prstGeom prst="rect">
            <a:avLst/>
          </a:prstGeom>
        </p:spPr>
      </p:pic>
      <p:pic>
        <p:nvPicPr>
          <p:cNvPr id="11" name="Graphic 10" descr="Badge 4">
            <a:extLst>
              <a:ext uri="{FF2B5EF4-FFF2-40B4-BE49-F238E27FC236}">
                <a16:creationId xmlns:a16="http://schemas.microsoft.com/office/drawing/2014/main" id="{FD6B7BE3-BBCD-F944-BC65-A6CBFD26CF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63330" y="3522944"/>
            <a:ext cx="756146" cy="756146"/>
          </a:xfrm>
          <a:prstGeom prst="rect">
            <a:avLst/>
          </a:prstGeom>
        </p:spPr>
      </p:pic>
      <p:pic>
        <p:nvPicPr>
          <p:cNvPr id="13" name="Graphic 12" descr="Badge 5">
            <a:extLst>
              <a:ext uri="{FF2B5EF4-FFF2-40B4-BE49-F238E27FC236}">
                <a16:creationId xmlns:a16="http://schemas.microsoft.com/office/drawing/2014/main" id="{D321A6C2-D53D-394E-AB9E-7D7C30E592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63330" y="4204954"/>
            <a:ext cx="756146" cy="756146"/>
          </a:xfrm>
          <a:prstGeom prst="rect">
            <a:avLst/>
          </a:prstGeom>
        </p:spPr>
      </p:pic>
      <p:pic>
        <p:nvPicPr>
          <p:cNvPr id="15" name="Graphic 14" descr="Badge 6">
            <a:extLst>
              <a:ext uri="{FF2B5EF4-FFF2-40B4-BE49-F238E27FC236}">
                <a16:creationId xmlns:a16="http://schemas.microsoft.com/office/drawing/2014/main" id="{A0A31F9B-403F-B54E-BD0D-F492D375C5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63330" y="4886963"/>
            <a:ext cx="756146" cy="7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dirty="0"/>
              <a:t>WOYO</a:t>
            </a:r>
            <a:br>
              <a:rPr lang="en-US" dirty="0"/>
            </a:br>
            <a:r>
              <a:rPr lang="en-US" dirty="0"/>
              <a:t>Facilitator Skill Checklist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923664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32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F9B5340-484D-5946-B654-0280145F44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3FC79E-A51A-B642-8C93-2C0F928E8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4827B0-8880-E547-AC56-B4B35BE77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12A799-F0A1-2449-8969-F34F5A899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A69DFEE-2300-0A4D-A927-CA52DB161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kern="1200" cap="none">
                <a:latin typeface="+mj-lt"/>
                <a:ea typeface="+mj-ea"/>
                <a:cs typeface="+mj-cs"/>
              </a:rPr>
              <a:t>Facilitator Skills</a:t>
            </a:r>
          </a:p>
        </p:txBody>
      </p:sp>
      <p:graphicFrame>
        <p:nvGraphicFramePr>
          <p:cNvPr id="23" name="Content Placeholder 8">
            <a:extLst>
              <a:ext uri="{FF2B5EF4-FFF2-40B4-BE49-F238E27FC236}">
                <a16:creationId xmlns:a16="http://schemas.microsoft.com/office/drawing/2014/main" id="{1B7380F6-9DA6-9F47-9074-D87B7E3A1A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6168345"/>
              </p:ext>
            </p:extLst>
          </p:nvPr>
        </p:nvGraphicFramePr>
        <p:xfrm>
          <a:off x="947831" y="1391479"/>
          <a:ext cx="10296339" cy="51013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853312">
                  <a:extLst>
                    <a:ext uri="{9D8B030D-6E8A-4147-A177-3AD203B41FA5}">
                      <a16:colId xmlns:a16="http://schemas.microsoft.com/office/drawing/2014/main" val="406184830"/>
                    </a:ext>
                  </a:extLst>
                </a:gridCol>
                <a:gridCol w="2819996">
                  <a:extLst>
                    <a:ext uri="{9D8B030D-6E8A-4147-A177-3AD203B41FA5}">
                      <a16:colId xmlns:a16="http://schemas.microsoft.com/office/drawing/2014/main" val="3478553881"/>
                    </a:ext>
                  </a:extLst>
                </a:gridCol>
                <a:gridCol w="2123124">
                  <a:extLst>
                    <a:ext uri="{9D8B030D-6E8A-4147-A177-3AD203B41FA5}">
                      <a16:colId xmlns:a16="http://schemas.microsoft.com/office/drawing/2014/main" val="2123709231"/>
                    </a:ext>
                  </a:extLst>
                </a:gridCol>
                <a:gridCol w="2499907">
                  <a:extLst>
                    <a:ext uri="{9D8B030D-6E8A-4147-A177-3AD203B41FA5}">
                      <a16:colId xmlns:a16="http://schemas.microsoft.com/office/drawing/2014/main" val="3914764197"/>
                    </a:ext>
                  </a:extLst>
                </a:gridCol>
              </a:tblGrid>
              <a:tr h="880131">
                <a:tc>
                  <a:txBody>
                    <a:bodyPr/>
                    <a:lstStyle/>
                    <a:p>
                      <a:pPr algn="ctr"/>
                      <a:r>
                        <a:rPr lang="en-US" sz="1700" b="1"/>
                        <a:t>1. Spoke clearly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2. Changed pitch, rate, and volume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3. Maintained</a:t>
                      </a:r>
                      <a:r>
                        <a:rPr lang="en-US" sz="1700" b="1" baseline="0"/>
                        <a:t> eye contact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4. Gestured using hands and arms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3153315"/>
                  </a:ext>
                </a:extLst>
              </a:tr>
              <a:tr h="880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5. Watched chat for comments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6. Used learners’ names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7. Provided clear instructions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8. Made</a:t>
                      </a:r>
                      <a:r>
                        <a:rPr lang="en-US" sz="1700" b="1" baseline="0"/>
                        <a:t> instructions visible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1867843"/>
                  </a:ext>
                </a:extLst>
              </a:tr>
              <a:tr h="12305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9. Chunked</a:t>
                      </a:r>
                      <a:r>
                        <a:rPr lang="en-US" sz="1700" b="1" baseline="0"/>
                        <a:t> instructions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10. Gave specific</a:t>
                      </a:r>
                      <a:r>
                        <a:rPr lang="en-US" sz="1700" b="1" baseline="0"/>
                        <a:t> time for exercises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188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11. Managed time; gave</a:t>
                      </a:r>
                      <a:r>
                        <a:rPr lang="en-US" sz="1700" b="1" baseline="0"/>
                        <a:t> time warnings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12. Provided examples when needed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22850760"/>
                  </a:ext>
                </a:extLst>
              </a:tr>
              <a:tr h="12305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13. Asked one question at a time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14. Waited</a:t>
                      </a:r>
                      <a:r>
                        <a:rPr lang="en-US" sz="1700" b="1" baseline="0"/>
                        <a:t> for responses when asking questions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15. Restated learners'</a:t>
                      </a:r>
                      <a:r>
                        <a:rPr lang="en-US" sz="1700" b="1" baseline="0" dirty="0"/>
                        <a:t> responses</a:t>
                      </a:r>
                      <a:endParaRPr lang="en-US" sz="1700" b="1" dirty="0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16. Asked open ended questions</a:t>
                      </a:r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8378926"/>
                  </a:ext>
                </a:extLst>
              </a:tr>
              <a:tr h="8801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17. Let</a:t>
                      </a:r>
                      <a:r>
                        <a:rPr lang="en-US" sz="1700" b="1" baseline="0"/>
                        <a:t> learners talk without interruption</a:t>
                      </a: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 dirty="0"/>
                    </a:p>
                  </a:txBody>
                  <a:tcPr marL="100371" marR="100371" marT="50186" marB="5018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297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524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AB83C82-30AD-4DF2-A9AD-CE1547FD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5A1077-16AC-CC4D-B5B2-F12ED331D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031" y="1380754"/>
            <a:ext cx="5561938" cy="251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Begin with the learner in mind.</a:t>
            </a:r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7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581193" y="2329132"/>
            <a:ext cx="11029615" cy="2212285"/>
          </a:xfrm>
        </p:spPr>
        <p:txBody>
          <a:bodyPr>
            <a:normAutofit/>
          </a:bodyPr>
          <a:lstStyle/>
          <a:p>
            <a:r>
              <a:rPr lang="en-US" sz="6000" b="1" cap="none" dirty="0">
                <a:solidFill>
                  <a:srgbClr val="0070C0"/>
                </a:solidFill>
              </a:rPr>
              <a:t>How do we learn?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76491-C9FF-E244-B10C-7DD09E47C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189118753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AA5ED585-FEBB-4DAD-84C0-97BEE6C36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8933" y="4841194"/>
            <a:ext cx="1737401" cy="959536"/>
          </a:xfrm>
          <a:custGeom>
            <a:avLst/>
            <a:gdLst/>
            <a:ahLst/>
            <a:cxnLst/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EF6AC352-A720-4DB3-87CA-A33B0607C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94433" y="2"/>
            <a:ext cx="849328" cy="357668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8ECBFEF8-9038-4E5E-A5F1-E4DC2303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8" name="pasted-image.pdf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r="-1" b="13100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95" name="Arc 94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976157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28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40613630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663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t">
            <a:normAutofit/>
          </a:bodyPr>
          <a:lstStyle/>
          <a:p>
            <a:r>
              <a:rPr lang="en-US" sz="3600" dirty="0"/>
              <a:t>Read Your Learning Principle</a:t>
            </a:r>
            <a:br>
              <a:rPr lang="en-US" sz="3600" dirty="0"/>
            </a:br>
            <a:br>
              <a:rPr lang="en-US" sz="3600" dirty="0"/>
            </a:br>
            <a:endParaRPr lang="en-US" sz="3600" b="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5098547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638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743490-6808-9B45-BF0C-9B4AD7FCBD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7497F5-385E-9544-90DC-FBA0B05A0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85665E-56D3-D642-A696-5F54E9C789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18D34D-02DC-1E4D-88D1-A8268EA7C6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F1147F-6505-AF4D-92DE-87349909AD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A6DB60-5C27-884D-80CE-0B3C0F2039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12A2A6-BBDD-174B-91B5-AF660675F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E33471-994B-C94F-8070-E574F421D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0" y="2693504"/>
            <a:ext cx="12258420" cy="1547192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0276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Learning Principles Room Hop</a:t>
            </a:r>
            <a:br>
              <a:rPr lang="en-US" sz="3600" dirty="0"/>
            </a:br>
            <a:br>
              <a:rPr lang="en-US" sz="3600" dirty="0"/>
            </a:br>
            <a:r>
              <a:rPr lang="en-US" sz="2400" b="0" dirty="0"/>
              <a:t>20 minutes</a:t>
            </a:r>
            <a:br>
              <a:rPr lang="en-US" sz="2400" b="0" dirty="0"/>
            </a:br>
            <a:r>
              <a:rPr lang="en-US" sz="2400" b="0" dirty="0"/>
              <a:t>3 per room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4096542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293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0F5F31-41E8-6046-A539-9C11181E1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A25250-C039-1D4A-9097-0341C8B10C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1905E3-24D8-984E-B2FF-6D07E511E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EA3F67-7EED-0440-B633-9591F7C8A2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06AAD72-A1C6-5045-87C0-7C8E23F2F7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C8FE1D3-93A9-7943-965E-A4CF786927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D35C32-43DE-924E-90C7-B9C50D31D0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D6DD10-82A5-6545-A97D-2844F524E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DCD65-1C18-9B4C-9108-EDB791BA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86813-713B-5249-9332-CE24196C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3271"/>
            <a:ext cx="12192000" cy="1111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256F71-0EC8-E648-8792-F0AFB3834BCA}"/>
              </a:ext>
            </a:extLst>
          </p:cNvPr>
          <p:cNvSpPr txBox="1"/>
          <p:nvPr/>
        </p:nvSpPr>
        <p:spPr>
          <a:xfrm>
            <a:off x="6779214" y="5279132"/>
            <a:ext cx="4574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Breakout rooms?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Click the …</a:t>
            </a:r>
          </a:p>
        </p:txBody>
      </p:sp>
    </p:spTree>
    <p:extLst>
      <p:ext uri="{BB962C8B-B14F-4D97-AF65-F5344CB8AC3E}">
        <p14:creationId xmlns:p14="http://schemas.microsoft.com/office/powerpoint/2010/main" val="127063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DDCD65-1C18-9B4C-9108-EDB791BA7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A86813-713B-5249-9332-CE24196C0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75658" y="4347147"/>
            <a:ext cx="30254843" cy="2785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A181ED-36D1-3D4B-B2A0-A0CE81720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574" y="0"/>
            <a:ext cx="539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73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 Select your MOVER.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(2.5 minute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20974"/>
      </p:ext>
    </p:extLst>
  </p:cSld>
  <p:clrMapOvr>
    <a:masterClrMapping/>
  </p:clrMapOvr>
  <p:transition spd="med" advTm="15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3124348347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DC6BAC-2779-824C-A097-CD6F6CEB2787}"/>
              </a:ext>
            </a:extLst>
          </p:cNvPr>
          <p:cNvCxnSpPr>
            <a:cxnSpLocks/>
          </p:cNvCxnSpPr>
          <p:nvPr/>
        </p:nvCxnSpPr>
        <p:spPr>
          <a:xfrm flipV="1">
            <a:off x="2082800" y="3493728"/>
            <a:ext cx="8995074" cy="4939072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A4FA5EC-D19D-4D40-98CD-17F343ECF8B0}"/>
              </a:ext>
            </a:extLst>
          </p:cNvPr>
          <p:cNvSpPr txBox="1"/>
          <p:nvPr/>
        </p:nvSpPr>
        <p:spPr>
          <a:xfrm>
            <a:off x="697788" y="5275490"/>
            <a:ext cx="45745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No Breakout rooms?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Click the …</a:t>
            </a:r>
          </a:p>
        </p:txBody>
      </p:sp>
    </p:spTree>
    <p:extLst>
      <p:ext uri="{BB962C8B-B14F-4D97-AF65-F5344CB8AC3E}">
        <p14:creationId xmlns:p14="http://schemas.microsoft.com/office/powerpoint/2010/main" val="243737516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36450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1741962032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DC6BAC-2779-824C-A097-CD6F6CEB2787}"/>
              </a:ext>
            </a:extLst>
          </p:cNvPr>
          <p:cNvCxnSpPr>
            <a:cxnSpLocks/>
          </p:cNvCxnSpPr>
          <p:nvPr/>
        </p:nvCxnSpPr>
        <p:spPr>
          <a:xfrm flipV="1">
            <a:off x="2082800" y="3493728"/>
            <a:ext cx="8995074" cy="4939072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2382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286258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509664" y="1890770"/>
            <a:ext cx="24978561" cy="3152660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3705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1812471082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FA5B-BC6E-EC40-BF40-D3088C1FD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333"/>
            <a:ext cx="10515600" cy="2852737"/>
          </a:xfrm>
        </p:spPr>
        <p:txBody>
          <a:bodyPr anchor="t"/>
          <a:lstStyle/>
          <a:p>
            <a:r>
              <a:rPr lang="en-US" dirty="0"/>
              <a:t>MOVERS! MOVE TO THE NEXT ROOM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2E55C-AAA4-D04F-9383-88057E3B67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557157-11BF-404C-9275-50A73A251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81874" y="4036805"/>
            <a:ext cx="12192000" cy="1111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447CE9-87B8-B446-8D9F-BA4DB098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493" y="1964000"/>
            <a:ext cx="3852723" cy="4894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DC6BAC-2779-824C-A097-CD6F6CEB2787}"/>
              </a:ext>
            </a:extLst>
          </p:cNvPr>
          <p:cNvCxnSpPr>
            <a:cxnSpLocks/>
          </p:cNvCxnSpPr>
          <p:nvPr/>
        </p:nvCxnSpPr>
        <p:spPr>
          <a:xfrm flipV="1">
            <a:off x="2082800" y="3493728"/>
            <a:ext cx="8995074" cy="4939072"/>
          </a:xfrm>
          <a:prstGeom prst="straightConnector1">
            <a:avLst/>
          </a:prstGeom>
          <a:ln w="857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502749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7F9D76-6CB1-A445-BF16-10430E95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Greet each other!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B89331-96C2-4549-9C81-77D4772E10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(30 second timer)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87E69A-9305-1D4D-B622-9457481D7007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26167"/>
      </p:ext>
    </p:extLst>
  </p:cSld>
  <p:clrMapOvr>
    <a:masterClrMapping/>
  </p:clrMapOvr>
  <p:transition spd="med" advTm="3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your learning principles!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A2212E-2C95-7A46-987C-C4D06C8F2EFF}"/>
              </a:ext>
            </a:extLst>
          </p:cNvPr>
          <p:cNvSpPr/>
          <p:nvPr/>
        </p:nvSpPr>
        <p:spPr bwMode="auto">
          <a:xfrm>
            <a:off x="0" y="5600488"/>
            <a:ext cx="12192000" cy="742877"/>
          </a:xfrm>
          <a:prstGeom prst="rect">
            <a:avLst/>
          </a:prstGeom>
          <a:solidFill>
            <a:srgbClr val="FF9300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73" tIns="34287" rIns="68573" bIns="34287" numCol="1" rtlCol="0" anchor="t" anchorCtr="0" compatLnSpc="1">
            <a:prstTxWarp prst="textNoShape">
              <a:avLst/>
            </a:prstTxWarp>
          </a:bodyPr>
          <a:lstStyle/>
          <a:p>
            <a:pPr defTabSz="926183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6BF49-D326-FF4E-A7F9-083C34229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(three-minute timer slide)</a:t>
            </a:r>
          </a:p>
        </p:txBody>
      </p:sp>
    </p:spTree>
    <p:extLst>
      <p:ext uri="{BB962C8B-B14F-4D97-AF65-F5344CB8AC3E}">
        <p14:creationId xmlns:p14="http://schemas.microsoft.com/office/powerpoint/2010/main" val="3325062909"/>
      </p:ext>
    </p:extLst>
  </p:cSld>
  <p:clrMapOvr>
    <a:masterClrMapping/>
  </p:clrMapOvr>
  <p:transition spd="med" advTm="18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8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E2F82-777E-AF40-84AF-F95F18DB1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 are closing the rooms!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645E7E-96E5-794A-B2FD-A22DC5FEE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742" y="3633691"/>
            <a:ext cx="4425962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n open white door">
            <a:extLst>
              <a:ext uri="{FF2B5EF4-FFF2-40B4-BE49-F238E27FC236}">
                <a16:creationId xmlns:a16="http://schemas.microsoft.com/office/drawing/2014/main" id="{BCDADDCA-6D12-40C2-A413-F6BDC47B4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86" r="12086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23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035345"/>
      </p:ext>
    </p:extLst>
  </p:cSld>
  <p:clrMapOvr>
    <a:masterClrMapping/>
  </p:clrMapOvr>
  <p:transition spd="med" advTm="30000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45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358440263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595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46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5805669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Connect To Learn</a:t>
                      </a: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2. Make It Visual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3. Build Structure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4. Expend Effort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5. Change Things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6. Vary Practice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7. Move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8. Retrieve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9. Reflect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10. Solve Problems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11. Test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12. Fail To Learn</a:t>
                      </a:r>
                    </a:p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Failed recipe recovery ideas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13. Take A Break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14. Write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15. Sleep To Learn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16. Feedback To Learn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878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!!Arc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67242-C72B-1643-81ED-3B6020D1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You Wonder About The Learning Principles?</a:t>
            </a:r>
          </a:p>
        </p:txBody>
      </p:sp>
      <p:sp>
        <p:nvSpPr>
          <p:cNvPr id="34" name="!!Oval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6C5BAEF-2576-4C2E-AA3D-FFE65C8E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5" r="20165" b="1"/>
          <a:stretch/>
        </p:blipFill>
        <p:spPr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6" name="!!Rectangle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55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6187E64-7A77-4D13-A5F4-9AEC282BBB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!!Arc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67242-C72B-1643-81ED-3B6020D1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52" y="-1758565"/>
            <a:ext cx="7770349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Do You Wonder About The Learning Principles?</a:t>
            </a:r>
          </a:p>
        </p:txBody>
      </p:sp>
      <p:sp>
        <p:nvSpPr>
          <p:cNvPr id="34" name="!!Oval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49802" y="832686"/>
            <a:ext cx="1104943" cy="107496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6C5BAEF-2576-4C2E-AA3D-FFE65C8EB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5" r="20165" b="1"/>
          <a:stretch/>
        </p:blipFill>
        <p:spPr>
          <a:xfrm>
            <a:off x="8019701" y="773723"/>
            <a:ext cx="3696677" cy="3696677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6" name="!!Rectangle">
            <a:extLst>
              <a:ext uri="{FF2B5EF4-FFF2-40B4-BE49-F238E27FC236}">
                <a16:creationId xmlns:a16="http://schemas.microsoft.com/office/drawing/2014/main" id="{0DA5DB8B-7E5C-4ABC-8069-A9A8806F3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17806" y="4790720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riangle 9">
            <a:hlinkClick r:id="rId3" action="ppaction://hlinksldjump"/>
            <a:extLst>
              <a:ext uri="{FF2B5EF4-FFF2-40B4-BE49-F238E27FC236}">
                <a16:creationId xmlns:a16="http://schemas.microsoft.com/office/drawing/2014/main" id="{D1D19D32-A5BD-4142-A697-67BFF6A4DB4D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2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7242-C72B-1643-81ED-3B6020D12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18" y="1370171"/>
            <a:ext cx="508558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makes you nervous about facilitating online?</a:t>
            </a: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56C5BAEF-2576-4C2E-AA3D-FFE65C8EBA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85" r="20165" b="1"/>
          <a:stretch/>
        </p:blipFill>
        <p:spPr>
          <a:xfrm>
            <a:off x="6521381" y="773723"/>
            <a:ext cx="5194998" cy="519499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B7AFE-31D8-554A-BAFD-F03D6CD0A127}"/>
              </a:ext>
            </a:extLst>
          </p:cNvPr>
          <p:cNvSpPr txBox="1"/>
          <p:nvPr/>
        </p:nvSpPr>
        <p:spPr>
          <a:xfrm rot="20524714">
            <a:off x="395865" y="773723"/>
            <a:ext cx="303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Marker Felt Thin" panose="02000400000000000000" pitchFamily="2" charset="77"/>
              </a:defRPr>
            </a:lvl1pPr>
          </a:lstStyle>
          <a:p>
            <a:r>
              <a:rPr lang="en-US" dirty="0">
                <a:solidFill>
                  <a:schemeClr val="accent2"/>
                </a:solidFill>
              </a:rPr>
              <a:t>Running out of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E8A31F-6AAF-9345-B60E-54A3D9AC5652}"/>
              </a:ext>
            </a:extLst>
          </p:cNvPr>
          <p:cNvSpPr txBox="1"/>
          <p:nvPr/>
        </p:nvSpPr>
        <p:spPr>
          <a:xfrm rot="1037941">
            <a:off x="4493706" y="908499"/>
            <a:ext cx="2410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Marker Felt Thin" panose="02000400000000000000" pitchFamily="2" charset="77"/>
              </a:rPr>
              <a:t>Technical issues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5983CB-877A-4641-B504-111DED88A06D}"/>
              </a:ext>
            </a:extLst>
          </p:cNvPr>
          <p:cNvSpPr txBox="1"/>
          <p:nvPr/>
        </p:nvSpPr>
        <p:spPr>
          <a:xfrm rot="1058907">
            <a:off x="924032" y="4793891"/>
            <a:ext cx="4379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Marker Felt Thin" panose="02000400000000000000" pitchFamily="2" charset="77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Giving incorrect information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724F73-3396-6140-BEC1-C3CF85EB3BC1}"/>
              </a:ext>
            </a:extLst>
          </p:cNvPr>
          <p:cNvSpPr txBox="1"/>
          <p:nvPr/>
        </p:nvSpPr>
        <p:spPr>
          <a:xfrm rot="20435529">
            <a:off x="5302670" y="5903113"/>
            <a:ext cx="2264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latin typeface="Marker Felt Thin" panose="02000400000000000000" pitchFamily="2" charset="77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Tough audience</a:t>
            </a:r>
          </a:p>
        </p:txBody>
      </p:sp>
    </p:spTree>
    <p:extLst>
      <p:ext uri="{BB962C8B-B14F-4D97-AF65-F5344CB8AC3E}">
        <p14:creationId xmlns:p14="http://schemas.microsoft.com/office/powerpoint/2010/main" val="48903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-9758595" y="1890770"/>
            <a:ext cx="24978561" cy="3152660"/>
            <a:chOff x="0" y="2873271"/>
            <a:chExt cx="8806094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163"/>
            <a:stretch/>
          </p:blipFill>
          <p:spPr>
            <a:xfrm>
              <a:off x="0" y="2873271"/>
              <a:ext cx="7539135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347" r="7261"/>
            <a:stretch/>
          </p:blipFill>
          <p:spPr>
            <a:xfrm>
              <a:off x="7539135" y="2873271"/>
              <a:ext cx="1266959" cy="11114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20384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50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77105243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1029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800" cap="none" dirty="0"/>
              <a:t>5 </a:t>
            </a:r>
            <a:r>
              <a:rPr lang="en-US" sz="5400" cap="none" dirty="0"/>
              <a:t>Ways You Were Engaged Today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8FEA7-2B2E-B34E-AF3A-1530DC62C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cap="none" dirty="0"/>
              <a:t>Take two minutes</a:t>
            </a:r>
          </a:p>
          <a:p>
            <a:r>
              <a:rPr lang="en-US" dirty="0"/>
              <a:t>Write down ways you were engaged today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7139226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83EC-04AF-A947-9DB1-19D58F9B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Practice…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9DAD682-BFAF-5844-8273-786066809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613054"/>
              </p:ext>
            </p:extLst>
          </p:nvPr>
        </p:nvGraphicFramePr>
        <p:xfrm>
          <a:off x="838199" y="1690688"/>
          <a:ext cx="10515600" cy="4574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037463880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7172723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2740337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193174256"/>
                    </a:ext>
                  </a:extLst>
                </a:gridCol>
              </a:tblGrid>
              <a:tr h="1245295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Lead a discussion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Open breakout rooms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Launch a poll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Lead an activity</a:t>
                      </a:r>
                    </a:p>
                  </a:txBody>
                  <a:tcPr marL="105639" marR="105639" marT="52820" marB="52820" anchor="ctr"/>
                </a:tc>
                <a:extLst>
                  <a:ext uri="{0D108BD9-81ED-4DB2-BD59-A6C34878D82A}">
                    <a16:rowId xmlns:a16="http://schemas.microsoft.com/office/drawing/2014/main" val="4191392275"/>
                  </a:ext>
                </a:extLst>
              </a:tr>
              <a:tr h="832337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719653299"/>
                  </a:ext>
                </a:extLst>
              </a:tr>
              <a:tr h="832337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681367138"/>
                  </a:ext>
                </a:extLst>
              </a:tr>
              <a:tr h="832337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3745149134"/>
                  </a:ext>
                </a:extLst>
              </a:tr>
              <a:tr h="832337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389668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607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45D489D-16E1-484D-867B-144368D74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A496F5-B01E-4BF8-9D1E-C4E53B6F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225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2906963" y="1348064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38B261-46A5-2E47-860E-3958D0D0D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Office Hours</a:t>
            </a:r>
          </a:p>
        </p:txBody>
      </p:sp>
      <p:graphicFrame>
        <p:nvGraphicFramePr>
          <p:cNvPr id="16" name="Diagram 4">
            <a:extLst>
              <a:ext uri="{FF2B5EF4-FFF2-40B4-BE49-F238E27FC236}">
                <a16:creationId xmlns:a16="http://schemas.microsoft.com/office/drawing/2014/main" id="{356384C3-2749-466F-89D3-07F876DBA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0995962"/>
              </p:ext>
            </p:extLst>
          </p:nvPr>
        </p:nvGraphicFramePr>
        <p:xfrm>
          <a:off x="5237018" y="653693"/>
          <a:ext cx="6303729" cy="5560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53936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 cap="none" spc="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dirty="0">
                  <a:ln w="0"/>
                  <a:latin typeface="Arial" panose="020B0604020202020204" pitchFamily="34" charset="0"/>
                  <a:cs typeface="Arial" panose="020B0604020202020204" pitchFamily="34" charset="0"/>
                </a:rPr>
                <a:t>One thing you learned</a:t>
              </a:r>
              <a:endParaRPr lang="en-US" sz="2800" b="1" cap="none" spc="0" dirty="0">
                <a:ln w="0"/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85000" lnSpcReduction="100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word to describe your experience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activity you loved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thing you’ll start doing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thing you’ll stop doing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AF20BCB-8E98-8040-9BA3-9E5A54A48FE3}"/>
              </a:ext>
            </a:extLst>
          </p:cNvPr>
          <p:cNvGrpSpPr/>
          <p:nvPr/>
        </p:nvGrpSpPr>
        <p:grpSpPr>
          <a:xfrm rot="21425390">
            <a:off x="1330944" y="378963"/>
            <a:ext cx="8881249" cy="6174237"/>
            <a:chOff x="914406" y="609601"/>
            <a:chExt cx="7747534" cy="5486399"/>
          </a:xfrm>
        </p:grpSpPr>
        <p:sp>
          <p:nvSpPr>
            <p:cNvPr id="49" name="Rectangle 95">
              <a:extLst>
                <a:ext uri="{FF2B5EF4-FFF2-40B4-BE49-F238E27FC236}">
                  <a16:creationId xmlns:a16="http://schemas.microsoft.com/office/drawing/2014/main" id="{D325C9C1-A147-754B-A50A-31CA2C01A332}"/>
                </a:ext>
              </a:extLst>
            </p:cNvPr>
            <p:cNvSpPr/>
            <p:nvPr/>
          </p:nvSpPr>
          <p:spPr>
            <a:xfrm>
              <a:off x="914406" y="609601"/>
              <a:ext cx="7747534" cy="5486399"/>
            </a:xfrm>
            <a:custGeom>
              <a:avLst/>
              <a:gdLst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  <a:gd name="connsiteX0" fmla="*/ 0 w 2487863"/>
                <a:gd name="connsiteY0" fmla="*/ 0 h 2487863"/>
                <a:gd name="connsiteX1" fmla="*/ 2487863 w 2487863"/>
                <a:gd name="connsiteY1" fmla="*/ 0 h 2487863"/>
                <a:gd name="connsiteX2" fmla="*/ 2487863 w 2487863"/>
                <a:gd name="connsiteY2" fmla="*/ 2487863 h 2487863"/>
                <a:gd name="connsiteX3" fmla="*/ 0 w 2487863"/>
                <a:gd name="connsiteY3" fmla="*/ 2487863 h 2487863"/>
                <a:gd name="connsiteX4" fmla="*/ 0 w 2487863"/>
                <a:gd name="connsiteY4" fmla="*/ 0 h 2487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7863" h="2487863">
                  <a:moveTo>
                    <a:pt x="0" y="0"/>
                  </a:moveTo>
                  <a:lnTo>
                    <a:pt x="2487863" y="0"/>
                  </a:lnTo>
                  <a:lnTo>
                    <a:pt x="2487863" y="2487863"/>
                  </a:lnTo>
                  <a:cubicBezTo>
                    <a:pt x="1243156" y="2339408"/>
                    <a:pt x="1241059" y="2352572"/>
                    <a:pt x="0" y="248786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37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w Cen MT Regular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1EE958F-77C2-234C-ACC8-F8728898025A}"/>
                </a:ext>
              </a:extLst>
            </p:cNvPr>
            <p:cNvSpPr/>
            <p:nvPr/>
          </p:nvSpPr>
          <p:spPr>
            <a:xfrm>
              <a:off x="1110559" y="770275"/>
              <a:ext cx="7355228" cy="4908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w Cen MT Regular"/>
              </a:endParaRPr>
            </a:p>
          </p:txBody>
        </p:sp>
      </p:grp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9BA273DA-8C97-1940-BF1D-090685FE5712}"/>
              </a:ext>
            </a:extLst>
          </p:cNvPr>
          <p:cNvSpPr/>
          <p:nvPr/>
        </p:nvSpPr>
        <p:spPr>
          <a:xfrm rot="21425390">
            <a:off x="2593300" y="1673335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utoShape 1">
            <a:extLst>
              <a:ext uri="{FF2B5EF4-FFF2-40B4-BE49-F238E27FC236}">
                <a16:creationId xmlns:a16="http://schemas.microsoft.com/office/drawing/2014/main" id="{296BE4F0-4951-B948-A872-99F7EF0A531E}"/>
              </a:ext>
            </a:extLst>
          </p:cNvPr>
          <p:cNvSpPr>
            <a:spLocks/>
          </p:cNvSpPr>
          <p:nvPr/>
        </p:nvSpPr>
        <p:spPr bwMode="auto">
          <a:xfrm rot="21425390">
            <a:off x="2615592" y="1630112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7702A-4FE9-3440-A0AD-4665608F9A9D}"/>
              </a:ext>
            </a:extLst>
          </p:cNvPr>
          <p:cNvSpPr/>
          <p:nvPr/>
        </p:nvSpPr>
        <p:spPr>
          <a:xfrm rot="21425390">
            <a:off x="3250718" y="1238761"/>
            <a:ext cx="6195670" cy="4104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highlight>
                  <a:srgbClr val="FFFF00"/>
                </a:highlight>
                <a:cs typeface="Georgia"/>
              </a:rPr>
              <a:t>Grab an 8 ½ x11 piece of paper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Close things you aren’t using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400" dirty="0"/>
              <a:t>Turn on your camera (if possible)</a:t>
            </a:r>
            <a:endParaRPr lang="en-US" sz="2400" dirty="0">
              <a:cs typeface="Georgia"/>
            </a:endParaRP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Click on participants, see who is here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Try Speaker View and Gallery View</a:t>
            </a:r>
          </a:p>
          <a:p>
            <a:pPr>
              <a:lnSpc>
                <a:spcPct val="180000"/>
              </a:lnSpc>
              <a:spcAft>
                <a:spcPts val="600"/>
              </a:spcAft>
            </a:pPr>
            <a:r>
              <a:rPr lang="en-US" sz="2200" dirty="0">
                <a:cs typeface="Georgia"/>
              </a:rPr>
              <a:t>Michelle and Sheri are our producers today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53B2DAE-C4EC-2D4B-8F7B-5D02305FA935}"/>
              </a:ext>
            </a:extLst>
          </p:cNvPr>
          <p:cNvSpPr/>
          <p:nvPr/>
        </p:nvSpPr>
        <p:spPr>
          <a:xfrm rot="21425390">
            <a:off x="2627734" y="2350691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utoShape 1">
            <a:extLst>
              <a:ext uri="{FF2B5EF4-FFF2-40B4-BE49-F238E27FC236}">
                <a16:creationId xmlns:a16="http://schemas.microsoft.com/office/drawing/2014/main" id="{87EFDE08-DF1C-FF44-8897-A9844CDAC693}"/>
              </a:ext>
            </a:extLst>
          </p:cNvPr>
          <p:cNvSpPr>
            <a:spLocks/>
          </p:cNvSpPr>
          <p:nvPr/>
        </p:nvSpPr>
        <p:spPr bwMode="auto">
          <a:xfrm rot="21425390">
            <a:off x="2650026" y="2307468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7D3FDE-41FC-884E-AEAD-75FC56CE1A8F}"/>
              </a:ext>
            </a:extLst>
          </p:cNvPr>
          <p:cNvSpPr/>
          <p:nvPr/>
        </p:nvSpPr>
        <p:spPr>
          <a:xfrm rot="21425390">
            <a:off x="2662168" y="3028048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AutoShape 1">
            <a:extLst>
              <a:ext uri="{FF2B5EF4-FFF2-40B4-BE49-F238E27FC236}">
                <a16:creationId xmlns:a16="http://schemas.microsoft.com/office/drawing/2014/main" id="{DAFBBC56-D8F6-EE40-B291-E4EB0C4655AC}"/>
              </a:ext>
            </a:extLst>
          </p:cNvPr>
          <p:cNvSpPr>
            <a:spLocks/>
          </p:cNvSpPr>
          <p:nvPr/>
        </p:nvSpPr>
        <p:spPr bwMode="auto">
          <a:xfrm rot="21425390">
            <a:off x="2684460" y="2984825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81998DC4-18DD-274C-80CD-44C701C08279}"/>
              </a:ext>
            </a:extLst>
          </p:cNvPr>
          <p:cNvSpPr/>
          <p:nvPr/>
        </p:nvSpPr>
        <p:spPr>
          <a:xfrm rot="21425390">
            <a:off x="2696602" y="3705404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utoShape 1">
            <a:extLst>
              <a:ext uri="{FF2B5EF4-FFF2-40B4-BE49-F238E27FC236}">
                <a16:creationId xmlns:a16="http://schemas.microsoft.com/office/drawing/2014/main" id="{E50247CF-269E-EC41-BE5D-B34374A3BECF}"/>
              </a:ext>
            </a:extLst>
          </p:cNvPr>
          <p:cNvSpPr>
            <a:spLocks/>
          </p:cNvSpPr>
          <p:nvPr/>
        </p:nvSpPr>
        <p:spPr bwMode="auto">
          <a:xfrm rot="21425390">
            <a:off x="2718894" y="3662181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20201D6-0964-3A41-B85A-83D6EA133145}"/>
              </a:ext>
            </a:extLst>
          </p:cNvPr>
          <p:cNvSpPr/>
          <p:nvPr/>
        </p:nvSpPr>
        <p:spPr>
          <a:xfrm rot="21425390">
            <a:off x="2731036" y="4382760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utoShape 1">
            <a:extLst>
              <a:ext uri="{FF2B5EF4-FFF2-40B4-BE49-F238E27FC236}">
                <a16:creationId xmlns:a16="http://schemas.microsoft.com/office/drawing/2014/main" id="{9F5CEF04-A00B-D746-ABBC-3F1144ADE375}"/>
              </a:ext>
            </a:extLst>
          </p:cNvPr>
          <p:cNvSpPr>
            <a:spLocks/>
          </p:cNvSpPr>
          <p:nvPr/>
        </p:nvSpPr>
        <p:spPr bwMode="auto">
          <a:xfrm rot="21425390">
            <a:off x="2753328" y="4339537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4B040C2-EE45-F64C-A4AF-E02BAE118CA6}"/>
              </a:ext>
            </a:extLst>
          </p:cNvPr>
          <p:cNvSpPr/>
          <p:nvPr/>
        </p:nvSpPr>
        <p:spPr>
          <a:xfrm rot="21425390">
            <a:off x="2765469" y="5060117"/>
            <a:ext cx="439180" cy="431148"/>
          </a:xfrm>
          <a:prstGeom prst="round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utoShape 1">
            <a:extLst>
              <a:ext uri="{FF2B5EF4-FFF2-40B4-BE49-F238E27FC236}">
                <a16:creationId xmlns:a16="http://schemas.microsoft.com/office/drawing/2014/main" id="{580E9799-0E70-ED4F-84EF-F0F71C8C1D4C}"/>
              </a:ext>
            </a:extLst>
          </p:cNvPr>
          <p:cNvSpPr>
            <a:spLocks/>
          </p:cNvSpPr>
          <p:nvPr/>
        </p:nvSpPr>
        <p:spPr bwMode="auto">
          <a:xfrm rot="21425390">
            <a:off x="2787761" y="5016894"/>
            <a:ext cx="550748" cy="418083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6791" y="12073"/>
                </a:moveTo>
                <a:cubicBezTo>
                  <a:pt x="7553" y="10476"/>
                  <a:pt x="13096" y="1229"/>
                  <a:pt x="21600" y="0"/>
                </a:cubicBezTo>
                <a:cubicBezTo>
                  <a:pt x="16238" y="3068"/>
                  <a:pt x="9745" y="11250"/>
                  <a:pt x="6874" y="21600"/>
                </a:cubicBezTo>
                <a:cubicBezTo>
                  <a:pt x="5498" y="16476"/>
                  <a:pt x="1661" y="10501"/>
                  <a:pt x="0" y="8599"/>
                </a:cubicBezTo>
                <a:cubicBezTo>
                  <a:pt x="1452" y="8599"/>
                  <a:pt x="4097" y="9056"/>
                  <a:pt x="6791" y="12073"/>
                </a:cubicBezTo>
                <a:close/>
                <a:moveTo>
                  <a:pt x="6791" y="12073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0" tIns="0" rIns="0" bIns="0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CF7ED-98CD-F346-832B-D50583996522}"/>
              </a:ext>
            </a:extLst>
          </p:cNvPr>
          <p:cNvSpPr txBox="1"/>
          <p:nvPr/>
        </p:nvSpPr>
        <p:spPr>
          <a:xfrm rot="21414880">
            <a:off x="2343150" y="871044"/>
            <a:ext cx="3238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Welcome!</a:t>
            </a:r>
          </a:p>
        </p:txBody>
      </p:sp>
      <p:pic>
        <p:nvPicPr>
          <p:cNvPr id="25" name="Picture Placeholder 5">
            <a:extLst>
              <a:ext uri="{FF2B5EF4-FFF2-40B4-BE49-F238E27FC236}">
                <a16:creationId xmlns:a16="http://schemas.microsoft.com/office/drawing/2014/main" id="{A853A716-20F2-B14C-89A5-38DF8CBD1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8" r="1698"/>
          <a:stretch>
            <a:fillRect/>
          </a:stretch>
        </p:blipFill>
        <p:spPr>
          <a:xfrm rot="21429662">
            <a:off x="7636493" y="727167"/>
            <a:ext cx="1910426" cy="1483427"/>
          </a:xfrm>
          <a:prstGeom prst="rect">
            <a:avLst/>
          </a:prstGeom>
        </p:spPr>
      </p:pic>
      <p:sp>
        <p:nvSpPr>
          <p:cNvPr id="51" name="Right Arrow 50">
            <a:hlinkClick r:id="" action="ppaction://noaction"/>
            <a:extLst>
              <a:ext uri="{FF2B5EF4-FFF2-40B4-BE49-F238E27FC236}">
                <a16:creationId xmlns:a16="http://schemas.microsoft.com/office/drawing/2014/main" id="{48EB2F0B-98D2-2645-B683-E37E090DE421}"/>
              </a:ext>
            </a:extLst>
          </p:cNvPr>
          <p:cNvSpPr/>
          <p:nvPr/>
        </p:nvSpPr>
        <p:spPr>
          <a:xfrm>
            <a:off x="9322130" y="5502136"/>
            <a:ext cx="439387" cy="198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5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DAC2-4475-EA4F-BEF4-7843807C9B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742" y="1124988"/>
            <a:ext cx="442596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100" dirty="0"/>
              <a:t>How To Facilitate Online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E43CE1-D80A-7947-BD5E-06D400EA94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742" y="3633691"/>
            <a:ext cx="4425962" cy="16557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With Katrina Kennedy</a:t>
            </a:r>
            <a:endParaRPr lang="en-US"/>
          </a:p>
        </p:txBody>
      </p:sp>
      <p:pic>
        <p:nvPicPr>
          <p:cNvPr id="4" name="Picture 3" descr="Glasses on top of a book">
            <a:extLst>
              <a:ext uri="{FF2B5EF4-FFF2-40B4-BE49-F238E27FC236}">
                <a16:creationId xmlns:a16="http://schemas.microsoft.com/office/drawing/2014/main" id="{EE08231F-96CA-4E07-8DFA-64C94999B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50" r="30962" b="-1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079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4FD-65DA-8541-9A83-69BD99A7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Our Sessions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33E2-3505-49DC-B0ED-729B62452E8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2015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2B4FD-65DA-8541-9A83-69BD99A7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Our Sessions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33E2-3505-49DC-B0ED-729B62452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6376058"/>
              </p:ext>
            </p:extLst>
          </p:nvPr>
        </p:nvGraphicFramePr>
        <p:xfrm>
          <a:off x="0" y="213756"/>
          <a:ext cx="12192000" cy="6644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9968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0909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4150C8-F8AB-E949-A82C-C1A8B604B1AD}"/>
              </a:ext>
            </a:extLst>
          </p:cNvPr>
          <p:cNvGrpSpPr/>
          <p:nvPr/>
        </p:nvGrpSpPr>
        <p:grpSpPr>
          <a:xfrm>
            <a:off x="-15604758" y="1852670"/>
            <a:ext cx="24977358" cy="3152660"/>
            <a:chOff x="0" y="2873271"/>
            <a:chExt cx="8805670" cy="11114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A86813-713B-5249-9332-CE24196C01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8351"/>
            <a:stretch/>
          </p:blipFill>
          <p:spPr>
            <a:xfrm>
              <a:off x="0" y="2873271"/>
              <a:ext cx="7516197" cy="111145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9B22C5-8C15-4142-801E-74ED0BD55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2127" r="7261"/>
            <a:stretch/>
          </p:blipFill>
          <p:spPr>
            <a:xfrm>
              <a:off x="7511847" y="2873271"/>
              <a:ext cx="1293823" cy="1111457"/>
            </a:xfrm>
            <a:prstGeom prst="rect">
              <a:avLst/>
            </a:prstGeom>
          </p:spPr>
        </p:pic>
      </p:grp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31AED7-0D9B-1948-A171-78DBC6AAD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3" y="410669"/>
            <a:ext cx="35560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8F0-C128-134D-9DB1-CB195B770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/>
              <a:t>Objectives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A87935F-AA77-45F6-BC83-8EBD95CAD8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083256"/>
              </p:ext>
            </p:extLst>
          </p:nvPr>
        </p:nvGraphicFramePr>
        <p:xfrm>
          <a:off x="3348842" y="1825625"/>
          <a:ext cx="5474524" cy="3859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8318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cap="none" dirty="0"/>
              <a:t>Raise your hand if you’ve asked a question and NO ONE responded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8FEA7-2B2E-B34E-AF3A-1530DC62C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56485198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2701-9B51-6F49-B128-7444524DB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/>
              <a:t>6 Ways To Get Responses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2B2B659-DC66-F240-A951-DD221F253F7F}"/>
              </a:ext>
            </a:extLst>
          </p:cNvPr>
          <p:cNvSpPr/>
          <p:nvPr/>
        </p:nvSpPr>
        <p:spPr>
          <a:xfrm>
            <a:off x="5064034" y="862537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5" name="Rectangle 4" descr="Customer Review">
            <a:extLst>
              <a:ext uri="{FF2B5EF4-FFF2-40B4-BE49-F238E27FC236}">
                <a16:creationId xmlns:a16="http://schemas.microsoft.com/office/drawing/2014/main" id="{5FB77419-1BA3-174E-A0D0-6B3193EAF3D9}"/>
              </a:ext>
            </a:extLst>
          </p:cNvPr>
          <p:cNvSpPr/>
          <p:nvPr/>
        </p:nvSpPr>
        <p:spPr>
          <a:xfrm>
            <a:off x="5318396" y="1116900"/>
            <a:ext cx="684821" cy="68482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15FCDDD-4379-D043-A580-1C74ECCB8BFD}"/>
              </a:ext>
            </a:extLst>
          </p:cNvPr>
          <p:cNvSpPr/>
          <p:nvPr/>
        </p:nvSpPr>
        <p:spPr>
          <a:xfrm>
            <a:off x="4682490" y="2427844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”Give me three answers.”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689FD05-6DB6-8040-A8B5-E4D25D515034}"/>
              </a:ext>
            </a:extLst>
          </p:cNvPr>
          <p:cNvSpPr/>
          <p:nvPr/>
        </p:nvSpPr>
        <p:spPr>
          <a:xfrm>
            <a:off x="7363078" y="862537"/>
            <a:ext cx="1193546" cy="1193546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8" name="Rectangle 7" descr="Checkmark with solid fill">
            <a:extLst>
              <a:ext uri="{FF2B5EF4-FFF2-40B4-BE49-F238E27FC236}">
                <a16:creationId xmlns:a16="http://schemas.microsoft.com/office/drawing/2014/main" id="{B3178858-63CC-D545-9860-E5B4A39B00F4}"/>
              </a:ext>
            </a:extLst>
          </p:cNvPr>
          <p:cNvSpPr/>
          <p:nvPr/>
        </p:nvSpPr>
        <p:spPr>
          <a:xfrm>
            <a:off x="7617441" y="1116900"/>
            <a:ext cx="684821" cy="684821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5010502-163F-5D48-86C6-9F7D2F67CB36}"/>
              </a:ext>
            </a:extLst>
          </p:cNvPr>
          <p:cNvSpPr/>
          <p:nvPr/>
        </p:nvSpPr>
        <p:spPr>
          <a:xfrm>
            <a:off x="6981535" y="2427844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If ready to move forward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A17FA5-1068-EF4F-B7D6-78F9F7CA2641}"/>
              </a:ext>
            </a:extLst>
          </p:cNvPr>
          <p:cNvGrpSpPr/>
          <p:nvPr/>
        </p:nvGrpSpPr>
        <p:grpSpPr>
          <a:xfrm>
            <a:off x="9280579" y="862537"/>
            <a:ext cx="1956633" cy="2285307"/>
            <a:chOff x="9280579" y="862537"/>
            <a:chExt cx="1956633" cy="228530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145373-99C6-7349-80D5-253F9B3A50BB}"/>
                </a:ext>
              </a:extLst>
            </p:cNvPr>
            <p:cNvGrpSpPr/>
            <p:nvPr/>
          </p:nvGrpSpPr>
          <p:grpSpPr>
            <a:xfrm>
              <a:off x="9662123" y="862537"/>
              <a:ext cx="1193546" cy="1193546"/>
              <a:chOff x="9662123" y="862537"/>
              <a:chExt cx="1193546" cy="1193546"/>
            </a:xfrm>
          </p:grpSpPr>
          <p:sp>
            <p:nvSpPr>
              <p:cNvPr id="10" name="Oval 9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FB2C87A2-0D43-2949-888F-60FF3B54E3BD}"/>
                  </a:ext>
                </a:extLst>
              </p:cNvPr>
              <p:cNvSpPr/>
              <p:nvPr/>
            </p:nvSpPr>
            <p:spPr>
              <a:xfrm>
                <a:off x="9662123" y="862537"/>
                <a:ext cx="1193546" cy="1193546"/>
              </a:xfrm>
              <a:prstGeom prst="ellipse">
                <a:avLst/>
              </a:prstGeom>
            </p:spPr>
            <p:style>
              <a:ln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11" name="Rectangle 10" descr="Thought bubble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DF5007A1-D28C-9F43-B909-BFDFF8251973}"/>
                  </a:ext>
                </a:extLst>
              </p:cNvPr>
              <p:cNvSpPr/>
              <p:nvPr/>
            </p:nvSpPr>
            <p:spPr>
              <a:xfrm>
                <a:off x="9916485" y="1116900"/>
                <a:ext cx="684821" cy="684821"/>
              </a:xfrm>
              <a:prstGeom prst="rect">
                <a:avLst/>
              </a:prstGeom>
              <a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863ECB4-66CD-5B45-B3B7-B76F64A97DAD}"/>
                </a:ext>
              </a:extLst>
            </p:cNvPr>
            <p:cNvSpPr/>
            <p:nvPr/>
          </p:nvSpPr>
          <p:spPr>
            <a:xfrm>
              <a:off x="9280579" y="2427844"/>
              <a:ext cx="1956633" cy="720000"/>
            </a:xfrm>
            <a:custGeom>
              <a:avLst/>
              <a:gdLst>
                <a:gd name="connsiteX0" fmla="*/ 0 w 1956633"/>
                <a:gd name="connsiteY0" fmla="*/ 0 h 720000"/>
                <a:gd name="connsiteX1" fmla="*/ 1956633 w 1956633"/>
                <a:gd name="connsiteY1" fmla="*/ 0 h 720000"/>
                <a:gd name="connsiteX2" fmla="*/ 1956633 w 1956633"/>
                <a:gd name="connsiteY2" fmla="*/ 720000 h 720000"/>
                <a:gd name="connsiteX3" fmla="*/ 0 w 1956633"/>
                <a:gd name="connsiteY3" fmla="*/ 720000 h 720000"/>
                <a:gd name="connsiteX4" fmla="*/ 0 w 195663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6633" h="720000">
                  <a:moveTo>
                    <a:pt x="0" y="0"/>
                  </a:moveTo>
                  <a:lnTo>
                    <a:pt x="1956633" y="0"/>
                  </a:lnTo>
                  <a:lnTo>
                    <a:pt x="195663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Wonder Wall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D8A323B-8480-4B48-8DDB-7F6DBCACFE74}"/>
              </a:ext>
            </a:extLst>
          </p:cNvPr>
          <p:cNvSpPr/>
          <p:nvPr/>
        </p:nvSpPr>
        <p:spPr>
          <a:xfrm>
            <a:off x="5064034" y="3637003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4" name="Rectangle 13" descr="Help">
            <a:extLst>
              <a:ext uri="{FF2B5EF4-FFF2-40B4-BE49-F238E27FC236}">
                <a16:creationId xmlns:a16="http://schemas.microsoft.com/office/drawing/2014/main" id="{B6855292-4900-9F42-BEB4-29A382C973C4}"/>
              </a:ext>
            </a:extLst>
          </p:cNvPr>
          <p:cNvSpPr/>
          <p:nvPr/>
        </p:nvSpPr>
        <p:spPr>
          <a:xfrm>
            <a:off x="5318396" y="3891365"/>
            <a:ext cx="684821" cy="684821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CD17EA3-2531-6442-B2E3-1412C3EF3638}"/>
              </a:ext>
            </a:extLst>
          </p:cNvPr>
          <p:cNvSpPr/>
          <p:nvPr/>
        </p:nvSpPr>
        <p:spPr>
          <a:xfrm>
            <a:off x="4682490" y="5202310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Return with 2 questions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205B67-82C2-A44D-8092-F5E91E1CC576}"/>
              </a:ext>
            </a:extLst>
          </p:cNvPr>
          <p:cNvSpPr/>
          <p:nvPr/>
        </p:nvSpPr>
        <p:spPr>
          <a:xfrm>
            <a:off x="7363078" y="3637003"/>
            <a:ext cx="1193546" cy="1193546"/>
          </a:xfrm>
          <a:prstGeom prst="ellipse">
            <a:avLst/>
          </a:prstGeom>
        </p:spPr>
        <p:style>
          <a:lnRef idx="0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/>
        </p:style>
      </p:sp>
      <p:sp>
        <p:nvSpPr>
          <p:cNvPr id="17" name="Rectangle 16" descr="Right Brain with solid fill">
            <a:extLst>
              <a:ext uri="{FF2B5EF4-FFF2-40B4-BE49-F238E27FC236}">
                <a16:creationId xmlns:a16="http://schemas.microsoft.com/office/drawing/2014/main" id="{9E16521B-8104-C84D-BAFF-C44FD5C5A8F0}"/>
              </a:ext>
            </a:extLst>
          </p:cNvPr>
          <p:cNvSpPr/>
          <p:nvPr/>
        </p:nvSpPr>
        <p:spPr>
          <a:xfrm>
            <a:off x="7617441" y="3891365"/>
            <a:ext cx="684821" cy="684821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44E18D65-BD48-A84A-911E-7BD5B7E27A83}"/>
              </a:ext>
            </a:extLst>
          </p:cNvPr>
          <p:cNvSpPr/>
          <p:nvPr/>
        </p:nvSpPr>
        <p:spPr>
          <a:xfrm>
            <a:off x="6981535" y="5202310"/>
            <a:ext cx="1956633" cy="720000"/>
          </a:xfrm>
          <a:custGeom>
            <a:avLst/>
            <a:gdLst>
              <a:gd name="connsiteX0" fmla="*/ 0 w 1956633"/>
              <a:gd name="connsiteY0" fmla="*/ 0 h 720000"/>
              <a:gd name="connsiteX1" fmla="*/ 1956633 w 1956633"/>
              <a:gd name="connsiteY1" fmla="*/ 0 h 720000"/>
              <a:gd name="connsiteX2" fmla="*/ 1956633 w 1956633"/>
              <a:gd name="connsiteY2" fmla="*/ 720000 h 720000"/>
              <a:gd name="connsiteX3" fmla="*/ 0 w 1956633"/>
              <a:gd name="connsiteY3" fmla="*/ 720000 h 720000"/>
              <a:gd name="connsiteX4" fmla="*/ 0 w 1956633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633" h="720000">
                <a:moveTo>
                  <a:pt x="0" y="0"/>
                </a:moveTo>
                <a:lnTo>
                  <a:pt x="1956633" y="0"/>
                </a:lnTo>
                <a:lnTo>
                  <a:pt x="1956633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2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dk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dk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en-US" sz="1800" kern="1200" dirty="0"/>
              <a:t>Quiz Them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E604E1-9318-BC46-BF89-361BC93112BD}"/>
              </a:ext>
            </a:extLst>
          </p:cNvPr>
          <p:cNvGrpSpPr/>
          <p:nvPr/>
        </p:nvGrpSpPr>
        <p:grpSpPr>
          <a:xfrm>
            <a:off x="9280579" y="3637003"/>
            <a:ext cx="1956633" cy="2285307"/>
            <a:chOff x="9280579" y="3637003"/>
            <a:chExt cx="1956633" cy="228530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15707B7-4676-7340-A598-46B6B9541850}"/>
                </a:ext>
              </a:extLst>
            </p:cNvPr>
            <p:cNvGrpSpPr/>
            <p:nvPr/>
          </p:nvGrpSpPr>
          <p:grpSpPr>
            <a:xfrm>
              <a:off x="9662123" y="3637003"/>
              <a:ext cx="1193546" cy="1193546"/>
              <a:chOff x="9662123" y="3637003"/>
              <a:chExt cx="1193546" cy="1193546"/>
            </a:xfrm>
          </p:grpSpPr>
          <p:sp>
            <p:nvSpPr>
              <p:cNvPr id="19" name="Oval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640963F-7157-9B41-BF44-334C21B49547}"/>
                  </a:ext>
                </a:extLst>
              </p:cNvPr>
              <p:cNvSpPr/>
              <p:nvPr/>
            </p:nvSpPr>
            <p:spPr>
              <a:xfrm>
                <a:off x="9662123" y="3637003"/>
                <a:ext cx="1193546" cy="1193546"/>
              </a:xfrm>
              <a:prstGeom prst="ellipse">
                <a:avLst/>
              </a:prstGeom>
            </p:spPr>
            <p:style>
              <a:lnRef idx="0">
                <a:schemeClr val="lt2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dk2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dk2">
                  <a:hueOff val="0"/>
                  <a:satOff val="0"/>
                  <a:lumOff val="0"/>
                  <a:alphaOff val="0"/>
                </a:schemeClr>
              </a:effectRef>
              <a:fontRef idx="minor"/>
            </p:style>
          </p:sp>
          <p:sp>
            <p:nvSpPr>
              <p:cNvPr id="21" name="Rectangle 20" descr="Document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A9BD0DA-E91A-9D40-80FB-EF30CB55E3E9}"/>
                  </a:ext>
                </a:extLst>
              </p:cNvPr>
              <p:cNvSpPr/>
              <p:nvPr/>
            </p:nvSpPr>
            <p:spPr>
              <a:xfrm>
                <a:off x="9916485" y="3891365"/>
                <a:ext cx="684821" cy="684821"/>
              </a:xfrm>
              <a:prstGeom prst="rect">
                <a:avLst/>
              </a:prstGeom>
              <a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bg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</p:grp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9456BBC-48F8-C542-B8CF-9407CFB20F0D}"/>
                </a:ext>
              </a:extLst>
            </p:cNvPr>
            <p:cNvSpPr/>
            <p:nvPr/>
          </p:nvSpPr>
          <p:spPr>
            <a:xfrm>
              <a:off x="9280579" y="5202310"/>
              <a:ext cx="1956633" cy="720000"/>
            </a:xfrm>
            <a:custGeom>
              <a:avLst/>
              <a:gdLst>
                <a:gd name="connsiteX0" fmla="*/ 0 w 1956633"/>
                <a:gd name="connsiteY0" fmla="*/ 0 h 720000"/>
                <a:gd name="connsiteX1" fmla="*/ 1956633 w 1956633"/>
                <a:gd name="connsiteY1" fmla="*/ 0 h 720000"/>
                <a:gd name="connsiteX2" fmla="*/ 1956633 w 1956633"/>
                <a:gd name="connsiteY2" fmla="*/ 720000 h 720000"/>
                <a:gd name="connsiteX3" fmla="*/ 0 w 1956633"/>
                <a:gd name="connsiteY3" fmla="*/ 720000 h 720000"/>
                <a:gd name="connsiteX4" fmla="*/ 0 w 1956633"/>
                <a:gd name="connsiteY4" fmla="*/ 0 h 72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6633" h="720000">
                  <a:moveTo>
                    <a:pt x="0" y="0"/>
                  </a:moveTo>
                  <a:lnTo>
                    <a:pt x="1956633" y="0"/>
                  </a:lnTo>
                  <a:lnTo>
                    <a:pt x="1956633" y="720000"/>
                  </a:lnTo>
                  <a:lnTo>
                    <a:pt x="0" y="72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2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dk2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ctr" defTabSz="8001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  <a:defRPr cap="all"/>
              </a:pPr>
              <a:r>
                <a:rPr lang="en-US" sz="1800" kern="1200" dirty="0"/>
                <a:t>Annotate FAQs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1199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pasted-image.pdf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-1" b="157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F330171-1A12-7B4B-9461-1B92026E8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b="1" kern="1200" cap="none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“People only learn from experience when they think back on their experience.”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7E0CEC3-BCBD-9B43-98C5-F1E960EF5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5636465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Thiagi, </a:t>
            </a:r>
            <a:r>
              <a:rPr lang="en-US" sz="2400" kern="1200">
                <a:solidFill>
                  <a:schemeClr val="bg1"/>
                </a:solidFill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thiagi.com</a:t>
            </a:r>
          </a:p>
        </p:txBody>
      </p:sp>
    </p:spTree>
    <p:extLst>
      <p:ext uri="{BB962C8B-B14F-4D97-AF65-F5344CB8AC3E}">
        <p14:creationId xmlns:p14="http://schemas.microsoft.com/office/powerpoint/2010/main" val="2233939486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5400" cap="none" dirty="0"/>
              <a:t>Time For Instructional Origami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E8FEA7-2B2E-B34E-AF3A-1530DC62C1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625059862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title"/>
          </p:nvPr>
        </p:nvSpPr>
        <p:spPr>
          <a:xfrm>
            <a:off x="-4164712" y="-445958"/>
            <a:ext cx="15815736" cy="69088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7400"/>
            </a:lvl1pPr>
          </a:lstStyle>
          <a:p>
            <a:r>
              <a:rPr lang="en-US" sz="13466" cap="none" dirty="0"/>
              <a:t>What?</a:t>
            </a:r>
          </a:p>
        </p:txBody>
      </p:sp>
      <p:pic>
        <p:nvPicPr>
          <p:cNvPr id="158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12" y="564360"/>
            <a:ext cx="6768231" cy="48881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9664838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 advAuto="0"/>
      <p:bldP spid="158" grpId="0" animBg="1" advAuto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body" sz="quarter" idx="13"/>
          </p:nvPr>
        </p:nvSpPr>
        <p:spPr>
          <a:xfrm>
            <a:off x="382225" y="2234150"/>
            <a:ext cx="13986932" cy="660374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What did you notice </a:t>
            </a:r>
            <a:r>
              <a:rPr lang="en-US" sz="3600" dirty="0"/>
              <a:t>about our opening activities</a:t>
            </a:r>
            <a:r>
              <a:rPr sz="3600" dirty="0"/>
              <a:t>?</a:t>
            </a:r>
          </a:p>
        </p:txBody>
      </p:sp>
      <p:pic>
        <p:nvPicPr>
          <p:cNvPr id="161" name="pasted-image.pdf"/>
          <p:cNvPicPr>
            <a:picLocks noChangeAspect="1"/>
          </p:cNvPicPr>
          <p:nvPr/>
        </p:nvPicPr>
        <p:blipFill>
          <a:blip r:embed="rId2">
            <a:alphaModFix amt="42343"/>
          </a:blip>
          <a:stretch>
            <a:fillRect/>
          </a:stretch>
        </p:blipFill>
        <p:spPr>
          <a:xfrm>
            <a:off x="7538141" y="3524091"/>
            <a:ext cx="3752601" cy="27102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891938"/>
      </p:ext>
    </p:extLst>
  </p:cSld>
  <p:clrMapOvr>
    <a:masterClrMapping/>
  </p:clrMapOvr>
  <p:transition spd="slow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-3968510" y="-50801"/>
            <a:ext cx="15815736" cy="69088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7400"/>
            </a:lvl1pPr>
          </a:lstStyle>
          <a:p>
            <a:r>
              <a:rPr lang="en-US" sz="16133" cap="none" dirty="0"/>
              <a:t>Gut?</a:t>
            </a:r>
          </a:p>
        </p:txBody>
      </p:sp>
      <p:pic>
        <p:nvPicPr>
          <p:cNvPr id="164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84" y="814993"/>
            <a:ext cx="5161377" cy="51772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848" y="814993"/>
            <a:ext cx="5890238" cy="37556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206332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 advAuto="0"/>
      <p:bldP spid="164" grpId="0" animBg="1" advAuto="0"/>
      <p:bldP spid="165" grpId="0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sz="quarter" idx="13"/>
          </p:nvPr>
        </p:nvSpPr>
        <p:spPr>
          <a:xfrm>
            <a:off x="315691" y="1045636"/>
            <a:ext cx="13986932" cy="1539076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What </a:t>
            </a:r>
            <a:r>
              <a:rPr lang="en-US" sz="3600" dirty="0"/>
              <a:t>was easy about the opening activities</a:t>
            </a:r>
            <a:r>
              <a:rPr sz="3600" dirty="0"/>
              <a:t>?</a:t>
            </a:r>
          </a:p>
          <a:p>
            <a:r>
              <a:rPr sz="3600" dirty="0"/>
              <a:t>What </a:t>
            </a:r>
            <a:r>
              <a:rPr lang="en-US" sz="3600" dirty="0"/>
              <a:t>was difficult about the opening activities</a:t>
            </a:r>
            <a:r>
              <a:rPr sz="3600" dirty="0"/>
              <a:t>?</a:t>
            </a:r>
          </a:p>
        </p:txBody>
      </p:sp>
      <p:pic>
        <p:nvPicPr>
          <p:cNvPr id="168" name="pasted-image.pdf"/>
          <p:cNvPicPr>
            <a:picLocks noChangeAspect="1"/>
          </p:cNvPicPr>
          <p:nvPr/>
        </p:nvPicPr>
        <p:blipFill>
          <a:blip r:embed="rId2">
            <a:alphaModFix amt="41854"/>
          </a:blip>
          <a:stretch>
            <a:fillRect/>
          </a:stretch>
        </p:blipFill>
        <p:spPr>
          <a:xfrm>
            <a:off x="8216107" y="3149961"/>
            <a:ext cx="2330320" cy="23374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pasted-image.pdf"/>
          <p:cNvPicPr>
            <a:picLocks noChangeAspect="1"/>
          </p:cNvPicPr>
          <p:nvPr/>
        </p:nvPicPr>
        <p:blipFill>
          <a:blip r:embed="rId3">
            <a:alphaModFix amt="41854"/>
          </a:blip>
          <a:stretch>
            <a:fillRect/>
          </a:stretch>
        </p:blipFill>
        <p:spPr>
          <a:xfrm>
            <a:off x="9180062" y="4689037"/>
            <a:ext cx="2760188" cy="1759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3949659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-3989499" y="-364763"/>
            <a:ext cx="15815736" cy="69088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7400"/>
            </a:lvl1pPr>
          </a:lstStyle>
          <a:p>
            <a:r>
              <a:rPr lang="en-US" sz="13466" cap="none"/>
              <a:t>So What?</a:t>
            </a:r>
            <a:endParaRPr lang="en-US" sz="13466" cap="none" dirty="0"/>
          </a:p>
        </p:txBody>
      </p:sp>
      <p:pic>
        <p:nvPicPr>
          <p:cNvPr id="17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46" y="621103"/>
            <a:ext cx="5558245" cy="391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CFB05-2260-5F4A-AB01-CCB92A686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027" y="-98923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25399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5A562A-AB6C-A744-9BDE-1CCDECF48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Schedule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A5D1767-CCF5-1C48-B27F-932538C0FA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0291742"/>
              </p:ext>
            </p:extLst>
          </p:nvPr>
        </p:nvGraphicFramePr>
        <p:xfrm>
          <a:off x="581192" y="1943100"/>
          <a:ext cx="11029615" cy="448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745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339B89B-93FE-4646-B186-D983A6623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333B4E9-D0D3-B543-94A8-58D39A42EA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B413CCE-8F78-5E45-9DCB-D0C31A38E8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A6887F9-EECE-BE4E-BB11-3E66E2C4F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792ECF-C334-8640-8F29-8705C46F4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body" sz="quarter" idx="13"/>
          </p:nvPr>
        </p:nvSpPr>
        <p:spPr>
          <a:xfrm>
            <a:off x="362309" y="2267446"/>
            <a:ext cx="11593902" cy="660374"/>
          </a:xfrm>
          <a:prstGeom prst="rect">
            <a:avLst/>
          </a:prstGeom>
        </p:spPr>
        <p:txBody>
          <a:bodyPr/>
          <a:lstStyle/>
          <a:p>
            <a:r>
              <a:rPr sz="3600" dirty="0"/>
              <a:t>What </a:t>
            </a:r>
            <a:r>
              <a:rPr lang="en-US" sz="3600" dirty="0"/>
              <a:t>was the value of the opening activities</a:t>
            </a:r>
            <a:r>
              <a:rPr sz="3600" dirty="0"/>
              <a:t>?</a:t>
            </a:r>
          </a:p>
        </p:txBody>
      </p:sp>
      <p:pic>
        <p:nvPicPr>
          <p:cNvPr id="175" name="pasted-image.pdf"/>
          <p:cNvPicPr>
            <a:picLocks noChangeAspect="1"/>
          </p:cNvPicPr>
          <p:nvPr/>
        </p:nvPicPr>
        <p:blipFill>
          <a:blip r:embed="rId2">
            <a:alphaModFix amt="42370"/>
          </a:blip>
          <a:stretch>
            <a:fillRect/>
          </a:stretch>
        </p:blipFill>
        <p:spPr>
          <a:xfrm>
            <a:off x="8114049" y="3774754"/>
            <a:ext cx="3542171" cy="24981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2400692"/>
      </p:ext>
    </p:extLst>
  </p:cSld>
  <p:clrMapOvr>
    <a:masterClrMapping/>
  </p:clrMapOvr>
  <p:transition spd="slow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xfrm>
            <a:off x="-3796264" y="-145805"/>
            <a:ext cx="15815736" cy="6908801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defRPr sz="17400"/>
            </a:lvl1pPr>
          </a:lstStyle>
          <a:p>
            <a:r>
              <a:rPr lang="en-US" sz="13466" cap="none" dirty="0"/>
              <a:t>Now What?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48D25-CF34-074A-B615-5DCF7C292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78305">
            <a:off x="-572256" y="-599802"/>
            <a:ext cx="5568960" cy="55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55978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body" sz="quarter" idx="13"/>
          </p:nvPr>
        </p:nvSpPr>
        <p:spPr>
          <a:xfrm>
            <a:off x="770021" y="1921117"/>
            <a:ext cx="11036968" cy="12697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r>
              <a:rPr lang="en-US" sz="3600" dirty="0"/>
              <a:t>How can you use the opening activities in your own work?</a:t>
            </a:r>
            <a:endParaRPr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4F358-3B2E-8141-A3FF-CC14BFD386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 flipH="1">
            <a:off x="8493298" y="2932982"/>
            <a:ext cx="4210533" cy="42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59376"/>
      </p:ext>
    </p:extLst>
  </p:cSld>
  <p:clrMapOvr>
    <a:masterClrMapping/>
  </p:clrMapOvr>
  <p:transition spd="slow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581193" y="2329132"/>
            <a:ext cx="11029615" cy="2212285"/>
          </a:xfrm>
        </p:spPr>
        <p:txBody>
          <a:bodyPr>
            <a:normAutofit fontScale="90000"/>
          </a:bodyPr>
          <a:lstStyle/>
          <a:p>
            <a:r>
              <a:rPr lang="en-US" sz="6000" b="1" cap="none" dirty="0">
                <a:solidFill>
                  <a:srgbClr val="0070C0"/>
                </a:solidFill>
              </a:rPr>
              <a:t>Turn Your Paper Over.</a:t>
            </a:r>
            <a:br>
              <a:rPr lang="en-US" sz="6000" b="1" cap="none" dirty="0">
                <a:solidFill>
                  <a:srgbClr val="0070C0"/>
                </a:solidFill>
              </a:rPr>
            </a:br>
            <a:r>
              <a:rPr lang="en-US" sz="6000" b="1" cap="none" dirty="0">
                <a:solidFill>
                  <a:srgbClr val="0070C0"/>
                </a:solidFill>
              </a:rPr>
              <a:t>Recall The Categories And Images.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B76491-C9FF-E244-B10C-7DD09E47C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924739262"/>
      </p:ext>
    </p:extLst>
  </p:cSld>
  <p:clrMapOvr>
    <a:masterClrMapping/>
  </p:clrMapOvr>
  <p:transition spd="slow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482" y="649440"/>
            <a:ext cx="4108783" cy="2967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F472F9E-ED22-F24C-8085-B44AF6415000}"/>
              </a:ext>
            </a:extLst>
          </p:cNvPr>
          <p:cNvGrpSpPr/>
          <p:nvPr/>
        </p:nvGrpSpPr>
        <p:grpSpPr>
          <a:xfrm>
            <a:off x="6801468" y="617584"/>
            <a:ext cx="4557793" cy="2622543"/>
            <a:chOff x="6801468" y="617584"/>
            <a:chExt cx="4557793" cy="2622543"/>
          </a:xfrm>
        </p:grpSpPr>
        <p:pic>
          <p:nvPicPr>
            <p:cNvPr id="186" name="pasted-image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1468" y="617584"/>
              <a:ext cx="2614521" cy="262254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7" name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32606" y="1423758"/>
              <a:ext cx="2726655" cy="1738521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88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486" y="3872122"/>
            <a:ext cx="3504779" cy="24717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9CB34-7E45-C44E-BBC7-185CFFA54D0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8000"/>
          </a:blip>
          <a:stretch>
            <a:fillRect/>
          </a:stretch>
        </p:blipFill>
        <p:spPr>
          <a:xfrm rot="20757257" flipH="1">
            <a:off x="7310723" y="2881951"/>
            <a:ext cx="4210533" cy="421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543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16">
            <a:extLst>
              <a:ext uri="{FF2B5EF4-FFF2-40B4-BE49-F238E27FC236}">
                <a16:creationId xmlns:a16="http://schemas.microsoft.com/office/drawing/2014/main" id="{460B0EFB-53ED-4F35-B05D-F658EA021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Different coloured question marks">
            <a:extLst>
              <a:ext uri="{FF2B5EF4-FFF2-40B4-BE49-F238E27FC236}">
                <a16:creationId xmlns:a16="http://schemas.microsoft.com/office/drawing/2014/main" id="{37A7A432-5DF8-4DFC-971E-9DEA90627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24" r="30150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6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814E95-383C-464E-B9F1-37A39566A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048" y="407987"/>
            <a:ext cx="5721484" cy="1325563"/>
          </a:xfrm>
        </p:spPr>
        <p:txBody>
          <a:bodyPr>
            <a:normAutofit/>
          </a:bodyPr>
          <a:lstStyle/>
          <a:p>
            <a:r>
              <a:rPr lang="en-US" sz="6000" dirty="0"/>
              <a:t>7</a:t>
            </a:r>
            <a:r>
              <a:rPr lang="en-US" dirty="0"/>
              <a:t> Rules of Discussion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9B1B8-3CBE-F84A-979F-BDDA8BEC6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048" y="1868487"/>
            <a:ext cx="5721484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Start with an easy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Ask one question at a time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Wait for responses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Keep waiting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 your question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Don’t hijack the 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Paraphrase responses</a:t>
            </a:r>
          </a:p>
        </p:txBody>
      </p:sp>
    </p:spTree>
    <p:extLst>
      <p:ext uri="{BB962C8B-B14F-4D97-AF65-F5344CB8AC3E}">
        <p14:creationId xmlns:p14="http://schemas.microsoft.com/office/powerpoint/2010/main" val="147927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383EC-04AF-A947-9DB1-19D58F9B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Your Practice…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9DAD682-BFAF-5844-8273-7860668096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551728"/>
              </p:ext>
            </p:extLst>
          </p:nvPr>
        </p:nvGraphicFramePr>
        <p:xfrm>
          <a:off x="838200" y="1690688"/>
          <a:ext cx="10659256" cy="4341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9931">
                  <a:extLst>
                    <a:ext uri="{9D8B030D-6E8A-4147-A177-3AD203B41FA5}">
                      <a16:colId xmlns:a16="http://schemas.microsoft.com/office/drawing/2014/main" val="3037463880"/>
                    </a:ext>
                  </a:extLst>
                </a:gridCol>
                <a:gridCol w="2368446">
                  <a:extLst>
                    <a:ext uri="{9D8B030D-6E8A-4147-A177-3AD203B41FA5}">
                      <a16:colId xmlns:a16="http://schemas.microsoft.com/office/drawing/2014/main" val="3771727238"/>
                    </a:ext>
                  </a:extLst>
                </a:gridCol>
                <a:gridCol w="3072984">
                  <a:extLst>
                    <a:ext uri="{9D8B030D-6E8A-4147-A177-3AD203B41FA5}">
                      <a16:colId xmlns:a16="http://schemas.microsoft.com/office/drawing/2014/main" val="1193174256"/>
                    </a:ext>
                  </a:extLst>
                </a:gridCol>
                <a:gridCol w="3207895">
                  <a:extLst>
                    <a:ext uri="{9D8B030D-6E8A-4147-A177-3AD203B41FA5}">
                      <a16:colId xmlns:a16="http://schemas.microsoft.com/office/drawing/2014/main" val="515624926"/>
                    </a:ext>
                  </a:extLst>
                </a:gridCol>
              </a:tblGrid>
              <a:tr h="1037522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Lead a discussion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Open breakout rooms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Lead an activity</a:t>
                      </a:r>
                    </a:p>
                  </a:txBody>
                  <a:tcPr marL="105639" marR="105639" marT="52820" marB="528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Launch a poll</a:t>
                      </a:r>
                    </a:p>
                  </a:txBody>
                  <a:tcPr marL="105639" marR="105639" marT="52820" marB="52820" anchor="ctr"/>
                </a:tc>
                <a:extLst>
                  <a:ext uri="{0D108BD9-81ED-4DB2-BD59-A6C34878D82A}">
                    <a16:rowId xmlns:a16="http://schemas.microsoft.com/office/drawing/2014/main" val="4191392275"/>
                  </a:ext>
                </a:extLst>
              </a:tr>
              <a:tr h="612489">
                <a:tc>
                  <a:txBody>
                    <a:bodyPr/>
                    <a:lstStyle/>
                    <a:p>
                      <a:r>
                        <a:rPr lang="en-US" sz="2100" dirty="0"/>
                        <a:t>Saskia</a:t>
                      </a:r>
                    </a:p>
                    <a:p>
                      <a:r>
                        <a:rPr lang="en-US" sz="2100" dirty="0"/>
                        <a:t>Phrases To Say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Vanessa </a:t>
                      </a:r>
                    </a:p>
                    <a:p>
                      <a:r>
                        <a:rPr lang="en-US" sz="2100" dirty="0"/>
                        <a:t>Give Direction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Lyn</a:t>
                      </a:r>
                    </a:p>
                    <a:p>
                      <a:r>
                        <a:rPr lang="en-US" sz="2100" dirty="0"/>
                        <a:t> What Can You Recall?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Jenna</a:t>
                      </a:r>
                    </a:p>
                    <a:p>
                      <a:r>
                        <a:rPr lang="en-US" sz="2100" dirty="0"/>
                        <a:t>1 Open/Closed 10:00</a:t>
                      </a:r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719653299"/>
                  </a:ext>
                </a:extLst>
              </a:tr>
              <a:tr h="875351">
                <a:tc>
                  <a:txBody>
                    <a:bodyPr/>
                    <a:lstStyle/>
                    <a:p>
                      <a:r>
                        <a:rPr lang="en-US" sz="2100" dirty="0"/>
                        <a:t>Anh Thu</a:t>
                      </a:r>
                    </a:p>
                    <a:p>
                      <a:r>
                        <a:rPr lang="en-US" sz="2100" dirty="0"/>
                        <a:t>Final Discussion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Yoli</a:t>
                      </a:r>
                      <a:r>
                        <a:rPr lang="en-US" sz="2100" dirty="0"/>
                        <a:t> Viviana</a:t>
                      </a:r>
                    </a:p>
                    <a:p>
                      <a:r>
                        <a:rPr lang="en-US" sz="2100" dirty="0"/>
                        <a:t>Phrases To Say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Jesse</a:t>
                      </a:r>
                    </a:p>
                    <a:p>
                      <a:r>
                        <a:rPr lang="en-US" sz="2100" dirty="0"/>
                        <a:t>Phrases To Say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Errika</a:t>
                      </a:r>
                      <a:r>
                        <a:rPr lang="en-US" sz="2100" dirty="0"/>
                        <a:t> Perez</a:t>
                      </a:r>
                    </a:p>
                    <a:p>
                      <a:r>
                        <a:rPr lang="en-US" sz="2100" dirty="0"/>
                        <a:t>2 Preferred Pet 10:25</a:t>
                      </a:r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681367138"/>
                  </a:ext>
                </a:extLst>
              </a:tr>
              <a:tr h="747251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Coraima</a:t>
                      </a:r>
                      <a:endParaRPr lang="en-US" sz="2100" dirty="0"/>
                    </a:p>
                    <a:p>
                      <a:r>
                        <a:rPr lang="en-US" sz="2100" dirty="0"/>
                        <a:t>Paired Reflection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Paul</a:t>
                      </a:r>
                    </a:p>
                    <a:p>
                      <a:r>
                        <a:rPr lang="en-US" sz="2100" dirty="0"/>
                        <a:t>Paired Reflection</a:t>
                      </a:r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Stephanie Posada</a:t>
                      </a:r>
                    </a:p>
                    <a:p>
                      <a:r>
                        <a:rPr lang="en-US" sz="2100" dirty="0"/>
                        <a:t>3 </a:t>
                      </a:r>
                      <a:r>
                        <a:rPr lang="en-US" sz="2100"/>
                        <a:t>Question Types 10:47</a:t>
                      </a:r>
                      <a:endParaRPr lang="en-US" sz="2100" dirty="0"/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3745149134"/>
                  </a:ext>
                </a:extLst>
              </a:tr>
              <a:tr h="583588"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5639" marR="105639" marT="52820" marB="52820"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Maddy – 4</a:t>
                      </a:r>
                    </a:p>
                    <a:p>
                      <a:r>
                        <a:rPr lang="en-US" sz="2100" dirty="0"/>
                        <a:t>4 Final Quiz</a:t>
                      </a:r>
                    </a:p>
                  </a:txBody>
                  <a:tcPr marL="105639" marR="105639" marT="52820" marB="52820"/>
                </a:tc>
                <a:extLst>
                  <a:ext uri="{0D108BD9-81ED-4DB2-BD59-A6C34878D82A}">
                    <a16:rowId xmlns:a16="http://schemas.microsoft.com/office/drawing/2014/main" val="389668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433485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WOYO</a:t>
            </a:r>
            <a:endParaRPr lang="en-US" sz="4800" b="0" dirty="0">
              <a:solidFill>
                <a:srgbClr val="FFFF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Content Placeholder 14">
            <a:extLst>
              <a:ext uri="{FF2B5EF4-FFF2-40B4-BE49-F238E27FC236}">
                <a16:creationId xmlns:a16="http://schemas.microsoft.com/office/drawing/2014/main" id="{458064B2-D186-4029-927E-0E12D757D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8331640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022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83AA118-8FFB-834A-8C55-778B64478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697869-8F5C-634D-9759-F69C9495F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CCF4CFE-B703-EE49-8938-55DAC037D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737ED91-33DE-424D-BC21-E4EC417FC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D8BCC51-F52A-AC46-A2ED-069AA591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2DB79FB-5A12-A549-A4B5-C4C09CAE6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239F57F-7634-AE48-AA48-FA18CEBB7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9E1745D-3F9F-D845-884A-8B16CEA77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What Can You Recall</a:t>
            </a:r>
            <a:r>
              <a:rPr lang="en-US" sz="6000" dirty="0">
                <a:solidFill>
                  <a:srgbClr val="FFFFFF"/>
                </a:solidFill>
              </a:rPr>
              <a:t>?</a:t>
            </a:r>
            <a:r>
              <a:rPr lang="en-US" sz="4800" dirty="0">
                <a:solidFill>
                  <a:srgbClr val="FFFFFF"/>
                </a:solidFill>
              </a:rPr>
              <a:t> </a:t>
            </a:r>
            <a:endParaRPr lang="en-US" sz="4800" b="0" dirty="0">
              <a:solidFill>
                <a:srgbClr val="FFFF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Content Placeholder 14">
            <a:extLst>
              <a:ext uri="{FF2B5EF4-FFF2-40B4-BE49-F238E27FC236}">
                <a16:creationId xmlns:a16="http://schemas.microsoft.com/office/drawing/2014/main" id="{458064B2-D186-4029-927E-0E12D757D4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4557921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297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D8BCC51-F52A-AC46-A2ED-069AA5916F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2DB79FB-5A12-A549-A4B5-C4C09CAE6E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CCF4CFE-B703-EE49-8938-55DAC037D1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D737ED91-33DE-424D-BC21-E4EC417FCD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83AA118-8FFB-834A-8C55-778B64478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4697869-8F5C-634D-9759-F69C9495FE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6239F57F-7634-AE48-AA48-FA18CEBB76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49E1745D-3F9F-D845-884A-8B16CEA77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1FB37F-1910-5842-95E8-4152E2E30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3CDE5-C1D8-4EDD-870F-A498BAFA520F}" type="slidenum">
              <a:rPr lang="en-US" noProof="0" smtClean="0"/>
              <a:t>79</a:t>
            </a:fld>
            <a:endParaRPr lang="en-US" noProof="0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C7ABDFF-7D8C-004E-95DC-B248564449A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26907229"/>
              </p:ext>
            </p:extLst>
          </p:nvPr>
        </p:nvGraphicFramePr>
        <p:xfrm>
          <a:off x="0" y="-2"/>
          <a:ext cx="12192000" cy="6858000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Coraima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Vanessa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Elizabeth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Jesse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Ahn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Thu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Jenna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Yoli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Saskia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Erica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Lyn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Ruth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Stephanie</a:t>
                      </a: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Paul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Anel</a:t>
                      </a: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Madeyln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tx1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88750" marR="8875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66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  <a:extLst>
              <a:ext uri="{FF2B5EF4-FFF2-40B4-BE49-F238E27FC236}">
                <a16:creationId xmlns:a16="http://schemas.microsoft.com/office/drawing/2014/main" id="{73260A20-CF58-3241-8DDC-94DEEE3D6B9B}"/>
              </a:ext>
            </a:extLst>
          </p:cNvPr>
          <p:cNvSpPr/>
          <p:nvPr/>
        </p:nvSpPr>
        <p:spPr>
          <a:xfrm>
            <a:off x="10842171" y="616329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4" action="ppaction://hlinksldjump"/>
            <a:extLst>
              <a:ext uri="{FF2B5EF4-FFF2-40B4-BE49-F238E27FC236}">
                <a16:creationId xmlns:a16="http://schemas.microsoft.com/office/drawing/2014/main" id="{925BD256-8356-5349-9F2C-9A76C11D18D0}"/>
              </a:ext>
            </a:extLst>
          </p:cNvPr>
          <p:cNvSpPr/>
          <p:nvPr/>
        </p:nvSpPr>
        <p:spPr>
          <a:xfrm>
            <a:off x="0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How long have I been doing this?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5BBA31-2F66-494D-8018-277CE7CEC55A}"/>
              </a:ext>
            </a:extLst>
          </p:cNvPr>
          <p:cNvSpPr/>
          <p:nvPr/>
        </p:nvSpPr>
        <p:spPr>
          <a:xfrm>
            <a:off x="8180520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What’s the </a:t>
            </a:r>
            <a:r>
              <a:rPr lang="en-US" sz="2800" b="1" dirty="0">
                <a:hlinkClick r:id="rId5" action="ppaction://hlinksldjump"/>
              </a:rPr>
              <a:t>last</a:t>
            </a:r>
            <a:r>
              <a:rPr lang="en-US" sz="2800" b="1" dirty="0"/>
              <a:t> book I read?</a:t>
            </a:r>
          </a:p>
        </p:txBody>
      </p:sp>
      <p:sp>
        <p:nvSpPr>
          <p:cNvPr id="24" name="Rectangle 23">
            <a:hlinkClick r:id="rId6" action="ppaction://hlinksldjump"/>
            <a:extLst>
              <a:ext uri="{FF2B5EF4-FFF2-40B4-BE49-F238E27FC236}">
                <a16:creationId xmlns:a16="http://schemas.microsoft.com/office/drawing/2014/main" id="{EDC9B4E9-EA26-2B41-BD11-7BFB4897115C}"/>
              </a:ext>
            </a:extLst>
          </p:cNvPr>
          <p:cNvSpPr/>
          <p:nvPr/>
        </p:nvSpPr>
        <p:spPr>
          <a:xfrm>
            <a:off x="4084322" y="3474721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What’s my favorite…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BC9E78-D3FE-2F40-9060-36E479AEDEE2}"/>
              </a:ext>
            </a:extLst>
          </p:cNvPr>
          <p:cNvSpPr/>
          <p:nvPr/>
        </p:nvSpPr>
        <p:spPr>
          <a:xfrm>
            <a:off x="-11879" y="0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any pets?</a:t>
            </a:r>
          </a:p>
        </p:txBody>
      </p:sp>
      <p:sp>
        <p:nvSpPr>
          <p:cNvPr id="26" name="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B2A14D19-EEC4-0F43-BD70-1A83744F20E3}"/>
              </a:ext>
            </a:extLst>
          </p:cNvPr>
          <p:cNvSpPr/>
          <p:nvPr/>
        </p:nvSpPr>
        <p:spPr>
          <a:xfrm>
            <a:off x="8180520" y="2967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any </a:t>
            </a:r>
            <a:r>
              <a:rPr lang="en-US" sz="2800" b="1" dirty="0">
                <a:hlinkClick r:id="rId8" action="ppaction://hlinksldjump"/>
              </a:rPr>
              <a:t>hobbies</a:t>
            </a:r>
            <a:r>
              <a:rPr lang="en-US" sz="2800" b="1" dirty="0"/>
              <a:t>?</a:t>
            </a:r>
          </a:p>
        </p:txBody>
      </p:sp>
      <p:sp>
        <p:nvSpPr>
          <p:cNvPr id="27" name="Rectangle 26">
            <a:hlinkClick r:id="rId9" action="ppaction://hlinksldjump"/>
            <a:extLst>
              <a:ext uri="{FF2B5EF4-FFF2-40B4-BE49-F238E27FC236}">
                <a16:creationId xmlns:a16="http://schemas.microsoft.com/office/drawing/2014/main" id="{DF29EED0-A749-614A-9393-2C13A48FC47A}"/>
              </a:ext>
            </a:extLst>
          </p:cNvPr>
          <p:cNvSpPr/>
          <p:nvPr/>
        </p:nvSpPr>
        <p:spPr>
          <a:xfrm>
            <a:off x="4096198" y="5938"/>
            <a:ext cx="4023360" cy="33832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I have children?</a:t>
            </a:r>
          </a:p>
        </p:txBody>
      </p:sp>
      <p:sp>
        <p:nvSpPr>
          <p:cNvPr id="9" name="Triangle 8">
            <a:hlinkClick r:id="rId10" action="ppaction://hlinksldjump"/>
            <a:extLst>
              <a:ext uri="{FF2B5EF4-FFF2-40B4-BE49-F238E27FC236}">
                <a16:creationId xmlns:a16="http://schemas.microsoft.com/office/drawing/2014/main" id="{11E28583-1B87-E543-A497-2561648B4F56}"/>
              </a:ext>
            </a:extLst>
          </p:cNvPr>
          <p:cNvSpPr/>
          <p:nvPr/>
        </p:nvSpPr>
        <p:spPr>
          <a:xfrm>
            <a:off x="0" y="6175170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7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Clock and calendar on table">
            <a:extLst>
              <a:ext uri="{FF2B5EF4-FFF2-40B4-BE49-F238E27FC236}">
                <a16:creationId xmlns:a16="http://schemas.microsoft.com/office/drawing/2014/main" id="{835EFA0B-7EA2-42B4-B7C6-A9B2EA48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74530A-3A25-0A41-A77D-45BD67E4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06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Time for a quiz</a:t>
            </a:r>
          </a:p>
        </p:txBody>
      </p:sp>
    </p:spTree>
    <p:extLst>
      <p:ext uri="{BB962C8B-B14F-4D97-AF65-F5344CB8AC3E}">
        <p14:creationId xmlns:p14="http://schemas.microsoft.com/office/powerpoint/2010/main" val="294462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Strategies for Giving Directions</a:t>
            </a: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3-4 per room</a:t>
            </a:r>
            <a:br>
              <a:rPr lang="en-US" sz="2400" b="0" dirty="0"/>
            </a:br>
            <a:r>
              <a:rPr lang="en-US" sz="2400" b="0" dirty="0"/>
              <a:t>10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216652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091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D5DC-AECC-4143-9394-9417CD5A0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0840E-0A4C-8A4E-AB8F-BA43045EC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C9579D0-961B-814F-8E9A-CF0411AEC7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493F06-CA3D-3D45-9B26-D25910AD0B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2CFBC99-FB8F-41F7-A81D-A5288D688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Flower in the breach of the earth">
            <a:extLst>
              <a:ext uri="{FF2B5EF4-FFF2-40B4-BE49-F238E27FC236}">
                <a16:creationId xmlns:a16="http://schemas.microsoft.com/office/drawing/2014/main" id="{E9479D3A-44D8-4CDC-98DB-71AFADAD1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EF86BFA-9133-4F6B-98BE-1CBB87EB62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74530A-3A25-0A41-A77D-45BD67E4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260" y="2115174"/>
            <a:ext cx="6871740" cy="2627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 for a poll</a:t>
            </a:r>
          </a:p>
        </p:txBody>
      </p:sp>
    </p:spTree>
    <p:extLst>
      <p:ext uri="{BB962C8B-B14F-4D97-AF65-F5344CB8AC3E}">
        <p14:creationId xmlns:p14="http://schemas.microsoft.com/office/powerpoint/2010/main" val="2215726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Content Placeholder 3" title="Breaktime">
                <a:extLst>
                  <a:ext uri="{FF2B5EF4-FFF2-40B4-BE49-F238E27FC236}">
                    <a16:creationId xmlns:a16="http://schemas.microsoft.com/office/drawing/2014/main" id="{1F783C4D-09D3-3443-8A34-E96AF2139EC6}"/>
                  </a:ext>
                </a:extLst>
              </p:cNvPr>
              <p:cNvGraphicFramePr>
                <a:graphicFrameLocks noGrp="1"/>
              </p:cNvGraphicFramePr>
              <p:nvPr>
                <p:ph type="pic" idx="13"/>
                <p:extLst>
                  <p:ext uri="{D42A27DB-BD31-4B8C-83A1-F6EECF244321}">
                    <p14:modId xmlns:p14="http://schemas.microsoft.com/office/powerpoint/2010/main" val="817143597"/>
                  </p:ext>
                </p:extLst>
              </p:nvPr>
            </p:nvGraphicFramePr>
            <p:xfrm>
              <a:off x="0" y="0"/>
              <a:ext cx="12192000" cy="6858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ontent Placeholder 3" title="Breaktime">
                <a:extLst>
                  <a:ext uri="{FF2B5EF4-FFF2-40B4-BE49-F238E27FC236}">
                    <a16:creationId xmlns:a16="http://schemas.microsoft.com/office/drawing/2014/main" id="{1F783C4D-09D3-3443-8A34-E96AF2139EC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5318038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Clock and calendar on table">
            <a:extLst>
              <a:ext uri="{FF2B5EF4-FFF2-40B4-BE49-F238E27FC236}">
                <a16:creationId xmlns:a16="http://schemas.microsoft.com/office/drawing/2014/main" id="{835EFA0B-7EA2-42B4-B7C6-A9B2EA48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74530A-3A25-0A41-A77D-45BD67E4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06" y="4416721"/>
            <a:ext cx="9144000" cy="11526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Time for a quiz</a:t>
            </a:r>
          </a:p>
        </p:txBody>
      </p:sp>
    </p:spTree>
    <p:extLst>
      <p:ext uri="{BB962C8B-B14F-4D97-AF65-F5344CB8AC3E}">
        <p14:creationId xmlns:p14="http://schemas.microsoft.com/office/powerpoint/2010/main" val="33688064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Phrases to Say, Phrases to Avoid</a:t>
            </a:r>
            <a:br>
              <a:rPr lang="en-US" sz="3600" dirty="0"/>
            </a:br>
            <a:br>
              <a:rPr lang="en-US" sz="2400" b="0" dirty="0"/>
            </a:br>
            <a:r>
              <a:rPr lang="en-US" sz="2400" b="0" dirty="0"/>
              <a:t>3 per room</a:t>
            </a:r>
            <a:br>
              <a:rPr lang="en-US" sz="2400" b="0" dirty="0"/>
            </a:br>
            <a:r>
              <a:rPr lang="en-US" sz="2400" b="0" dirty="0"/>
              <a:t>12 minutes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622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EDD5DC-AECC-4143-9394-9417CD5A0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A0840E-0A4C-8A4E-AB8F-BA43045ECC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8E30A2-56C0-EC4A-9AB3-9DCC907E7A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3B29D1-5A3C-E04B-95B4-CD6AD1666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14F592D-FD08-5D4B-9AE6-23D3576D1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63852D-C415-5E4B-BB74-06827823A7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86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stood out for you?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3852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87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were easy to identify?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1012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88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Which phrases were more difficult to identify?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06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89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What was the value of the phrases for you?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3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172C1ED-777C-5642-9DBF-F33988E8A531}"/>
              </a:ext>
            </a:extLst>
          </p:cNvPr>
          <p:cNvSpPr txBox="1"/>
          <p:nvPr/>
        </p:nvSpPr>
        <p:spPr>
          <a:xfrm>
            <a:off x="4290680" y="3149102"/>
            <a:ext cx="2735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0"/>
                  </a:schemeClr>
                </a:solidFill>
              </a:rPr>
              <a:t>Me in 6 photos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B4ABFBB0-8484-0B45-AFEC-4D3722FFB692}"/>
              </a:ext>
            </a:extLst>
          </p:cNvPr>
          <p:cNvSpPr txBox="1">
            <a:spLocks/>
          </p:cNvSpPr>
          <p:nvPr/>
        </p:nvSpPr>
        <p:spPr>
          <a:xfrm>
            <a:off x="6103918" y="0"/>
            <a:ext cx="6096000" cy="3429000"/>
          </a:xfrm>
          <a:prstGeom prst="rect">
            <a:avLst/>
          </a:prstGeom>
        </p:spPr>
      </p:sp>
      <p:pic>
        <p:nvPicPr>
          <p:cNvPr id="12" name="Picture 11" descr="A dog lying on a wood floor&#10;&#10;Description automatically generated with medium confidence">
            <a:extLst>
              <a:ext uri="{FF2B5EF4-FFF2-40B4-BE49-F238E27FC236}">
                <a16:creationId xmlns:a16="http://schemas.microsoft.com/office/drawing/2014/main" id="{408526A2-0CF6-5349-A573-B1D6DC462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9" r="25157"/>
          <a:stretch/>
        </p:blipFill>
        <p:spPr>
          <a:xfrm rot="5400000">
            <a:off x="-360991" y="-563333"/>
            <a:ext cx="4138814" cy="5273432"/>
          </a:xfrm>
          <a:prstGeom prst="rect">
            <a:avLst/>
          </a:prstGeom>
        </p:spPr>
      </p:pic>
      <p:pic>
        <p:nvPicPr>
          <p:cNvPr id="7" name="Picture 6" descr="A child sitting on a couch with a dog&#10;&#10;Description automatically generated with medium confidence">
            <a:extLst>
              <a:ext uri="{FF2B5EF4-FFF2-40B4-BE49-F238E27FC236}">
                <a16:creationId xmlns:a16="http://schemas.microsoft.com/office/drawing/2014/main" id="{FE40574B-9AA0-F34E-B73A-64A879379F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1" t="42005" r="151" b="18346"/>
          <a:stretch/>
        </p:blipFill>
        <p:spPr>
          <a:xfrm>
            <a:off x="-1822450" y="4142790"/>
            <a:ext cx="5143500" cy="2719186"/>
          </a:xfrm>
          <a:prstGeom prst="rect">
            <a:avLst/>
          </a:prstGeom>
        </p:spPr>
      </p:pic>
      <p:pic>
        <p:nvPicPr>
          <p:cNvPr id="10" name="Picture 9" descr="A cat sitting on a chair&#10;&#10;Description automatically generated">
            <a:extLst>
              <a:ext uri="{FF2B5EF4-FFF2-40B4-BE49-F238E27FC236}">
                <a16:creationId xmlns:a16="http://schemas.microsoft.com/office/drawing/2014/main" id="{F820E413-3C4E-8946-AF79-4DF16CD2E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5" y="3976"/>
            <a:ext cx="5143500" cy="6858000"/>
          </a:xfrm>
          <a:prstGeom prst="rect">
            <a:avLst/>
          </a:prstGeom>
        </p:spPr>
      </p:pic>
      <p:pic>
        <p:nvPicPr>
          <p:cNvPr id="25" name="Picture 24" descr="A dog lying on a couch&#10;&#10;Description automatically generated with medium confidence">
            <a:extLst>
              <a:ext uri="{FF2B5EF4-FFF2-40B4-BE49-F238E27FC236}">
                <a16:creationId xmlns:a16="http://schemas.microsoft.com/office/drawing/2014/main" id="{58D662C2-015A-3240-A4EB-D301B9809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67639" y="870207"/>
            <a:ext cx="6858000" cy="5143500"/>
          </a:xfrm>
          <a:prstGeom prst="rect">
            <a:avLst/>
          </a:prstGeom>
        </p:spPr>
      </p:pic>
      <p:sp>
        <p:nvSpPr>
          <p:cNvPr id="2" name="Triangle 1">
            <a:hlinkClick r:id="rId7" action="ppaction://hlinksldjump"/>
            <a:extLst>
              <a:ext uri="{FF2B5EF4-FFF2-40B4-BE49-F238E27FC236}">
                <a16:creationId xmlns:a16="http://schemas.microsoft.com/office/drawing/2014/main" id="{9CE76D6A-560C-7549-9CED-58E9E5AC0889}"/>
              </a:ext>
            </a:extLst>
          </p:cNvPr>
          <p:cNvSpPr/>
          <p:nvPr/>
        </p:nvSpPr>
        <p:spPr>
          <a:xfrm>
            <a:off x="0" y="6163294"/>
            <a:ext cx="546265" cy="47501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4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0B4D0-5DF0-2344-B0CA-4536C8F2EC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5363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9F479D-7533-4EEF-A06F-7CD2FE3DB90D}" type="slidenum">
              <a:rPr lang="en-US" smtClean="0"/>
              <a:pPr/>
              <a:t>90</a:t>
            </a:fld>
            <a:endParaRPr lang="en-US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cap="none" dirty="0">
                <a:solidFill>
                  <a:schemeClr val="accent1"/>
                </a:solidFill>
              </a:rPr>
              <a:t>How will you change your language in your next classes?</a:t>
            </a:r>
            <a:endParaRPr lang="en-US" sz="6600" b="1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4514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74B8-95C0-E042-8113-44E5412B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4" y="957447"/>
            <a:ext cx="3383280" cy="494310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Paired Reflection</a:t>
            </a:r>
            <a:br>
              <a:rPr lang="en-US" sz="3600" dirty="0"/>
            </a:br>
            <a:br>
              <a:rPr lang="en-US" sz="2400" b="0" dirty="0"/>
            </a:br>
            <a:r>
              <a:rPr lang="en-US" sz="3200" b="0" dirty="0"/>
              <a:t>2 per room</a:t>
            </a:r>
            <a:br>
              <a:rPr lang="en-US" sz="3200" b="0" dirty="0"/>
            </a:br>
            <a:r>
              <a:rPr lang="en-US" sz="3200" b="0" dirty="0"/>
              <a:t>5 minutes</a:t>
            </a:r>
            <a:endParaRPr lang="en-US" sz="2400" b="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7CACCB-9D5B-465D-A26A-0950895F6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113850"/>
              </p:ext>
            </p:extLst>
          </p:nvPr>
        </p:nvGraphicFramePr>
        <p:xfrm>
          <a:off x="4553712" y="621792"/>
          <a:ext cx="6812280" cy="5541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40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C65E4E-CDBE-F648-9D9B-FE81350ADA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873D00-5DE1-E24E-99D8-46BC5A8B9A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39055FA-76C2-9C4A-8A1C-1DB9AD1E67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CBFD91-A567-684D-A23D-FD5390239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5AC962-78BD-6143-8BA1-0ED58173A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B245A2D-4821-9445-AC21-26FA33DC29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05262" y="859948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19A2A-640A-4285-BA5E-7A47E95D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 b="1" cap="none" dirty="0">
                <a:solidFill>
                  <a:srgbClr val="FFFFFF"/>
                </a:solidFill>
              </a:rPr>
              <a:t>Discuss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5452" y="434266"/>
            <a:ext cx="7217701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59F479D-7533-4EEF-A06F-7CD2FE3DB90D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92</a:t>
            </a:fld>
            <a:endParaRPr lang="en-US" sz="1200" noProof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B65A2324-CD6E-45D5-BEFA-B7959C529F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893461"/>
              </p:ext>
            </p:extLst>
          </p:nvPr>
        </p:nvGraphicFramePr>
        <p:xfrm>
          <a:off x="4763911" y="609600"/>
          <a:ext cx="6735443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0924128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9" descr="Notebook and ballpen">
            <a:extLst>
              <a:ext uri="{FF2B5EF4-FFF2-40B4-BE49-F238E27FC236}">
                <a16:creationId xmlns:a16="http://schemas.microsoft.com/office/drawing/2014/main" id="{C9604009-2DF1-473D-B07D-2DCA4FC2DE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20" b="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992EF1-2BC8-3741-9ED6-76E030CD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0" y="1122362"/>
            <a:ext cx="6672328" cy="4483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 page </a:t>
            </a:r>
            <a:r>
              <a:rPr lang="en-US" sz="66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</a:t>
            </a:r>
            <a:r>
              <a:rPr lang="en-US" sz="5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to write notes you want to remember.</a:t>
            </a:r>
            <a:b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B794F-066C-5149-9BD7-7128CA297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396935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schemeClr val="tx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93</a:t>
            </a:fld>
            <a:endParaRPr lang="en-US" sz="120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965165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4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16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1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2E4A5-FC88-C543-B432-DD79E88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words and phrases do you recall from class?</a:t>
            </a:r>
            <a:endParaRPr lang="en-US" sz="5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496AB-014B-284D-8034-0C39F773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3836197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4" name="Freeform: Shape 2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2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2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94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7" name="Freeform: Shape 2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4F0984C3-5B2F-4EB5-BBC8-ACE4F717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9" b="-1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5396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Freeform: Shape 4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Arc 4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45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8" name="Rectangle 47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2E4A5-FC88-C543-B432-DD79E88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742" y="1124988"/>
            <a:ext cx="44259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did you enjoy during class?</a:t>
            </a:r>
            <a:endParaRPr lang="en-US" sz="5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496AB-014B-284D-8034-0C39F773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0742" y="3633691"/>
            <a:ext cx="4425962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4F0984C3-5B2F-4EB5-BBC8-ACE4F717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140" b="-2"/>
          <a:stretch/>
        </p:blipFill>
        <p:spPr>
          <a:xfrm>
            <a:off x="5733768" y="-1"/>
            <a:ext cx="6458232" cy="6858001"/>
          </a:xfrm>
          <a:custGeom>
            <a:avLst/>
            <a:gdLst/>
            <a:ahLst/>
            <a:cxnLst/>
            <a:rect l="l" t="t" r="r" b="b"/>
            <a:pathLst>
              <a:path w="6458232" h="6858001">
                <a:moveTo>
                  <a:pt x="2209000" y="0"/>
                </a:moveTo>
                <a:lnTo>
                  <a:pt x="6458232" y="0"/>
                </a:lnTo>
                <a:lnTo>
                  <a:pt x="6458232" y="6858001"/>
                </a:lnTo>
                <a:lnTo>
                  <a:pt x="651045" y="6858001"/>
                </a:lnTo>
                <a:lnTo>
                  <a:pt x="635146" y="6830200"/>
                </a:lnTo>
                <a:cubicBezTo>
                  <a:pt x="230085" y="6080469"/>
                  <a:pt x="0" y="5221296"/>
                  <a:pt x="0" y="4308089"/>
                </a:cubicBezTo>
                <a:cubicBezTo>
                  <a:pt x="0" y="2572997"/>
                  <a:pt x="830606" y="1032965"/>
                  <a:pt x="2113832" y="68046"/>
                </a:cubicBezTo>
                <a:close/>
              </a:path>
            </a:pathLst>
          </a:custGeom>
        </p:spPr>
      </p:pic>
      <p:sp>
        <p:nvSpPr>
          <p:cNvPr id="60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prstClr val="white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95</a:t>
            </a:fld>
            <a:endParaRPr lang="en-US" sz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66452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2E4A5-FC88-C543-B432-DD79E88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6" y="739978"/>
            <a:ext cx="5334930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was challenging during class?</a:t>
            </a:r>
            <a:endParaRPr lang="en-US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496AB-014B-284D-8034-0C39F773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94715" y="3836197"/>
            <a:ext cx="5334931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0529" y="6356350"/>
            <a:ext cx="1054989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96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4F0984C3-5B2F-4EB5-BBC8-ACE4F717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49" b="-1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310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: Shape 6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Arc 6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4F0984C3-5B2F-4EB5-BBC8-ACE4F717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948" b="-1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76" name="Rectangle 66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Arc 68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2E4A5-FC88-C543-B432-DD79E88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795509"/>
            <a:ext cx="4092525" cy="27986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was the value of class for you?</a:t>
            </a:r>
            <a:endParaRPr lang="en-US" sz="4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496AB-014B-284D-8034-0C39F773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467" y="3686187"/>
            <a:ext cx="4092525" cy="229258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8" name="Oval 70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63492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reeform: Shape 62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Arc 64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66">
            <a:extLst>
              <a:ext uri="{FF2B5EF4-FFF2-40B4-BE49-F238E27FC236}">
                <a16:creationId xmlns:a16="http://schemas.microsoft.com/office/drawing/2014/main" id="{9F8A656C-0806-4677-A38B-DA5DF0F3C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467"/>
            <a:ext cx="12191999" cy="6866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Wood human figure">
            <a:extLst>
              <a:ext uri="{FF2B5EF4-FFF2-40B4-BE49-F238E27FC236}">
                <a16:creationId xmlns:a16="http://schemas.microsoft.com/office/drawing/2014/main" id="{4F0984C3-5B2F-4EB5-BBC8-ACE4F717C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8" name="Rectangle: Rounded Corners 68">
            <a:extLst>
              <a:ext uri="{FF2B5EF4-FFF2-40B4-BE49-F238E27FC236}">
                <a16:creationId xmlns:a16="http://schemas.microsoft.com/office/drawing/2014/main" id="{9BEF8C6D-8BB3-473A-9607-D7381CC5C0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8580" y="643467"/>
            <a:ext cx="3859952" cy="5215839"/>
          </a:xfrm>
          <a:prstGeom prst="roundRect">
            <a:avLst>
              <a:gd name="adj" fmla="val 2654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92E4A5-FC88-C543-B432-DD79E88B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080" y="795509"/>
            <a:ext cx="3507023" cy="301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will you use in your own classes after today?</a:t>
            </a:r>
            <a:endParaRPr lang="en-US" sz="39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2496AB-014B-284D-8034-0C39F773F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79080" y="3898924"/>
            <a:ext cx="3507023" cy="177787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9" name="Arc 70">
            <a:extLst>
              <a:ext uri="{FF2B5EF4-FFF2-40B4-BE49-F238E27FC236}">
                <a16:creationId xmlns:a16="http://schemas.microsoft.com/office/drawing/2014/main" id="{DCFDFFB9-D302-4A05-A770-D3323225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0584" y="830591"/>
            <a:ext cx="2987899" cy="2987899"/>
          </a:xfrm>
          <a:prstGeom prst="arc">
            <a:avLst>
              <a:gd name="adj1" fmla="val 16200000"/>
              <a:gd name="adj2" fmla="val 114657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5328B0-DEA8-E444-BB8C-CBCB6CFC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159F479D-7533-4EEF-A06F-7CD2FE3DB90D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98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160337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A7BA06D-B3FF-4E91-8639-B4569AE3A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/>
            <a:ahLst/>
            <a:cxnLst/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B30C86D-5A07-48BC-9C9D-6F9A2DB1E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DCE1AED4-C7FF-4468-BF54-4470A0A3E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11" descr="Clock and calendar on table">
            <a:extLst>
              <a:ext uri="{FF2B5EF4-FFF2-40B4-BE49-F238E27FC236}">
                <a16:creationId xmlns:a16="http://schemas.microsoft.com/office/drawing/2014/main" id="{835EFA0B-7EA2-42B4-B7C6-A9B2EA48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09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DE94FAB-AA60-43B4-A2C3-3A940B9A9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4000">
                <a:schemeClr val="tx1">
                  <a:alpha val="40000"/>
                </a:schemeClr>
              </a:gs>
              <a:gs pos="100000">
                <a:schemeClr val="tx1">
                  <a:alpha val="7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74530A-3A25-0A41-A77D-45BD67E4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805" y="2803161"/>
            <a:ext cx="6420787" cy="27662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Time for the final quiz</a:t>
            </a:r>
          </a:p>
        </p:txBody>
      </p:sp>
    </p:spTree>
    <p:extLst>
      <p:ext uri="{BB962C8B-B14F-4D97-AF65-F5344CB8AC3E}">
        <p14:creationId xmlns:p14="http://schemas.microsoft.com/office/powerpoint/2010/main" val="4278208894"/>
      </p:ext>
    </p:extLst>
  </p:cSld>
  <p:clrMapOvr>
    <a:masterClrMapping/>
  </p:clrMapOvr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webextensions/webextension1.xml><?xml version="1.0" encoding="utf-8"?>
<we:webextension xmlns:we="http://schemas.microsoft.com/office/webextensions/webextension/2010/11" id="{7D5B98CF-06C0-C140-8583-E0BFA7E086CA}">
  <we:reference id="wa200001661" version="2.1.0.2" store="en-US" storeType="OMEX"/>
  <we:alternateReferences>
    <we:reference id="WA200001661" version="2.1.0.2" store="WA200001661" storeType="OMEX"/>
  </we:alternateReferences>
  <we:properties>
    <we:property name="type" value="&quot;Tea break&quot;"/>
    <we:property name="time" value="900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7D5B98CF-06C0-C140-8583-E0BFA7E086CA}">
  <we:reference id="wa200001661" version="2.1.0.2" store="en-US" storeType="OMEX"/>
  <we:alternateReferences>
    <we:reference id="WA200001661" version="2.1.0.2" store="WA200001661" storeType="OMEX"/>
  </we:alternateReferences>
  <we:properties>
    <we:property name="type" value="&quot;Tea break&quot;"/>
    <we:property name="time" value="90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2637</Words>
  <Application>Microsoft Macintosh PowerPoint</Application>
  <PresentationFormat>Widescreen</PresentationFormat>
  <Paragraphs>651</Paragraphs>
  <Slides>124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4" baseType="lpstr">
      <vt:lpstr>Aharoni</vt:lpstr>
      <vt:lpstr>Arial</vt:lpstr>
      <vt:lpstr>Avenir Next LT Pro</vt:lpstr>
      <vt:lpstr>Calibri</vt:lpstr>
      <vt:lpstr>Century Gothic</vt:lpstr>
      <vt:lpstr>Iowan Old Style Italic</vt:lpstr>
      <vt:lpstr>Marker Felt Thin</vt:lpstr>
      <vt:lpstr>Times New Roman</vt:lpstr>
      <vt:lpstr>Tw Cen MT Regular</vt:lpstr>
      <vt:lpstr>ShapesVTI</vt:lpstr>
      <vt:lpstr>PowerPoint Presentation</vt:lpstr>
      <vt:lpstr>How To Facilitate Online Learning</vt:lpstr>
      <vt:lpstr>PowerPoint Presentation</vt:lpstr>
      <vt:lpstr>PowerPoint Presentation</vt:lpstr>
      <vt:lpstr>PowerPoint Presentation</vt:lpstr>
      <vt:lpstr>PowerPoint Presentation</vt:lpstr>
      <vt:lpstr>Today’s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Sessions</vt:lpstr>
      <vt:lpstr>Objectives</vt:lpstr>
      <vt:lpstr>Mark Your Experience</vt:lpstr>
      <vt:lpstr>PowerPoint Presentation</vt:lpstr>
      <vt:lpstr>PowerPoint Presentation</vt:lpstr>
      <vt:lpstr>When you are the facilitator:</vt:lpstr>
      <vt:lpstr>Breakout Group 20 Questions Minus 14</vt:lpstr>
      <vt:lpstr>PowerPoint Presentation</vt:lpstr>
      <vt:lpstr>WOYO Facilitator Skill Checklist</vt:lpstr>
      <vt:lpstr>Facilitator Skills</vt:lpstr>
      <vt:lpstr>Begin with the learner in mind.</vt:lpstr>
      <vt:lpstr>How do we learn?</vt:lpstr>
      <vt:lpstr>PowerPoint Presentation</vt:lpstr>
      <vt:lpstr>PowerPoint Presentation</vt:lpstr>
      <vt:lpstr>Read Your Learning Principle  </vt:lpstr>
      <vt:lpstr>Learning Principles Room Hop  20 minutes 3 per room</vt:lpstr>
      <vt:lpstr>PowerPoint Presentation</vt:lpstr>
      <vt:lpstr>PowerPoint Presentation</vt:lpstr>
      <vt:lpstr>Greet each other! Select your MOVER.</vt:lpstr>
      <vt:lpstr>Share your learning principles!</vt:lpstr>
      <vt:lpstr>MOVERS! MOVE TO THE NEXT ROOM</vt:lpstr>
      <vt:lpstr>Greet each other!</vt:lpstr>
      <vt:lpstr>Share your learning principles!</vt:lpstr>
      <vt:lpstr>MOVERS! MOVE TO THE NEXT ROOM</vt:lpstr>
      <vt:lpstr>Greet each other!</vt:lpstr>
      <vt:lpstr>Share your learning principles!</vt:lpstr>
      <vt:lpstr>MOVERS! MOVE TO THE NEXT ROOM</vt:lpstr>
      <vt:lpstr>Greet each other!</vt:lpstr>
      <vt:lpstr>Share your learning principles!</vt:lpstr>
      <vt:lpstr>We are closing the rooms!</vt:lpstr>
      <vt:lpstr>PowerPoint Presentation</vt:lpstr>
      <vt:lpstr>PowerPoint Presentation</vt:lpstr>
      <vt:lpstr>What Do You Wonder About The Learning Principles?</vt:lpstr>
      <vt:lpstr>What Do You Wonder About The Learning Principles?</vt:lpstr>
      <vt:lpstr>What makes you nervous about facilitating online?</vt:lpstr>
      <vt:lpstr>PowerPoint Presentation</vt:lpstr>
      <vt:lpstr>5 Ways You Were Engaged Today</vt:lpstr>
      <vt:lpstr>Your Practice…</vt:lpstr>
      <vt:lpstr>Office Hours</vt:lpstr>
      <vt:lpstr>PowerPoint Presentation</vt:lpstr>
      <vt:lpstr>PowerPoint Presentation</vt:lpstr>
      <vt:lpstr>How To Facilitate Online Learning</vt:lpstr>
      <vt:lpstr>Our Sessions</vt:lpstr>
      <vt:lpstr>Our Sessions</vt:lpstr>
      <vt:lpstr>Objectives</vt:lpstr>
      <vt:lpstr>Objectives</vt:lpstr>
      <vt:lpstr>Raise your hand if you’ve asked a question and NO ONE responded</vt:lpstr>
      <vt:lpstr>6 Ways To Get Responses</vt:lpstr>
      <vt:lpstr>“People only learn from experience when they think back on their experience.” </vt:lpstr>
      <vt:lpstr>Time For Instructional Origami</vt:lpstr>
      <vt:lpstr>What?</vt:lpstr>
      <vt:lpstr>PowerPoint Presentation</vt:lpstr>
      <vt:lpstr>Gut?</vt:lpstr>
      <vt:lpstr>PowerPoint Presentation</vt:lpstr>
      <vt:lpstr>So What?</vt:lpstr>
      <vt:lpstr>PowerPoint Presentation</vt:lpstr>
      <vt:lpstr>Now What?</vt:lpstr>
      <vt:lpstr>PowerPoint Presentation</vt:lpstr>
      <vt:lpstr>Turn Your Paper Over. Recall The Categories And Images.</vt:lpstr>
      <vt:lpstr>PowerPoint Presentation</vt:lpstr>
      <vt:lpstr>7 Rules of Discussion</vt:lpstr>
      <vt:lpstr>Your Practice…</vt:lpstr>
      <vt:lpstr>WOYO</vt:lpstr>
      <vt:lpstr>What Can You Recall? </vt:lpstr>
      <vt:lpstr>PowerPoint Presentation</vt:lpstr>
      <vt:lpstr>Time for a quiz</vt:lpstr>
      <vt:lpstr>Strategies for Giving Directions  3-4 per room 10 minutes</vt:lpstr>
      <vt:lpstr>Time for a poll</vt:lpstr>
      <vt:lpstr>PowerPoint Presentation</vt:lpstr>
      <vt:lpstr>Time for a quiz</vt:lpstr>
      <vt:lpstr>Phrases to Say, Phrases to Avoid  3 per room 12 minutes</vt:lpstr>
      <vt:lpstr>Which phrases stood out for you?</vt:lpstr>
      <vt:lpstr>Which phrases were easy to identify?</vt:lpstr>
      <vt:lpstr>Which phrases were more difficult to identify?</vt:lpstr>
      <vt:lpstr>What was the value of the phrases for you?</vt:lpstr>
      <vt:lpstr>How will you change your language in your next classes?</vt:lpstr>
      <vt:lpstr>Paired Reflection  2 per room 5 minutes</vt:lpstr>
      <vt:lpstr>Discuss</vt:lpstr>
      <vt:lpstr>Use page 3 to write notes you want to remember. </vt:lpstr>
      <vt:lpstr>What words and phrases do you recall from class?</vt:lpstr>
      <vt:lpstr>What did you enjoy during class?</vt:lpstr>
      <vt:lpstr>What was challenging during class?</vt:lpstr>
      <vt:lpstr>What was the value of class for you?</vt:lpstr>
      <vt:lpstr>What will you use in your own classes after today?</vt:lpstr>
      <vt:lpstr>Time for the final quiz</vt:lpstr>
      <vt:lpstr>Office Hours</vt:lpstr>
      <vt:lpstr>PowerPoint Presentation</vt:lpstr>
      <vt:lpstr>How To Facilitate Online Learning</vt:lpstr>
      <vt:lpstr>Our Sessions</vt:lpstr>
      <vt:lpstr>Our Sessions</vt:lpstr>
      <vt:lpstr>Objectives</vt:lpstr>
      <vt:lpstr>Objectives</vt:lpstr>
      <vt:lpstr>PowerPoint Presentation</vt:lpstr>
      <vt:lpstr>Raise your hand if you’ve encountered a challenging behavior in class.</vt:lpstr>
      <vt:lpstr>What’s Your Challenge?  3-4 per room 12 minutes</vt:lpstr>
      <vt:lpstr>7 Methods For Managing Behavior</vt:lpstr>
      <vt:lpstr>PowerPoint Presentation</vt:lpstr>
      <vt:lpstr>PowerPoint Presentation</vt:lpstr>
      <vt:lpstr>Provide Clear Instructions</vt:lpstr>
      <vt:lpstr>PowerPoint Presentation</vt:lpstr>
      <vt:lpstr>Challenging Behaviors  3-4 per room 12 minutes</vt:lpstr>
      <vt:lpstr>Greet each other! Pick your facilitator</vt:lpstr>
      <vt:lpstr>Laura tells long stories. Others are frustrated by her &amp; you are off schedule.</vt:lpstr>
      <vt:lpstr>Matt continues to comment or shout out responses over others.</vt:lpstr>
      <vt:lpstr>Michael “what ifs” everything you share.</vt:lpstr>
      <vt:lpstr>Molly has an off-topic question. </vt:lpstr>
      <vt:lpstr>Joe is struggling to use the class technology. </vt:lpstr>
      <vt:lpstr>When I’m A Facilitator I Might…  20 minutes 3 per room</vt:lpstr>
      <vt:lpstr>Office Hours</vt:lpstr>
      <vt:lpstr>Go be AMAZING  Text me if you have questions or need any help. (916)832-0698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Facilitate Learning</dc:title>
  <dc:creator>Microsoft Office User</dc:creator>
  <cp:lastModifiedBy>Microsoft Office User</cp:lastModifiedBy>
  <cp:revision>20</cp:revision>
  <dcterms:created xsi:type="dcterms:W3CDTF">2022-02-07T20:11:17Z</dcterms:created>
  <dcterms:modified xsi:type="dcterms:W3CDTF">2022-03-02T20:30:39Z</dcterms:modified>
</cp:coreProperties>
</file>