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1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2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3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4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5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6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7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8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9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0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1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2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3.xml" ContentType="application/vnd.openxmlformats-officedocument.theme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34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5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6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7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theme/theme38.xml" ContentType="application/vnd.openxmlformats-officedocument.theme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39.xml" ContentType="application/vnd.openxmlformats-officedocument.theme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0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1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42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43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4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5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46.xml" ContentType="application/vnd.openxmlformats-officedocument.theme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47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48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theme/theme49.xml" ContentType="application/vnd.openxmlformats-officedocument.theme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50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51.xml" ContentType="application/vnd.openxmlformats-officedocument.theme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theme/theme52.xml" ContentType="application/vnd.openxmlformats-officedocument.theme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theme/theme53.xml" ContentType="application/vnd.openxmlformats-officedocument.theme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theme/theme54.xml" ContentType="application/vnd.openxmlformats-officedocument.theme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5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56.xml" ContentType="application/vnd.openxmlformats-officedocument.theme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57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theme/theme58.xml" ContentType="application/vnd.openxmlformats-officedocument.theme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theme/theme59.xml" ContentType="application/vnd.openxmlformats-officedocument.theme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theme/theme60.xml" ContentType="application/vnd.openxmlformats-officedocument.theme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theme/theme61.xml" ContentType="application/vnd.openxmlformats-officedocument.theme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2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63.xml" ContentType="application/vnd.openxmlformats-officedocument.theme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theme/theme64.xml" ContentType="application/vnd.openxmlformats-officedocument.theme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theme/theme65.xml" ContentType="application/vnd.openxmlformats-officedocument.theme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theme/theme66.xml" ContentType="application/vnd.openxmlformats-officedocument.theme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67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68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theme/theme69.xml" ContentType="application/vnd.openxmlformats-officedocument.theme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theme/theme70.xml" ContentType="application/vnd.openxmlformats-officedocument.theme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theme/theme71.xml" ContentType="application/vnd.openxmlformats-officedocument.theme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theme/theme72.xml" ContentType="application/vnd.openxmlformats-officedocument.theme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theme/theme73.xml" ContentType="application/vnd.openxmlformats-officedocument.theme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theme/theme74.xml" ContentType="application/vnd.openxmlformats-officedocument.theme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theme/theme75.xml" ContentType="application/vnd.openxmlformats-officedocument.theme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theme/theme76.xml" ContentType="application/vnd.openxmlformats-officedocument.theme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theme/theme77.xml" ContentType="application/vnd.openxmlformats-officedocument.theme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theme/theme78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79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theme/theme80.xml" ContentType="application/vnd.openxmlformats-officedocument.theme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theme/theme81.xml" ContentType="application/vnd.openxmlformats-officedocument.theme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theme/theme82.xml" ContentType="application/vnd.openxmlformats-officedocument.theme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theme/theme83.xml" ContentType="application/vnd.openxmlformats-officedocument.theme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theme/theme84.xml" ContentType="application/vnd.openxmlformats-officedocument.theme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theme/theme85.xml" ContentType="application/vnd.openxmlformats-officedocument.theme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theme/theme86.xml" ContentType="application/vnd.openxmlformats-officedocument.theme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theme/theme87.xml" ContentType="application/vnd.openxmlformats-officedocument.theme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theme/theme88.xml" ContentType="application/vnd.openxmlformats-officedocument.theme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theme/theme89.xml" ContentType="application/vnd.openxmlformats-officedocument.theme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90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theme/theme91.xml" ContentType="application/vnd.openxmlformats-officedocument.theme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theme/theme92.xml" ContentType="application/vnd.openxmlformats-officedocument.theme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theme/theme93.xml" ContentType="application/vnd.openxmlformats-officedocument.theme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theme/theme94.xml" ContentType="application/vnd.openxmlformats-officedocument.theme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theme/theme95.xml" ContentType="application/vnd.openxmlformats-officedocument.theme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theme/theme96.xml" ContentType="application/vnd.openxmlformats-officedocument.theme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theme/theme97.xml" ContentType="application/vnd.openxmlformats-officedocument.theme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theme/theme98.xml" ContentType="application/vnd.openxmlformats-officedocument.theme+xml"/>
  <Override PartName="/ppt/theme/theme9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98" r:id="rId3"/>
    <p:sldMasterId id="2147483836" r:id="rId4"/>
    <p:sldMasterId id="2147483850" r:id="rId5"/>
    <p:sldMasterId id="2147483863" r:id="rId6"/>
    <p:sldMasterId id="2147483875" r:id="rId7"/>
    <p:sldMasterId id="2147483888" r:id="rId8"/>
    <p:sldMasterId id="2147483901" r:id="rId9"/>
    <p:sldMasterId id="2147483913" r:id="rId10"/>
    <p:sldMasterId id="2147484004" r:id="rId11"/>
    <p:sldMasterId id="2147484041" r:id="rId12"/>
    <p:sldMasterId id="2147484054" r:id="rId13"/>
    <p:sldMasterId id="2147484080" r:id="rId14"/>
    <p:sldMasterId id="2147484105" r:id="rId15"/>
    <p:sldMasterId id="2147484156" r:id="rId16"/>
    <p:sldMasterId id="2147484169" r:id="rId17"/>
    <p:sldMasterId id="2147484181" r:id="rId18"/>
    <p:sldMasterId id="2147484193" r:id="rId19"/>
    <p:sldMasterId id="2147484205" r:id="rId20"/>
    <p:sldMasterId id="2147484217" r:id="rId21"/>
    <p:sldMasterId id="2147484230" r:id="rId22"/>
    <p:sldMasterId id="2147484254" r:id="rId23"/>
    <p:sldMasterId id="2147484279" r:id="rId24"/>
    <p:sldMasterId id="2147484291" r:id="rId25"/>
    <p:sldMasterId id="2147484304" r:id="rId26"/>
    <p:sldMasterId id="2147484575" r:id="rId27"/>
    <p:sldMasterId id="2147484588" r:id="rId28"/>
    <p:sldMasterId id="2147484704" r:id="rId29"/>
    <p:sldMasterId id="2147484835" r:id="rId30"/>
    <p:sldMasterId id="2147484848" r:id="rId31"/>
    <p:sldMasterId id="2147484989" r:id="rId32"/>
    <p:sldMasterId id="2147485002" r:id="rId33"/>
    <p:sldMasterId id="2147485186" r:id="rId34"/>
    <p:sldMasterId id="2147485198" r:id="rId35"/>
    <p:sldMasterId id="2147485235" r:id="rId36"/>
    <p:sldMasterId id="2147485373" r:id="rId37"/>
    <p:sldMasterId id="2147485397" r:id="rId38"/>
    <p:sldMasterId id="2147485410" r:id="rId39"/>
    <p:sldMasterId id="2147485423" r:id="rId40"/>
    <p:sldMasterId id="2147485436" r:id="rId41"/>
    <p:sldMasterId id="2147485821" r:id="rId42"/>
    <p:sldMasterId id="2147485910" r:id="rId43"/>
    <p:sldMasterId id="2147485986" r:id="rId44"/>
    <p:sldMasterId id="2147485998" r:id="rId45"/>
    <p:sldMasterId id="2147486015" r:id="rId46"/>
    <p:sldMasterId id="2147486028" r:id="rId47"/>
    <p:sldMasterId id="2147486041" r:id="rId48"/>
    <p:sldMasterId id="2147486054" r:id="rId49"/>
    <p:sldMasterId id="2147486067" r:id="rId50"/>
    <p:sldMasterId id="2147486092" r:id="rId51"/>
    <p:sldMasterId id="2147486116" r:id="rId52"/>
    <p:sldMasterId id="2147486129" r:id="rId53"/>
    <p:sldMasterId id="2147486142" r:id="rId54"/>
    <p:sldMasterId id="2147486154" r:id="rId55"/>
    <p:sldMasterId id="2147486181" r:id="rId56"/>
    <p:sldMasterId id="2147486220" r:id="rId57"/>
    <p:sldMasterId id="2147486233" r:id="rId58"/>
    <p:sldMasterId id="2147486259" r:id="rId59"/>
    <p:sldMasterId id="2147486272" r:id="rId60"/>
    <p:sldMasterId id="2147486285" r:id="rId61"/>
    <p:sldMasterId id="2147486298" r:id="rId62"/>
    <p:sldMasterId id="2147486311" r:id="rId63"/>
    <p:sldMasterId id="2147486324" r:id="rId64"/>
    <p:sldMasterId id="2147486336" r:id="rId65"/>
    <p:sldMasterId id="2147486386" r:id="rId66"/>
    <p:sldMasterId id="2147486399" r:id="rId67"/>
    <p:sldMasterId id="2147486412" r:id="rId68"/>
    <p:sldMasterId id="2147486424" r:id="rId69"/>
    <p:sldMasterId id="2147486437" r:id="rId70"/>
    <p:sldMasterId id="2147486477" r:id="rId71"/>
    <p:sldMasterId id="2147486489" r:id="rId72"/>
    <p:sldMasterId id="2147486502" r:id="rId73"/>
    <p:sldMasterId id="2147486515" r:id="rId74"/>
    <p:sldMasterId id="2147486527" r:id="rId75"/>
    <p:sldMasterId id="2147486540" r:id="rId76"/>
    <p:sldMasterId id="2147486654" r:id="rId77"/>
    <p:sldMasterId id="2147486668" r:id="rId78"/>
    <p:sldMasterId id="2147486681" r:id="rId79"/>
    <p:sldMasterId id="2147486734" r:id="rId80"/>
    <p:sldMasterId id="2147486748" r:id="rId81"/>
    <p:sldMasterId id="2147486761" r:id="rId82"/>
    <p:sldMasterId id="2147486774" r:id="rId83"/>
    <p:sldMasterId id="2147486787" r:id="rId84"/>
    <p:sldMasterId id="2147486800" r:id="rId85"/>
    <p:sldMasterId id="2147486813" r:id="rId86"/>
    <p:sldMasterId id="2147486839" r:id="rId87"/>
    <p:sldMasterId id="2147486851" r:id="rId88"/>
    <p:sldMasterId id="2147486877" r:id="rId89"/>
    <p:sldMasterId id="2147486890" r:id="rId90"/>
    <p:sldMasterId id="2147486903" r:id="rId91"/>
    <p:sldMasterId id="2147486916" r:id="rId92"/>
    <p:sldMasterId id="2147486929" r:id="rId93"/>
    <p:sldMasterId id="2147486942" r:id="rId94"/>
    <p:sldMasterId id="2147486955" r:id="rId95"/>
    <p:sldMasterId id="2147486968" r:id="rId96"/>
    <p:sldMasterId id="2147486981" r:id="rId97"/>
    <p:sldMasterId id="2147486993" r:id="rId98"/>
  </p:sldMasterIdLst>
  <p:notesMasterIdLst>
    <p:notesMasterId r:id="rId441"/>
  </p:notesMasterIdLst>
  <p:sldIdLst>
    <p:sldId id="1908" r:id="rId99"/>
    <p:sldId id="1426" r:id="rId100"/>
    <p:sldId id="1427" r:id="rId101"/>
    <p:sldId id="1430" r:id="rId102"/>
    <p:sldId id="1619" r:id="rId103"/>
    <p:sldId id="1432" r:id="rId104"/>
    <p:sldId id="1433" r:id="rId105"/>
    <p:sldId id="1434" r:id="rId106"/>
    <p:sldId id="1435" r:id="rId107"/>
    <p:sldId id="1438" r:id="rId108"/>
    <p:sldId id="1439" r:id="rId109"/>
    <p:sldId id="1436" r:id="rId110"/>
    <p:sldId id="1437" r:id="rId111"/>
    <p:sldId id="1441" r:id="rId112"/>
    <p:sldId id="1442" r:id="rId113"/>
    <p:sldId id="1900" r:id="rId114"/>
    <p:sldId id="1899" r:id="rId115"/>
    <p:sldId id="5515" r:id="rId116"/>
    <p:sldId id="5516" r:id="rId117"/>
    <p:sldId id="5513" r:id="rId118"/>
    <p:sldId id="5514" r:id="rId119"/>
    <p:sldId id="1898" r:id="rId120"/>
    <p:sldId id="261" r:id="rId121"/>
    <p:sldId id="260" r:id="rId122"/>
    <p:sldId id="262" r:id="rId123"/>
    <p:sldId id="280" r:id="rId124"/>
    <p:sldId id="264" r:id="rId125"/>
    <p:sldId id="1422" r:id="rId126"/>
    <p:sldId id="1602" r:id="rId127"/>
    <p:sldId id="1618" r:id="rId128"/>
    <p:sldId id="1288" r:id="rId129"/>
    <p:sldId id="1289" r:id="rId130"/>
    <p:sldId id="1291" r:id="rId131"/>
    <p:sldId id="1292" r:id="rId132"/>
    <p:sldId id="1293" r:id="rId133"/>
    <p:sldId id="1294" r:id="rId134"/>
    <p:sldId id="1295" r:id="rId135"/>
    <p:sldId id="1296" r:id="rId136"/>
    <p:sldId id="1297" r:id="rId137"/>
    <p:sldId id="1440" r:id="rId138"/>
    <p:sldId id="1425" r:id="rId139"/>
    <p:sldId id="1115" r:id="rId140"/>
    <p:sldId id="1116" r:id="rId141"/>
    <p:sldId id="1117" r:id="rId142"/>
    <p:sldId id="1118" r:id="rId143"/>
    <p:sldId id="1119" r:id="rId144"/>
    <p:sldId id="357" r:id="rId145"/>
    <p:sldId id="1121" r:id="rId146"/>
    <p:sldId id="460" r:id="rId147"/>
    <p:sldId id="678" r:id="rId148"/>
    <p:sldId id="679" r:id="rId149"/>
    <p:sldId id="680" r:id="rId150"/>
    <p:sldId id="316" r:id="rId151"/>
    <p:sldId id="334" r:id="rId152"/>
    <p:sldId id="331" r:id="rId153"/>
    <p:sldId id="336" r:id="rId154"/>
    <p:sldId id="338" r:id="rId155"/>
    <p:sldId id="339" r:id="rId156"/>
    <p:sldId id="515" r:id="rId157"/>
    <p:sldId id="1132" r:id="rId158"/>
    <p:sldId id="1131" r:id="rId159"/>
    <p:sldId id="500" r:id="rId160"/>
    <p:sldId id="493" r:id="rId161"/>
    <p:sldId id="507" r:id="rId162"/>
    <p:sldId id="494" r:id="rId163"/>
    <p:sldId id="512" r:id="rId164"/>
    <p:sldId id="1084" r:id="rId165"/>
    <p:sldId id="519" r:id="rId166"/>
    <p:sldId id="520" r:id="rId167"/>
    <p:sldId id="522" r:id="rId168"/>
    <p:sldId id="523" r:id="rId169"/>
    <p:sldId id="532" r:id="rId170"/>
    <p:sldId id="533" r:id="rId171"/>
    <p:sldId id="373" r:id="rId172"/>
    <p:sldId id="1485" r:id="rId173"/>
    <p:sldId id="1486" r:id="rId174"/>
    <p:sldId id="1487" r:id="rId175"/>
    <p:sldId id="1488" r:id="rId176"/>
    <p:sldId id="1489" r:id="rId177"/>
    <p:sldId id="1490" r:id="rId178"/>
    <p:sldId id="1491" r:id="rId179"/>
    <p:sldId id="821" r:id="rId180"/>
    <p:sldId id="1456" r:id="rId181"/>
    <p:sldId id="1352" r:id="rId182"/>
    <p:sldId id="1339" r:id="rId183"/>
    <p:sldId id="1459" r:id="rId184"/>
    <p:sldId id="1343" r:id="rId185"/>
    <p:sldId id="1592" r:id="rId186"/>
    <p:sldId id="1612" r:id="rId187"/>
    <p:sldId id="1593" r:id="rId188"/>
    <p:sldId id="1594" r:id="rId189"/>
    <p:sldId id="1348" r:id="rId190"/>
    <p:sldId id="1595" r:id="rId191"/>
    <p:sldId id="1349" r:id="rId192"/>
    <p:sldId id="1350" r:id="rId193"/>
    <p:sldId id="1351" r:id="rId194"/>
    <p:sldId id="1335" r:id="rId195"/>
    <p:sldId id="1336" r:id="rId196"/>
    <p:sldId id="1337" r:id="rId197"/>
    <p:sldId id="1338" r:id="rId198"/>
    <p:sldId id="1334" r:id="rId199"/>
    <p:sldId id="1316" r:id="rId200"/>
    <p:sldId id="1317" r:id="rId201"/>
    <p:sldId id="1311" r:id="rId202"/>
    <p:sldId id="1312" r:id="rId203"/>
    <p:sldId id="1313" r:id="rId204"/>
    <p:sldId id="1318" r:id="rId205"/>
    <p:sldId id="1319" r:id="rId206"/>
    <p:sldId id="1320" r:id="rId207"/>
    <p:sldId id="1321" r:id="rId208"/>
    <p:sldId id="1322" r:id="rId209"/>
    <p:sldId id="1910" r:id="rId210"/>
    <p:sldId id="4280" r:id="rId211"/>
    <p:sldId id="1323" r:id="rId212"/>
    <p:sldId id="1324" r:id="rId213"/>
    <p:sldId id="1325" r:id="rId214"/>
    <p:sldId id="1326" r:id="rId215"/>
    <p:sldId id="1327" r:id="rId216"/>
    <p:sldId id="1328" r:id="rId217"/>
    <p:sldId id="1329" r:id="rId218"/>
    <p:sldId id="1330" r:id="rId219"/>
    <p:sldId id="1331" r:id="rId220"/>
    <p:sldId id="1332" r:id="rId221"/>
    <p:sldId id="1333" r:id="rId222"/>
    <p:sldId id="816" r:id="rId223"/>
    <p:sldId id="1273" r:id="rId224"/>
    <p:sldId id="1081" r:id="rId225"/>
    <p:sldId id="1274" r:id="rId226"/>
    <p:sldId id="386" r:id="rId227"/>
    <p:sldId id="1138" r:id="rId228"/>
    <p:sldId id="1266" r:id="rId229"/>
    <p:sldId id="1267" r:id="rId230"/>
    <p:sldId id="1268" r:id="rId231"/>
    <p:sldId id="1483" r:id="rId232"/>
    <p:sldId id="1484" r:id="rId233"/>
    <p:sldId id="1460" r:id="rId234"/>
    <p:sldId id="1140" r:id="rId235"/>
    <p:sldId id="825" r:id="rId236"/>
    <p:sldId id="1461" r:id="rId237"/>
    <p:sldId id="828" r:id="rId238"/>
    <p:sldId id="1069" r:id="rId239"/>
    <p:sldId id="829" r:id="rId240"/>
    <p:sldId id="830" r:id="rId241"/>
    <p:sldId id="831" r:id="rId242"/>
    <p:sldId id="832" r:id="rId243"/>
    <p:sldId id="833" r:id="rId244"/>
    <p:sldId id="1463" r:id="rId245"/>
    <p:sldId id="575" r:id="rId246"/>
    <p:sldId id="1462" r:id="rId247"/>
    <p:sldId id="1596" r:id="rId248"/>
    <p:sldId id="1464" r:id="rId249"/>
    <p:sldId id="1465" r:id="rId250"/>
    <p:sldId id="1466" r:id="rId251"/>
    <p:sldId id="1467" r:id="rId252"/>
    <p:sldId id="545" r:id="rId253"/>
    <p:sldId id="543" r:id="rId254"/>
    <p:sldId id="544" r:id="rId255"/>
    <p:sldId id="1535" r:id="rId256"/>
    <p:sldId id="1597" r:id="rId257"/>
    <p:sldId id="1536" r:id="rId258"/>
    <p:sldId id="4281" r:id="rId259"/>
    <p:sldId id="1568" r:id="rId260"/>
    <p:sldId id="1569" r:id="rId261"/>
    <p:sldId id="1570" r:id="rId262"/>
    <p:sldId id="1571" r:id="rId263"/>
    <p:sldId id="1572" r:id="rId264"/>
    <p:sldId id="1573" r:id="rId265"/>
    <p:sldId id="1533" r:id="rId266"/>
    <p:sldId id="1537" r:id="rId267"/>
    <p:sldId id="1538" r:id="rId268"/>
    <p:sldId id="1539" r:id="rId269"/>
    <p:sldId id="1534" r:id="rId270"/>
    <p:sldId id="1540" r:id="rId271"/>
    <p:sldId id="1541" r:id="rId272"/>
    <p:sldId id="1542" r:id="rId273"/>
    <p:sldId id="1543" r:id="rId274"/>
    <p:sldId id="1544" r:id="rId275"/>
    <p:sldId id="1574" r:id="rId276"/>
    <p:sldId id="1575" r:id="rId277"/>
    <p:sldId id="1576" r:id="rId278"/>
    <p:sldId id="1604" r:id="rId279"/>
    <p:sldId id="1577" r:id="rId280"/>
    <p:sldId id="1578" r:id="rId281"/>
    <p:sldId id="1603" r:id="rId282"/>
    <p:sldId id="1580" r:id="rId283"/>
    <p:sldId id="1581" r:id="rId284"/>
    <p:sldId id="1582" r:id="rId285"/>
    <p:sldId id="1583" r:id="rId286"/>
    <p:sldId id="1584" r:id="rId287"/>
    <p:sldId id="1585" r:id="rId288"/>
    <p:sldId id="1587" r:id="rId289"/>
    <p:sldId id="1588" r:id="rId290"/>
    <p:sldId id="1589" r:id="rId291"/>
    <p:sldId id="1590" r:id="rId292"/>
    <p:sldId id="1857" r:id="rId293"/>
    <p:sldId id="1858" r:id="rId294"/>
    <p:sldId id="1859" r:id="rId295"/>
    <p:sldId id="1860" r:id="rId296"/>
    <p:sldId id="1861" r:id="rId297"/>
    <p:sldId id="1862" r:id="rId298"/>
    <p:sldId id="1863" r:id="rId299"/>
    <p:sldId id="1850" r:id="rId300"/>
    <p:sldId id="964" r:id="rId301"/>
    <p:sldId id="2240" r:id="rId302"/>
    <p:sldId id="966" r:id="rId303"/>
    <p:sldId id="1549" r:id="rId304"/>
    <p:sldId id="1550" r:id="rId305"/>
    <p:sldId id="1551" r:id="rId306"/>
    <p:sldId id="1864" r:id="rId307"/>
    <p:sldId id="1553" r:id="rId308"/>
    <p:sldId id="1554" r:id="rId309"/>
    <p:sldId id="1555" r:id="rId310"/>
    <p:sldId id="1556" r:id="rId311"/>
    <p:sldId id="1557" r:id="rId312"/>
    <p:sldId id="1558" r:id="rId313"/>
    <p:sldId id="1559" r:id="rId314"/>
    <p:sldId id="1560" r:id="rId315"/>
    <p:sldId id="1561" r:id="rId316"/>
    <p:sldId id="1562" r:id="rId317"/>
    <p:sldId id="1567" r:id="rId318"/>
    <p:sldId id="1376" r:id="rId319"/>
    <p:sldId id="1377" r:id="rId320"/>
    <p:sldId id="1378" r:id="rId321"/>
    <p:sldId id="1379" r:id="rId322"/>
    <p:sldId id="1380" r:id="rId323"/>
    <p:sldId id="1381" r:id="rId324"/>
    <p:sldId id="1382" r:id="rId325"/>
    <p:sldId id="1383" r:id="rId326"/>
    <p:sldId id="1384" r:id="rId327"/>
    <p:sldId id="1386" r:id="rId328"/>
    <p:sldId id="1387" r:id="rId329"/>
    <p:sldId id="1388" r:id="rId330"/>
    <p:sldId id="1389" r:id="rId331"/>
    <p:sldId id="1390" r:id="rId332"/>
    <p:sldId id="1391" r:id="rId333"/>
    <p:sldId id="1392" r:id="rId334"/>
    <p:sldId id="1393" r:id="rId335"/>
    <p:sldId id="1394" r:id="rId336"/>
    <p:sldId id="1395" r:id="rId337"/>
    <p:sldId id="1396" r:id="rId338"/>
    <p:sldId id="1397" r:id="rId339"/>
    <p:sldId id="1398" r:id="rId340"/>
    <p:sldId id="1399" r:id="rId341"/>
    <p:sldId id="1400" r:id="rId342"/>
    <p:sldId id="1401" r:id="rId343"/>
    <p:sldId id="1402" r:id="rId344"/>
    <p:sldId id="1404" r:id="rId345"/>
    <p:sldId id="1405" r:id="rId346"/>
    <p:sldId id="1406" r:id="rId347"/>
    <p:sldId id="1407" r:id="rId348"/>
    <p:sldId id="1408" r:id="rId349"/>
    <p:sldId id="1452" r:id="rId350"/>
    <p:sldId id="1410" r:id="rId351"/>
    <p:sldId id="1907" r:id="rId352"/>
    <p:sldId id="1906" r:id="rId353"/>
    <p:sldId id="1414" r:id="rId354"/>
    <p:sldId id="1415" r:id="rId355"/>
    <p:sldId id="1416" r:id="rId356"/>
    <p:sldId id="730" r:id="rId357"/>
    <p:sldId id="275" r:id="rId358"/>
    <p:sldId id="276" r:id="rId359"/>
    <p:sldId id="277" r:id="rId360"/>
    <p:sldId id="278" r:id="rId361"/>
    <p:sldId id="279" r:id="rId362"/>
    <p:sldId id="1895" r:id="rId363"/>
    <p:sldId id="281" r:id="rId364"/>
    <p:sldId id="282" r:id="rId365"/>
    <p:sldId id="283" r:id="rId366"/>
    <p:sldId id="284" r:id="rId367"/>
    <p:sldId id="731" r:id="rId368"/>
    <p:sldId id="732" r:id="rId369"/>
    <p:sldId id="733" r:id="rId370"/>
    <p:sldId id="1188" r:id="rId371"/>
    <p:sldId id="1189" r:id="rId372"/>
    <p:sldId id="1190" r:id="rId373"/>
    <p:sldId id="1191" r:id="rId374"/>
    <p:sldId id="1192" r:id="rId375"/>
    <p:sldId id="1193" r:id="rId376"/>
    <p:sldId id="1194" r:id="rId377"/>
    <p:sldId id="1195" r:id="rId378"/>
    <p:sldId id="1196" r:id="rId379"/>
    <p:sldId id="1197" r:id="rId380"/>
    <p:sldId id="1198" r:id="rId381"/>
    <p:sldId id="1199" r:id="rId382"/>
    <p:sldId id="1200" r:id="rId383"/>
    <p:sldId id="1201" r:id="rId384"/>
    <p:sldId id="1204" r:id="rId385"/>
    <p:sldId id="1205" r:id="rId386"/>
    <p:sldId id="1206" r:id="rId387"/>
    <p:sldId id="1207" r:id="rId388"/>
    <p:sldId id="1493" r:id="rId389"/>
    <p:sldId id="1494" r:id="rId390"/>
    <p:sldId id="1495" r:id="rId391"/>
    <p:sldId id="1496" r:id="rId392"/>
    <p:sldId id="1497" r:id="rId393"/>
    <p:sldId id="1498" r:id="rId394"/>
    <p:sldId id="1499" r:id="rId395"/>
    <p:sldId id="1888" r:id="rId396"/>
    <p:sldId id="1866" r:id="rId397"/>
    <p:sldId id="1867" r:id="rId398"/>
    <p:sldId id="1877" r:id="rId399"/>
    <p:sldId id="1878" r:id="rId400"/>
    <p:sldId id="1879" r:id="rId401"/>
    <p:sldId id="1880" r:id="rId402"/>
    <p:sldId id="1881" r:id="rId403"/>
    <p:sldId id="1882" r:id="rId404"/>
    <p:sldId id="1883" r:id="rId405"/>
    <p:sldId id="1884" r:id="rId406"/>
    <p:sldId id="1885" r:id="rId407"/>
    <p:sldId id="1886" r:id="rId408"/>
    <p:sldId id="1887" r:id="rId409"/>
    <p:sldId id="1500" r:id="rId410"/>
    <p:sldId id="1501" r:id="rId411"/>
    <p:sldId id="1510" r:id="rId412"/>
    <p:sldId id="1511" r:id="rId413"/>
    <p:sldId id="1512" r:id="rId414"/>
    <p:sldId id="1513" r:id="rId415"/>
    <p:sldId id="1514" r:id="rId416"/>
    <p:sldId id="1515" r:id="rId417"/>
    <p:sldId id="1516" r:id="rId418"/>
    <p:sldId id="1517" r:id="rId419"/>
    <p:sldId id="1518" r:id="rId420"/>
    <p:sldId id="1519" r:id="rId421"/>
    <p:sldId id="1520" r:id="rId422"/>
    <p:sldId id="1522" r:id="rId423"/>
    <p:sldId id="1523" r:id="rId424"/>
    <p:sldId id="1524" r:id="rId425"/>
    <p:sldId id="1525" r:id="rId426"/>
    <p:sldId id="1526" r:id="rId427"/>
    <p:sldId id="1527" r:id="rId428"/>
    <p:sldId id="1528" r:id="rId429"/>
    <p:sldId id="1529" r:id="rId430"/>
    <p:sldId id="1530" r:id="rId431"/>
    <p:sldId id="1531" r:id="rId432"/>
    <p:sldId id="1532" r:id="rId433"/>
    <p:sldId id="1901" r:id="rId434"/>
    <p:sldId id="1892" r:id="rId435"/>
    <p:sldId id="1902" r:id="rId436"/>
    <p:sldId id="1903" r:id="rId437"/>
    <p:sldId id="1904" r:id="rId438"/>
    <p:sldId id="1905" r:id="rId439"/>
    <p:sldId id="4282" r:id="rId4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F600"/>
    <a:srgbClr val="FFED00"/>
    <a:srgbClr val="4D4D4D"/>
    <a:srgbClr val="DDDDDD"/>
    <a:srgbClr val="BCB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176" autoAdjust="0"/>
    <p:restoredTop sz="94660"/>
  </p:normalViewPr>
  <p:slideViewPr>
    <p:cSldViewPr snapToGrid="0">
      <p:cViewPr>
        <p:scale>
          <a:sx n="50" d="100"/>
          <a:sy n="50" d="100"/>
        </p:scale>
        <p:origin x="1349" y="77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59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9.xml"/><Relationship Id="rId299" Type="http://schemas.openxmlformats.org/officeDocument/2006/relationships/slide" Target="slides/slide201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61.xml"/><Relationship Id="rId324" Type="http://schemas.openxmlformats.org/officeDocument/2006/relationships/slide" Target="slides/slide226.xml"/><Relationship Id="rId366" Type="http://schemas.openxmlformats.org/officeDocument/2006/relationships/slide" Target="slides/slide268.xml"/><Relationship Id="rId170" Type="http://schemas.openxmlformats.org/officeDocument/2006/relationships/slide" Target="slides/slide72.xml"/><Relationship Id="rId226" Type="http://schemas.openxmlformats.org/officeDocument/2006/relationships/slide" Target="slides/slide128.xml"/><Relationship Id="rId433" Type="http://schemas.openxmlformats.org/officeDocument/2006/relationships/slide" Target="slides/slide335.xml"/><Relationship Id="rId268" Type="http://schemas.openxmlformats.org/officeDocument/2006/relationships/slide" Target="slides/slide170.xml"/><Relationship Id="rId32" Type="http://schemas.openxmlformats.org/officeDocument/2006/relationships/slideMaster" Target="slideMasters/slideMaster32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30.xml"/><Relationship Id="rId335" Type="http://schemas.openxmlformats.org/officeDocument/2006/relationships/slide" Target="slides/slide237.xml"/><Relationship Id="rId377" Type="http://schemas.openxmlformats.org/officeDocument/2006/relationships/slide" Target="slides/slide279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83.xml"/><Relationship Id="rId237" Type="http://schemas.openxmlformats.org/officeDocument/2006/relationships/slide" Target="slides/slide139.xml"/><Relationship Id="rId402" Type="http://schemas.openxmlformats.org/officeDocument/2006/relationships/slide" Target="slides/slide304.xml"/><Relationship Id="rId279" Type="http://schemas.openxmlformats.org/officeDocument/2006/relationships/slide" Target="slides/slide181.xml"/><Relationship Id="rId444" Type="http://schemas.openxmlformats.org/officeDocument/2006/relationships/theme" Target="theme/theme1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41.xml"/><Relationship Id="rId290" Type="http://schemas.openxmlformats.org/officeDocument/2006/relationships/slide" Target="slides/slide192.xml"/><Relationship Id="rId304" Type="http://schemas.openxmlformats.org/officeDocument/2006/relationships/slide" Target="slides/slide206.xml"/><Relationship Id="rId346" Type="http://schemas.openxmlformats.org/officeDocument/2006/relationships/slide" Target="slides/slide248.xml"/><Relationship Id="rId388" Type="http://schemas.openxmlformats.org/officeDocument/2006/relationships/slide" Target="slides/slide29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52.xml"/><Relationship Id="rId192" Type="http://schemas.openxmlformats.org/officeDocument/2006/relationships/slide" Target="slides/slide94.xml"/><Relationship Id="rId206" Type="http://schemas.openxmlformats.org/officeDocument/2006/relationships/slide" Target="slides/slide108.xml"/><Relationship Id="rId413" Type="http://schemas.openxmlformats.org/officeDocument/2006/relationships/slide" Target="slides/slide315.xml"/><Relationship Id="rId248" Type="http://schemas.openxmlformats.org/officeDocument/2006/relationships/slide" Target="slides/slide150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10.xml"/><Relationship Id="rId315" Type="http://schemas.openxmlformats.org/officeDocument/2006/relationships/slide" Target="slides/slide217.xml"/><Relationship Id="rId357" Type="http://schemas.openxmlformats.org/officeDocument/2006/relationships/slide" Target="slides/slide25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" Target="slides/slide42.xml"/><Relationship Id="rId161" Type="http://schemas.openxmlformats.org/officeDocument/2006/relationships/slide" Target="slides/slide63.xml"/><Relationship Id="rId182" Type="http://schemas.openxmlformats.org/officeDocument/2006/relationships/slide" Target="slides/slide84.xml"/><Relationship Id="rId217" Type="http://schemas.openxmlformats.org/officeDocument/2006/relationships/slide" Target="slides/slide119.xml"/><Relationship Id="rId378" Type="http://schemas.openxmlformats.org/officeDocument/2006/relationships/slide" Target="slides/slide280.xml"/><Relationship Id="rId399" Type="http://schemas.openxmlformats.org/officeDocument/2006/relationships/slide" Target="slides/slide301.xml"/><Relationship Id="rId403" Type="http://schemas.openxmlformats.org/officeDocument/2006/relationships/slide" Target="slides/slide30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40.xml"/><Relationship Id="rId259" Type="http://schemas.openxmlformats.org/officeDocument/2006/relationships/slide" Target="slides/slide161.xml"/><Relationship Id="rId424" Type="http://schemas.openxmlformats.org/officeDocument/2006/relationships/slide" Target="slides/slide326.xml"/><Relationship Id="rId445" Type="http://schemas.openxmlformats.org/officeDocument/2006/relationships/tableStyles" Target="tableStyles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21.xml"/><Relationship Id="rId270" Type="http://schemas.openxmlformats.org/officeDocument/2006/relationships/slide" Target="slides/slide172.xml"/><Relationship Id="rId291" Type="http://schemas.openxmlformats.org/officeDocument/2006/relationships/slide" Target="slides/slide193.xml"/><Relationship Id="rId305" Type="http://schemas.openxmlformats.org/officeDocument/2006/relationships/slide" Target="slides/slide207.xml"/><Relationship Id="rId326" Type="http://schemas.openxmlformats.org/officeDocument/2006/relationships/slide" Target="slides/slide228.xml"/><Relationship Id="rId347" Type="http://schemas.openxmlformats.org/officeDocument/2006/relationships/slide" Target="slides/slide249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32.xml"/><Relationship Id="rId151" Type="http://schemas.openxmlformats.org/officeDocument/2006/relationships/slide" Target="slides/slide53.xml"/><Relationship Id="rId368" Type="http://schemas.openxmlformats.org/officeDocument/2006/relationships/slide" Target="slides/slide270.xml"/><Relationship Id="rId389" Type="http://schemas.openxmlformats.org/officeDocument/2006/relationships/slide" Target="slides/slide291.xml"/><Relationship Id="rId172" Type="http://schemas.openxmlformats.org/officeDocument/2006/relationships/slide" Target="slides/slide74.xml"/><Relationship Id="rId193" Type="http://schemas.openxmlformats.org/officeDocument/2006/relationships/slide" Target="slides/slide95.xml"/><Relationship Id="rId207" Type="http://schemas.openxmlformats.org/officeDocument/2006/relationships/slide" Target="slides/slide109.xml"/><Relationship Id="rId228" Type="http://schemas.openxmlformats.org/officeDocument/2006/relationships/slide" Target="slides/slide130.xml"/><Relationship Id="rId249" Type="http://schemas.openxmlformats.org/officeDocument/2006/relationships/slide" Target="slides/slide151.xml"/><Relationship Id="rId414" Type="http://schemas.openxmlformats.org/officeDocument/2006/relationships/slide" Target="slides/slide316.xml"/><Relationship Id="rId435" Type="http://schemas.openxmlformats.org/officeDocument/2006/relationships/slide" Target="slides/slide337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11.xml"/><Relationship Id="rId260" Type="http://schemas.openxmlformats.org/officeDocument/2006/relationships/slide" Target="slides/slide162.xml"/><Relationship Id="rId281" Type="http://schemas.openxmlformats.org/officeDocument/2006/relationships/slide" Target="slides/slide183.xml"/><Relationship Id="rId316" Type="http://schemas.openxmlformats.org/officeDocument/2006/relationships/slide" Target="slides/slide218.xml"/><Relationship Id="rId337" Type="http://schemas.openxmlformats.org/officeDocument/2006/relationships/slide" Target="slides/slide239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20" Type="http://schemas.openxmlformats.org/officeDocument/2006/relationships/slide" Target="slides/slide22.xml"/><Relationship Id="rId141" Type="http://schemas.openxmlformats.org/officeDocument/2006/relationships/slide" Target="slides/slide43.xml"/><Relationship Id="rId358" Type="http://schemas.openxmlformats.org/officeDocument/2006/relationships/slide" Target="slides/slide260.xml"/><Relationship Id="rId379" Type="http://schemas.openxmlformats.org/officeDocument/2006/relationships/slide" Target="slides/slide281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64.xml"/><Relationship Id="rId183" Type="http://schemas.openxmlformats.org/officeDocument/2006/relationships/slide" Target="slides/slide85.xml"/><Relationship Id="rId218" Type="http://schemas.openxmlformats.org/officeDocument/2006/relationships/slide" Target="slides/slide120.xml"/><Relationship Id="rId239" Type="http://schemas.openxmlformats.org/officeDocument/2006/relationships/slide" Target="slides/slide141.xml"/><Relationship Id="rId390" Type="http://schemas.openxmlformats.org/officeDocument/2006/relationships/slide" Target="slides/slide292.xml"/><Relationship Id="rId404" Type="http://schemas.openxmlformats.org/officeDocument/2006/relationships/slide" Target="slides/slide306.xml"/><Relationship Id="rId425" Type="http://schemas.openxmlformats.org/officeDocument/2006/relationships/slide" Target="slides/slide327.xml"/><Relationship Id="rId250" Type="http://schemas.openxmlformats.org/officeDocument/2006/relationships/slide" Target="slides/slide152.xml"/><Relationship Id="rId271" Type="http://schemas.openxmlformats.org/officeDocument/2006/relationships/slide" Target="slides/slide173.xml"/><Relationship Id="rId292" Type="http://schemas.openxmlformats.org/officeDocument/2006/relationships/slide" Target="slides/slide194.xml"/><Relationship Id="rId306" Type="http://schemas.openxmlformats.org/officeDocument/2006/relationships/slide" Target="slides/slide208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12.xml"/><Relationship Id="rId131" Type="http://schemas.openxmlformats.org/officeDocument/2006/relationships/slide" Target="slides/slide33.xml"/><Relationship Id="rId327" Type="http://schemas.openxmlformats.org/officeDocument/2006/relationships/slide" Target="slides/slide229.xml"/><Relationship Id="rId348" Type="http://schemas.openxmlformats.org/officeDocument/2006/relationships/slide" Target="slides/slide250.xml"/><Relationship Id="rId369" Type="http://schemas.openxmlformats.org/officeDocument/2006/relationships/slide" Target="slides/slide271.xml"/><Relationship Id="rId152" Type="http://schemas.openxmlformats.org/officeDocument/2006/relationships/slide" Target="slides/slide54.xml"/><Relationship Id="rId173" Type="http://schemas.openxmlformats.org/officeDocument/2006/relationships/slide" Target="slides/slide75.xml"/><Relationship Id="rId194" Type="http://schemas.openxmlformats.org/officeDocument/2006/relationships/slide" Target="slides/slide96.xml"/><Relationship Id="rId208" Type="http://schemas.openxmlformats.org/officeDocument/2006/relationships/slide" Target="slides/slide110.xml"/><Relationship Id="rId229" Type="http://schemas.openxmlformats.org/officeDocument/2006/relationships/slide" Target="slides/slide131.xml"/><Relationship Id="rId380" Type="http://schemas.openxmlformats.org/officeDocument/2006/relationships/slide" Target="slides/slide282.xml"/><Relationship Id="rId415" Type="http://schemas.openxmlformats.org/officeDocument/2006/relationships/slide" Target="slides/slide317.xml"/><Relationship Id="rId436" Type="http://schemas.openxmlformats.org/officeDocument/2006/relationships/slide" Target="slides/slide338.xml"/><Relationship Id="rId240" Type="http://schemas.openxmlformats.org/officeDocument/2006/relationships/slide" Target="slides/slide142.xml"/><Relationship Id="rId261" Type="http://schemas.openxmlformats.org/officeDocument/2006/relationships/slide" Target="slides/slide163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2.xml"/><Relationship Id="rId282" Type="http://schemas.openxmlformats.org/officeDocument/2006/relationships/slide" Target="slides/slide184.xml"/><Relationship Id="rId317" Type="http://schemas.openxmlformats.org/officeDocument/2006/relationships/slide" Target="slides/slide219.xml"/><Relationship Id="rId338" Type="http://schemas.openxmlformats.org/officeDocument/2006/relationships/slide" Target="slides/slide240.xml"/><Relationship Id="rId359" Type="http://schemas.openxmlformats.org/officeDocument/2006/relationships/slide" Target="slides/slide261.xml"/><Relationship Id="rId8" Type="http://schemas.openxmlformats.org/officeDocument/2006/relationships/slideMaster" Target="slideMasters/slideMaster8.xml"/><Relationship Id="rId98" Type="http://schemas.openxmlformats.org/officeDocument/2006/relationships/slideMaster" Target="slideMasters/slideMaster98.xml"/><Relationship Id="rId121" Type="http://schemas.openxmlformats.org/officeDocument/2006/relationships/slide" Target="slides/slide23.xml"/><Relationship Id="rId142" Type="http://schemas.openxmlformats.org/officeDocument/2006/relationships/slide" Target="slides/slide44.xml"/><Relationship Id="rId163" Type="http://schemas.openxmlformats.org/officeDocument/2006/relationships/slide" Target="slides/slide65.xml"/><Relationship Id="rId184" Type="http://schemas.openxmlformats.org/officeDocument/2006/relationships/slide" Target="slides/slide86.xml"/><Relationship Id="rId219" Type="http://schemas.openxmlformats.org/officeDocument/2006/relationships/slide" Target="slides/slide121.xml"/><Relationship Id="rId370" Type="http://schemas.openxmlformats.org/officeDocument/2006/relationships/slide" Target="slides/slide272.xml"/><Relationship Id="rId391" Type="http://schemas.openxmlformats.org/officeDocument/2006/relationships/slide" Target="slides/slide293.xml"/><Relationship Id="rId405" Type="http://schemas.openxmlformats.org/officeDocument/2006/relationships/slide" Target="slides/slide307.xml"/><Relationship Id="rId426" Type="http://schemas.openxmlformats.org/officeDocument/2006/relationships/slide" Target="slides/slide328.xml"/><Relationship Id="rId230" Type="http://schemas.openxmlformats.org/officeDocument/2006/relationships/slide" Target="slides/slide132.xml"/><Relationship Id="rId251" Type="http://schemas.openxmlformats.org/officeDocument/2006/relationships/slide" Target="slides/slide15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174.xml"/><Relationship Id="rId293" Type="http://schemas.openxmlformats.org/officeDocument/2006/relationships/slide" Target="slides/slide195.xml"/><Relationship Id="rId307" Type="http://schemas.openxmlformats.org/officeDocument/2006/relationships/slide" Target="slides/slide209.xml"/><Relationship Id="rId328" Type="http://schemas.openxmlformats.org/officeDocument/2006/relationships/slide" Target="slides/slide230.xml"/><Relationship Id="rId349" Type="http://schemas.openxmlformats.org/officeDocument/2006/relationships/slide" Target="slides/slide251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13.xml"/><Relationship Id="rId132" Type="http://schemas.openxmlformats.org/officeDocument/2006/relationships/slide" Target="slides/slide34.xml"/><Relationship Id="rId153" Type="http://schemas.openxmlformats.org/officeDocument/2006/relationships/slide" Target="slides/slide55.xml"/><Relationship Id="rId174" Type="http://schemas.openxmlformats.org/officeDocument/2006/relationships/slide" Target="slides/slide76.xml"/><Relationship Id="rId195" Type="http://schemas.openxmlformats.org/officeDocument/2006/relationships/slide" Target="slides/slide97.xml"/><Relationship Id="rId209" Type="http://schemas.openxmlformats.org/officeDocument/2006/relationships/slide" Target="slides/slide111.xml"/><Relationship Id="rId360" Type="http://schemas.openxmlformats.org/officeDocument/2006/relationships/slide" Target="slides/slide262.xml"/><Relationship Id="rId381" Type="http://schemas.openxmlformats.org/officeDocument/2006/relationships/slide" Target="slides/slide283.xml"/><Relationship Id="rId416" Type="http://schemas.openxmlformats.org/officeDocument/2006/relationships/slide" Target="slides/slide318.xml"/><Relationship Id="rId220" Type="http://schemas.openxmlformats.org/officeDocument/2006/relationships/slide" Target="slides/slide122.xml"/><Relationship Id="rId241" Type="http://schemas.openxmlformats.org/officeDocument/2006/relationships/slide" Target="slides/slide143.xml"/><Relationship Id="rId437" Type="http://schemas.openxmlformats.org/officeDocument/2006/relationships/slide" Target="slides/slide339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64.xml"/><Relationship Id="rId283" Type="http://schemas.openxmlformats.org/officeDocument/2006/relationships/slide" Target="slides/slide185.xml"/><Relationship Id="rId318" Type="http://schemas.openxmlformats.org/officeDocument/2006/relationships/slide" Target="slides/slide220.xml"/><Relationship Id="rId339" Type="http://schemas.openxmlformats.org/officeDocument/2006/relationships/slide" Target="slides/slide241.xml"/><Relationship Id="rId78" Type="http://schemas.openxmlformats.org/officeDocument/2006/relationships/slideMaster" Target="slideMasters/slideMaster78.xml"/><Relationship Id="rId99" Type="http://schemas.openxmlformats.org/officeDocument/2006/relationships/slide" Target="slides/slide1.xml"/><Relationship Id="rId101" Type="http://schemas.openxmlformats.org/officeDocument/2006/relationships/slide" Target="slides/slide3.xml"/><Relationship Id="rId122" Type="http://schemas.openxmlformats.org/officeDocument/2006/relationships/slide" Target="slides/slide24.xml"/><Relationship Id="rId143" Type="http://schemas.openxmlformats.org/officeDocument/2006/relationships/slide" Target="slides/slide45.xml"/><Relationship Id="rId164" Type="http://schemas.openxmlformats.org/officeDocument/2006/relationships/slide" Target="slides/slide66.xml"/><Relationship Id="rId185" Type="http://schemas.openxmlformats.org/officeDocument/2006/relationships/slide" Target="slides/slide87.xml"/><Relationship Id="rId350" Type="http://schemas.openxmlformats.org/officeDocument/2006/relationships/slide" Target="slides/slide252.xml"/><Relationship Id="rId371" Type="http://schemas.openxmlformats.org/officeDocument/2006/relationships/slide" Target="slides/slide273.xml"/><Relationship Id="rId406" Type="http://schemas.openxmlformats.org/officeDocument/2006/relationships/slide" Target="slides/slide308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12.xml"/><Relationship Id="rId392" Type="http://schemas.openxmlformats.org/officeDocument/2006/relationships/slide" Target="slides/slide294.xml"/><Relationship Id="rId427" Type="http://schemas.openxmlformats.org/officeDocument/2006/relationships/slide" Target="slides/slide329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33.xml"/><Relationship Id="rId252" Type="http://schemas.openxmlformats.org/officeDocument/2006/relationships/slide" Target="slides/slide154.xml"/><Relationship Id="rId273" Type="http://schemas.openxmlformats.org/officeDocument/2006/relationships/slide" Target="slides/slide175.xml"/><Relationship Id="rId294" Type="http://schemas.openxmlformats.org/officeDocument/2006/relationships/slide" Target="slides/slide196.xml"/><Relationship Id="rId308" Type="http://schemas.openxmlformats.org/officeDocument/2006/relationships/slide" Target="slides/slide210.xml"/><Relationship Id="rId329" Type="http://schemas.openxmlformats.org/officeDocument/2006/relationships/slide" Target="slides/slide231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14.xml"/><Relationship Id="rId133" Type="http://schemas.openxmlformats.org/officeDocument/2006/relationships/slide" Target="slides/slide35.xml"/><Relationship Id="rId154" Type="http://schemas.openxmlformats.org/officeDocument/2006/relationships/slide" Target="slides/slide56.xml"/><Relationship Id="rId175" Type="http://schemas.openxmlformats.org/officeDocument/2006/relationships/slide" Target="slides/slide77.xml"/><Relationship Id="rId340" Type="http://schemas.openxmlformats.org/officeDocument/2006/relationships/slide" Target="slides/slide242.xml"/><Relationship Id="rId361" Type="http://schemas.openxmlformats.org/officeDocument/2006/relationships/slide" Target="slides/slide263.xml"/><Relationship Id="rId196" Type="http://schemas.openxmlformats.org/officeDocument/2006/relationships/slide" Target="slides/slide98.xml"/><Relationship Id="rId200" Type="http://schemas.openxmlformats.org/officeDocument/2006/relationships/slide" Target="slides/slide102.xml"/><Relationship Id="rId382" Type="http://schemas.openxmlformats.org/officeDocument/2006/relationships/slide" Target="slides/slide284.xml"/><Relationship Id="rId417" Type="http://schemas.openxmlformats.org/officeDocument/2006/relationships/slide" Target="slides/slide319.xml"/><Relationship Id="rId438" Type="http://schemas.openxmlformats.org/officeDocument/2006/relationships/slide" Target="slides/slide34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23.xml"/><Relationship Id="rId242" Type="http://schemas.openxmlformats.org/officeDocument/2006/relationships/slide" Target="slides/slide144.xml"/><Relationship Id="rId263" Type="http://schemas.openxmlformats.org/officeDocument/2006/relationships/slide" Target="slides/slide165.xml"/><Relationship Id="rId284" Type="http://schemas.openxmlformats.org/officeDocument/2006/relationships/slide" Target="slides/slide186.xml"/><Relationship Id="rId319" Type="http://schemas.openxmlformats.org/officeDocument/2006/relationships/slide" Target="slides/slide221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4.xml"/><Relationship Id="rId123" Type="http://schemas.openxmlformats.org/officeDocument/2006/relationships/slide" Target="slides/slide25.xml"/><Relationship Id="rId144" Type="http://schemas.openxmlformats.org/officeDocument/2006/relationships/slide" Target="slides/slide46.xml"/><Relationship Id="rId330" Type="http://schemas.openxmlformats.org/officeDocument/2006/relationships/slide" Target="slides/slide232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67.xml"/><Relationship Id="rId186" Type="http://schemas.openxmlformats.org/officeDocument/2006/relationships/slide" Target="slides/slide88.xml"/><Relationship Id="rId351" Type="http://schemas.openxmlformats.org/officeDocument/2006/relationships/slide" Target="slides/slide253.xml"/><Relationship Id="rId372" Type="http://schemas.openxmlformats.org/officeDocument/2006/relationships/slide" Target="slides/slide274.xml"/><Relationship Id="rId393" Type="http://schemas.openxmlformats.org/officeDocument/2006/relationships/slide" Target="slides/slide295.xml"/><Relationship Id="rId407" Type="http://schemas.openxmlformats.org/officeDocument/2006/relationships/slide" Target="slides/slide309.xml"/><Relationship Id="rId428" Type="http://schemas.openxmlformats.org/officeDocument/2006/relationships/slide" Target="slides/slide330.xml"/><Relationship Id="rId211" Type="http://schemas.openxmlformats.org/officeDocument/2006/relationships/slide" Target="slides/slide113.xml"/><Relationship Id="rId232" Type="http://schemas.openxmlformats.org/officeDocument/2006/relationships/slide" Target="slides/slide134.xml"/><Relationship Id="rId253" Type="http://schemas.openxmlformats.org/officeDocument/2006/relationships/slide" Target="slides/slide155.xml"/><Relationship Id="rId274" Type="http://schemas.openxmlformats.org/officeDocument/2006/relationships/slide" Target="slides/slide176.xml"/><Relationship Id="rId295" Type="http://schemas.openxmlformats.org/officeDocument/2006/relationships/slide" Target="slides/slide197.xml"/><Relationship Id="rId309" Type="http://schemas.openxmlformats.org/officeDocument/2006/relationships/slide" Target="slides/slide21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15.xml"/><Relationship Id="rId134" Type="http://schemas.openxmlformats.org/officeDocument/2006/relationships/slide" Target="slides/slide36.xml"/><Relationship Id="rId320" Type="http://schemas.openxmlformats.org/officeDocument/2006/relationships/slide" Target="slides/slide222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57.xml"/><Relationship Id="rId176" Type="http://schemas.openxmlformats.org/officeDocument/2006/relationships/slide" Target="slides/slide78.xml"/><Relationship Id="rId197" Type="http://schemas.openxmlformats.org/officeDocument/2006/relationships/slide" Target="slides/slide99.xml"/><Relationship Id="rId341" Type="http://schemas.openxmlformats.org/officeDocument/2006/relationships/slide" Target="slides/slide243.xml"/><Relationship Id="rId362" Type="http://schemas.openxmlformats.org/officeDocument/2006/relationships/slide" Target="slides/slide264.xml"/><Relationship Id="rId383" Type="http://schemas.openxmlformats.org/officeDocument/2006/relationships/slide" Target="slides/slide285.xml"/><Relationship Id="rId418" Type="http://schemas.openxmlformats.org/officeDocument/2006/relationships/slide" Target="slides/slide320.xml"/><Relationship Id="rId439" Type="http://schemas.openxmlformats.org/officeDocument/2006/relationships/slide" Target="slides/slide341.xml"/><Relationship Id="rId201" Type="http://schemas.openxmlformats.org/officeDocument/2006/relationships/slide" Target="slides/slide103.xml"/><Relationship Id="rId222" Type="http://schemas.openxmlformats.org/officeDocument/2006/relationships/slide" Target="slides/slide124.xml"/><Relationship Id="rId243" Type="http://schemas.openxmlformats.org/officeDocument/2006/relationships/slide" Target="slides/slide145.xml"/><Relationship Id="rId264" Type="http://schemas.openxmlformats.org/officeDocument/2006/relationships/slide" Target="slides/slide166.xml"/><Relationship Id="rId285" Type="http://schemas.openxmlformats.org/officeDocument/2006/relationships/slide" Target="slides/slide187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5.xml"/><Relationship Id="rId124" Type="http://schemas.openxmlformats.org/officeDocument/2006/relationships/slide" Target="slides/slide26.xml"/><Relationship Id="rId310" Type="http://schemas.openxmlformats.org/officeDocument/2006/relationships/slide" Target="slides/slide212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" Target="slides/slide47.xml"/><Relationship Id="rId166" Type="http://schemas.openxmlformats.org/officeDocument/2006/relationships/slide" Target="slides/slide68.xml"/><Relationship Id="rId187" Type="http://schemas.openxmlformats.org/officeDocument/2006/relationships/slide" Target="slides/slide89.xml"/><Relationship Id="rId331" Type="http://schemas.openxmlformats.org/officeDocument/2006/relationships/slide" Target="slides/slide233.xml"/><Relationship Id="rId352" Type="http://schemas.openxmlformats.org/officeDocument/2006/relationships/slide" Target="slides/slide254.xml"/><Relationship Id="rId373" Type="http://schemas.openxmlformats.org/officeDocument/2006/relationships/slide" Target="slides/slide275.xml"/><Relationship Id="rId394" Type="http://schemas.openxmlformats.org/officeDocument/2006/relationships/slide" Target="slides/slide296.xml"/><Relationship Id="rId408" Type="http://schemas.openxmlformats.org/officeDocument/2006/relationships/slide" Target="slides/slide310.xml"/><Relationship Id="rId429" Type="http://schemas.openxmlformats.org/officeDocument/2006/relationships/slide" Target="slides/slide33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14.xml"/><Relationship Id="rId233" Type="http://schemas.openxmlformats.org/officeDocument/2006/relationships/slide" Target="slides/slide135.xml"/><Relationship Id="rId254" Type="http://schemas.openxmlformats.org/officeDocument/2006/relationships/slide" Target="slides/slide156.xml"/><Relationship Id="rId440" Type="http://schemas.openxmlformats.org/officeDocument/2006/relationships/slide" Target="slides/slide342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16.xml"/><Relationship Id="rId275" Type="http://schemas.openxmlformats.org/officeDocument/2006/relationships/slide" Target="slides/slide177.xml"/><Relationship Id="rId296" Type="http://schemas.openxmlformats.org/officeDocument/2006/relationships/slide" Target="slides/slide198.xml"/><Relationship Id="rId300" Type="http://schemas.openxmlformats.org/officeDocument/2006/relationships/slide" Target="slides/slide202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" Target="slides/slide37.xml"/><Relationship Id="rId156" Type="http://schemas.openxmlformats.org/officeDocument/2006/relationships/slide" Target="slides/slide58.xml"/><Relationship Id="rId177" Type="http://schemas.openxmlformats.org/officeDocument/2006/relationships/slide" Target="slides/slide79.xml"/><Relationship Id="rId198" Type="http://schemas.openxmlformats.org/officeDocument/2006/relationships/slide" Target="slides/slide100.xml"/><Relationship Id="rId321" Type="http://schemas.openxmlformats.org/officeDocument/2006/relationships/slide" Target="slides/slide223.xml"/><Relationship Id="rId342" Type="http://schemas.openxmlformats.org/officeDocument/2006/relationships/slide" Target="slides/slide244.xml"/><Relationship Id="rId363" Type="http://schemas.openxmlformats.org/officeDocument/2006/relationships/slide" Target="slides/slide265.xml"/><Relationship Id="rId384" Type="http://schemas.openxmlformats.org/officeDocument/2006/relationships/slide" Target="slides/slide286.xml"/><Relationship Id="rId419" Type="http://schemas.openxmlformats.org/officeDocument/2006/relationships/slide" Target="slides/slide321.xml"/><Relationship Id="rId202" Type="http://schemas.openxmlformats.org/officeDocument/2006/relationships/slide" Target="slides/slide104.xml"/><Relationship Id="rId223" Type="http://schemas.openxmlformats.org/officeDocument/2006/relationships/slide" Target="slides/slide125.xml"/><Relationship Id="rId244" Type="http://schemas.openxmlformats.org/officeDocument/2006/relationships/slide" Target="slides/slide146.xml"/><Relationship Id="rId430" Type="http://schemas.openxmlformats.org/officeDocument/2006/relationships/slide" Target="slides/slide332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67.xml"/><Relationship Id="rId286" Type="http://schemas.openxmlformats.org/officeDocument/2006/relationships/slide" Target="slides/slide188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6.xml"/><Relationship Id="rId125" Type="http://schemas.openxmlformats.org/officeDocument/2006/relationships/slide" Target="slides/slide27.xml"/><Relationship Id="rId146" Type="http://schemas.openxmlformats.org/officeDocument/2006/relationships/slide" Target="slides/slide48.xml"/><Relationship Id="rId167" Type="http://schemas.openxmlformats.org/officeDocument/2006/relationships/slide" Target="slides/slide69.xml"/><Relationship Id="rId188" Type="http://schemas.openxmlformats.org/officeDocument/2006/relationships/slide" Target="slides/slide90.xml"/><Relationship Id="rId311" Type="http://schemas.openxmlformats.org/officeDocument/2006/relationships/slide" Target="slides/slide213.xml"/><Relationship Id="rId332" Type="http://schemas.openxmlformats.org/officeDocument/2006/relationships/slide" Target="slides/slide234.xml"/><Relationship Id="rId353" Type="http://schemas.openxmlformats.org/officeDocument/2006/relationships/slide" Target="slides/slide255.xml"/><Relationship Id="rId374" Type="http://schemas.openxmlformats.org/officeDocument/2006/relationships/slide" Target="slides/slide276.xml"/><Relationship Id="rId395" Type="http://schemas.openxmlformats.org/officeDocument/2006/relationships/slide" Target="slides/slide297.xml"/><Relationship Id="rId409" Type="http://schemas.openxmlformats.org/officeDocument/2006/relationships/slide" Target="slides/slide311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13" Type="http://schemas.openxmlformats.org/officeDocument/2006/relationships/slide" Target="slides/slide115.xml"/><Relationship Id="rId234" Type="http://schemas.openxmlformats.org/officeDocument/2006/relationships/slide" Target="slides/slide136.xml"/><Relationship Id="rId420" Type="http://schemas.openxmlformats.org/officeDocument/2006/relationships/slide" Target="slides/slide32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57.xml"/><Relationship Id="rId276" Type="http://schemas.openxmlformats.org/officeDocument/2006/relationships/slide" Target="slides/slide178.xml"/><Relationship Id="rId297" Type="http://schemas.openxmlformats.org/officeDocument/2006/relationships/slide" Target="slides/slide199.xml"/><Relationship Id="rId441" Type="http://schemas.openxmlformats.org/officeDocument/2006/relationships/notesMaster" Target="notesMasters/notesMaster1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17.xml"/><Relationship Id="rId136" Type="http://schemas.openxmlformats.org/officeDocument/2006/relationships/slide" Target="slides/slide38.xml"/><Relationship Id="rId157" Type="http://schemas.openxmlformats.org/officeDocument/2006/relationships/slide" Target="slides/slide59.xml"/><Relationship Id="rId178" Type="http://schemas.openxmlformats.org/officeDocument/2006/relationships/slide" Target="slides/slide80.xml"/><Relationship Id="rId301" Type="http://schemas.openxmlformats.org/officeDocument/2006/relationships/slide" Target="slides/slide203.xml"/><Relationship Id="rId322" Type="http://schemas.openxmlformats.org/officeDocument/2006/relationships/slide" Target="slides/slide224.xml"/><Relationship Id="rId343" Type="http://schemas.openxmlformats.org/officeDocument/2006/relationships/slide" Target="slides/slide245.xml"/><Relationship Id="rId364" Type="http://schemas.openxmlformats.org/officeDocument/2006/relationships/slide" Target="slides/slide26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101.xml"/><Relationship Id="rId203" Type="http://schemas.openxmlformats.org/officeDocument/2006/relationships/slide" Target="slides/slide105.xml"/><Relationship Id="rId385" Type="http://schemas.openxmlformats.org/officeDocument/2006/relationships/slide" Target="slides/slide287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26.xml"/><Relationship Id="rId245" Type="http://schemas.openxmlformats.org/officeDocument/2006/relationships/slide" Target="slides/slide147.xml"/><Relationship Id="rId266" Type="http://schemas.openxmlformats.org/officeDocument/2006/relationships/slide" Target="slides/slide168.xml"/><Relationship Id="rId287" Type="http://schemas.openxmlformats.org/officeDocument/2006/relationships/slide" Target="slides/slide189.xml"/><Relationship Id="rId410" Type="http://schemas.openxmlformats.org/officeDocument/2006/relationships/slide" Target="slides/slide312.xml"/><Relationship Id="rId431" Type="http://schemas.openxmlformats.org/officeDocument/2006/relationships/slide" Target="slides/slide333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7.xml"/><Relationship Id="rId126" Type="http://schemas.openxmlformats.org/officeDocument/2006/relationships/slide" Target="slides/slide28.xml"/><Relationship Id="rId147" Type="http://schemas.openxmlformats.org/officeDocument/2006/relationships/slide" Target="slides/slide49.xml"/><Relationship Id="rId168" Type="http://schemas.openxmlformats.org/officeDocument/2006/relationships/slide" Target="slides/slide70.xml"/><Relationship Id="rId312" Type="http://schemas.openxmlformats.org/officeDocument/2006/relationships/slide" Target="slides/slide214.xml"/><Relationship Id="rId333" Type="http://schemas.openxmlformats.org/officeDocument/2006/relationships/slide" Target="slides/slide235.xml"/><Relationship Id="rId354" Type="http://schemas.openxmlformats.org/officeDocument/2006/relationships/slide" Target="slides/slide256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189" Type="http://schemas.openxmlformats.org/officeDocument/2006/relationships/slide" Target="slides/slide91.xml"/><Relationship Id="rId375" Type="http://schemas.openxmlformats.org/officeDocument/2006/relationships/slide" Target="slides/slide277.xml"/><Relationship Id="rId396" Type="http://schemas.openxmlformats.org/officeDocument/2006/relationships/slide" Target="slides/slide298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16.xml"/><Relationship Id="rId235" Type="http://schemas.openxmlformats.org/officeDocument/2006/relationships/slide" Target="slides/slide137.xml"/><Relationship Id="rId256" Type="http://schemas.openxmlformats.org/officeDocument/2006/relationships/slide" Target="slides/slide158.xml"/><Relationship Id="rId277" Type="http://schemas.openxmlformats.org/officeDocument/2006/relationships/slide" Target="slides/slide179.xml"/><Relationship Id="rId298" Type="http://schemas.openxmlformats.org/officeDocument/2006/relationships/slide" Target="slides/slide200.xml"/><Relationship Id="rId400" Type="http://schemas.openxmlformats.org/officeDocument/2006/relationships/slide" Target="slides/slide302.xml"/><Relationship Id="rId421" Type="http://schemas.openxmlformats.org/officeDocument/2006/relationships/slide" Target="slides/slide323.xml"/><Relationship Id="rId442" Type="http://schemas.openxmlformats.org/officeDocument/2006/relationships/presProps" Target="presProps.xml"/><Relationship Id="rId116" Type="http://schemas.openxmlformats.org/officeDocument/2006/relationships/slide" Target="slides/slide18.xml"/><Relationship Id="rId137" Type="http://schemas.openxmlformats.org/officeDocument/2006/relationships/slide" Target="slides/slide39.xml"/><Relationship Id="rId158" Type="http://schemas.openxmlformats.org/officeDocument/2006/relationships/slide" Target="slides/slide60.xml"/><Relationship Id="rId302" Type="http://schemas.openxmlformats.org/officeDocument/2006/relationships/slide" Target="slides/slide204.xml"/><Relationship Id="rId323" Type="http://schemas.openxmlformats.org/officeDocument/2006/relationships/slide" Target="slides/slide225.xml"/><Relationship Id="rId344" Type="http://schemas.openxmlformats.org/officeDocument/2006/relationships/slide" Target="slides/slide246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" Target="slides/slide81.xml"/><Relationship Id="rId365" Type="http://schemas.openxmlformats.org/officeDocument/2006/relationships/slide" Target="slides/slide267.xml"/><Relationship Id="rId386" Type="http://schemas.openxmlformats.org/officeDocument/2006/relationships/slide" Target="slides/slide288.xml"/><Relationship Id="rId190" Type="http://schemas.openxmlformats.org/officeDocument/2006/relationships/slide" Target="slides/slide92.xml"/><Relationship Id="rId204" Type="http://schemas.openxmlformats.org/officeDocument/2006/relationships/slide" Target="slides/slide106.xml"/><Relationship Id="rId225" Type="http://schemas.openxmlformats.org/officeDocument/2006/relationships/slide" Target="slides/slide127.xml"/><Relationship Id="rId246" Type="http://schemas.openxmlformats.org/officeDocument/2006/relationships/slide" Target="slides/slide148.xml"/><Relationship Id="rId267" Type="http://schemas.openxmlformats.org/officeDocument/2006/relationships/slide" Target="slides/slide169.xml"/><Relationship Id="rId288" Type="http://schemas.openxmlformats.org/officeDocument/2006/relationships/slide" Target="slides/slide190.xml"/><Relationship Id="rId411" Type="http://schemas.openxmlformats.org/officeDocument/2006/relationships/slide" Target="slides/slide313.xml"/><Relationship Id="rId432" Type="http://schemas.openxmlformats.org/officeDocument/2006/relationships/slide" Target="slides/slide334.xml"/><Relationship Id="rId106" Type="http://schemas.openxmlformats.org/officeDocument/2006/relationships/slide" Target="slides/slide8.xml"/><Relationship Id="rId127" Type="http://schemas.openxmlformats.org/officeDocument/2006/relationships/slide" Target="slides/slide29.xml"/><Relationship Id="rId313" Type="http://schemas.openxmlformats.org/officeDocument/2006/relationships/slide" Target="slides/slide21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94" Type="http://schemas.openxmlformats.org/officeDocument/2006/relationships/slideMaster" Target="slideMasters/slideMaster94.xml"/><Relationship Id="rId148" Type="http://schemas.openxmlformats.org/officeDocument/2006/relationships/slide" Target="slides/slide50.xml"/><Relationship Id="rId169" Type="http://schemas.openxmlformats.org/officeDocument/2006/relationships/slide" Target="slides/slide71.xml"/><Relationship Id="rId334" Type="http://schemas.openxmlformats.org/officeDocument/2006/relationships/slide" Target="slides/slide236.xml"/><Relationship Id="rId355" Type="http://schemas.openxmlformats.org/officeDocument/2006/relationships/slide" Target="slides/slide257.xml"/><Relationship Id="rId376" Type="http://schemas.openxmlformats.org/officeDocument/2006/relationships/slide" Target="slides/slide278.xml"/><Relationship Id="rId397" Type="http://schemas.openxmlformats.org/officeDocument/2006/relationships/slide" Target="slides/slide299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82.xml"/><Relationship Id="rId215" Type="http://schemas.openxmlformats.org/officeDocument/2006/relationships/slide" Target="slides/slide117.xml"/><Relationship Id="rId236" Type="http://schemas.openxmlformats.org/officeDocument/2006/relationships/slide" Target="slides/slide138.xml"/><Relationship Id="rId257" Type="http://schemas.openxmlformats.org/officeDocument/2006/relationships/slide" Target="slides/slide159.xml"/><Relationship Id="rId278" Type="http://schemas.openxmlformats.org/officeDocument/2006/relationships/slide" Target="slides/slide180.xml"/><Relationship Id="rId401" Type="http://schemas.openxmlformats.org/officeDocument/2006/relationships/slide" Target="slides/slide303.xml"/><Relationship Id="rId422" Type="http://schemas.openxmlformats.org/officeDocument/2006/relationships/slide" Target="slides/slide324.xml"/><Relationship Id="rId443" Type="http://schemas.openxmlformats.org/officeDocument/2006/relationships/viewProps" Target="viewProps.xml"/><Relationship Id="rId303" Type="http://schemas.openxmlformats.org/officeDocument/2006/relationships/slide" Target="slides/slide205.xml"/><Relationship Id="rId42" Type="http://schemas.openxmlformats.org/officeDocument/2006/relationships/slideMaster" Target="slideMasters/slideMaster42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40.xml"/><Relationship Id="rId345" Type="http://schemas.openxmlformats.org/officeDocument/2006/relationships/slide" Target="slides/slide247.xml"/><Relationship Id="rId387" Type="http://schemas.openxmlformats.org/officeDocument/2006/relationships/slide" Target="slides/slide289.xml"/><Relationship Id="rId191" Type="http://schemas.openxmlformats.org/officeDocument/2006/relationships/slide" Target="slides/slide93.xml"/><Relationship Id="rId205" Type="http://schemas.openxmlformats.org/officeDocument/2006/relationships/slide" Target="slides/slide107.xml"/><Relationship Id="rId247" Type="http://schemas.openxmlformats.org/officeDocument/2006/relationships/slide" Target="slides/slide149.xml"/><Relationship Id="rId412" Type="http://schemas.openxmlformats.org/officeDocument/2006/relationships/slide" Target="slides/slide314.xml"/><Relationship Id="rId107" Type="http://schemas.openxmlformats.org/officeDocument/2006/relationships/slide" Target="slides/slide9.xml"/><Relationship Id="rId289" Type="http://schemas.openxmlformats.org/officeDocument/2006/relationships/slide" Target="slides/slide191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51.xml"/><Relationship Id="rId314" Type="http://schemas.openxmlformats.org/officeDocument/2006/relationships/slide" Target="slides/slide216.xml"/><Relationship Id="rId356" Type="http://schemas.openxmlformats.org/officeDocument/2006/relationships/slide" Target="slides/slide258.xml"/><Relationship Id="rId398" Type="http://schemas.openxmlformats.org/officeDocument/2006/relationships/slide" Target="slides/slide300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62.xml"/><Relationship Id="rId216" Type="http://schemas.openxmlformats.org/officeDocument/2006/relationships/slide" Target="slides/slide118.xml"/><Relationship Id="rId423" Type="http://schemas.openxmlformats.org/officeDocument/2006/relationships/slide" Target="slides/slide325.xml"/><Relationship Id="rId258" Type="http://schemas.openxmlformats.org/officeDocument/2006/relationships/slide" Target="slides/slide160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20.xml"/><Relationship Id="rId325" Type="http://schemas.openxmlformats.org/officeDocument/2006/relationships/slide" Target="slides/slide227.xml"/><Relationship Id="rId367" Type="http://schemas.openxmlformats.org/officeDocument/2006/relationships/slide" Target="slides/slide269.xml"/><Relationship Id="rId171" Type="http://schemas.openxmlformats.org/officeDocument/2006/relationships/slide" Target="slides/slide73.xml"/><Relationship Id="rId227" Type="http://schemas.openxmlformats.org/officeDocument/2006/relationships/slide" Target="slides/slide129.xml"/><Relationship Id="rId269" Type="http://schemas.openxmlformats.org/officeDocument/2006/relationships/slide" Target="slides/slide171.xml"/><Relationship Id="rId434" Type="http://schemas.openxmlformats.org/officeDocument/2006/relationships/slide" Target="slides/slide336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31.xml"/><Relationship Id="rId280" Type="http://schemas.openxmlformats.org/officeDocument/2006/relationships/slide" Target="slides/slide182.xml"/><Relationship Id="rId336" Type="http://schemas.openxmlformats.org/officeDocument/2006/relationships/slide" Target="slides/slide2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A75C3-2BA4-49AD-8469-51E63DB34C72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182AB-72FD-4899-961B-038DD3056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7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13E41-2883-49AA-8211-4F65D4FA37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22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FE4A2-C3A7-4CA9-BBE7-032A583A22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27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176D7CA-8884-4BCA-B5D4-3C6C0F8B6E50}" type="slidenum">
              <a:rPr 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0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29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F3D541A9-226A-4845-9A47-8E659F0D45B2}" type="slidenum">
              <a:rPr lang="en-US" i="0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34</a:t>
            </a:fld>
            <a:endParaRPr lang="en-US" i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187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9834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eaLnBrk="0" hangingPunct="0"/>
            <a:fld id="{A176D7CA-8884-4BCA-B5D4-3C6C0F8B6E50}" type="slidenum">
              <a:rPr 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pPr eaLnBrk="0" hangingPunct="0"/>
              <a:t>60</a:t>
            </a:fld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57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0645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8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9703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4962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96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19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393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AA78-7B26-45E8-BB00-5A21C921936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156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1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02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5A235-CFB2-4B8E-98B6-CB575FFEDB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59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8050" y="534988"/>
            <a:ext cx="4700588" cy="2644775"/>
          </a:xfrm>
          <a:ln/>
        </p:spPr>
      </p:sp>
      <p:sp>
        <p:nvSpPr>
          <p:cNvPr id="7587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587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93703-8C09-40CC-87DE-8EFA727E24CF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00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945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F7295-0780-4BC8-92A7-7B764B11E2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112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8050" y="534988"/>
            <a:ext cx="4700588" cy="2644775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895E1-BA4B-4170-AC57-241C2A6E0BAB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33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8050" y="534988"/>
            <a:ext cx="4700588" cy="2644775"/>
          </a:xfrm>
          <a:ln/>
        </p:spPr>
      </p:sp>
      <p:sp>
        <p:nvSpPr>
          <p:cNvPr id="859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5914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DBB487-4FFB-47ED-87C3-84D00A9F69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75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9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9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E67C8-7716-4DCA-949D-10DAE2578B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223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A3D42-EE78-4D09-9C12-E26D782EFD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343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729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15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7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445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40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397A9F42-ACC9-4B18-BBF3-7F9C71289922}" type="slidenum">
              <a:rPr lang="en-US" i="0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221</a:t>
            </a:fld>
            <a:endParaRPr lang="en-US" i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6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32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444AE78B-1134-4497-8F9B-9146D0328A00}" type="slidenum">
              <a:rPr lang="en-US" i="0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222</a:t>
            </a:fld>
            <a:endParaRPr lang="en-US" i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42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fld id="{A929373F-B56C-49B8-AB6C-EA0D09DEDBD5}" type="slidenum"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>
                <a:defRPr/>
              </a:pPr>
              <a:t>249</a:t>
            </a:fld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561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E9BE69-019E-4FCA-A17E-5894CD482787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250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74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989D4-DFAE-431B-982C-EB3DC151A7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67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910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76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06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469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780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61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03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68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9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63504-CC80-4D83-B3E7-A2DFB8D366C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4469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9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B9C30-53C2-4E80-94DB-F3BC539CE7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2190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536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3A5E7-44AD-4B44-9A0C-9F64031D434F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291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2332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7706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95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4AD3-AB64-48C8-82C3-D2B6341D5DF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293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868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1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85D5-438C-46D9-BCCF-3F58ED6B4E70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251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0077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E6E14-0817-4B9B-AA4D-F0F698509DD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272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3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365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18902-DF69-4C49-89CC-B6921ADBE95C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297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319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4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467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85F60-EB27-468F-8E50-BD9F93B274D9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022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94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7423D-BC77-4715-9511-AC0BFBD84D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714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726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4084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716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544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4329D-7A84-44A8-92A2-63685D1C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0117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907D8-E4B9-4233-8FD9-C99A0472B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66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85D5-438C-46D9-BCCF-3F58ED6B4E70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088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1B30-9DBD-4153-801C-6E6A76A6D0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541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1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410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2FAEC5-33BF-496A-A2EC-0D85273A764C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2896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9373F-B56C-49B8-AB6C-EA0D09DEDBD5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034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907D8-E4B9-4233-8FD9-C99A0472B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2534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907D8-E4B9-4233-8FD9-C99A0472B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51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3B0F7-5CBE-4AE3-8938-2F05F2C042E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07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A2BB5-131A-4E77-9C07-7F95AE6A729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74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92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2153F8-DFF4-496C-9E82-99D18AD4601B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2650" y="515938"/>
            <a:ext cx="4786313" cy="2692400"/>
          </a:xfrm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3800" y="3382963"/>
            <a:ext cx="6692900" cy="31496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0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5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086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2C71016-0D7E-4E81-ACCC-D28641B48035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D51695E-5A6E-4030-BF99-54CC63C8FB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7650961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499714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870439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82639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401805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53124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313524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34086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276069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064816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385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218600C-551E-4A33-959E-471726BBE126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80DBDCD-11B1-426B-A575-B8CBDCBDB2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7128555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D55EA2AA-DE2D-40E5-B950-09E891F80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286130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AB079984-DAC3-44D0-A4DD-E34F248C7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076703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CC2E4372-FE30-49AE-AABA-7ED0605ADA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173742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DDD5FF19-153E-4089-9BD7-357ECEE28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870187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7D198F0F-A40D-4158-8410-3AE45487B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131119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4F382021-E2FF-4F3E-B723-892E6DB8D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419237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4D7A548A-C03E-43FA-89A3-80139B0E9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495402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0FAAB02B-AA06-4CD1-9916-734E4E5CD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388555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5A4A7783-646B-40D2-857E-234240EA80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159100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3251DEFC-3628-4016-AC35-247292745A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1321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D5DCB2D-8261-4FF5-85FA-089CD1CD20FE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A48622-526E-43AC-A94C-3E64DA421C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8040950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/>
            </a:lvl1pPr>
          </a:lstStyle>
          <a:p>
            <a:pPr>
              <a:defRPr/>
            </a:pPr>
            <a:fld id="{027219DC-1460-4BD1-89CA-2973A1AB7A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30117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3F2F335-0014-40F1-98E4-8A7660445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11916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6943827-23C0-4685-B6BD-DA1A6C091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019771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457FB28-CC69-47E2-900D-4D58F2428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965536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56037EE-4746-442A-9EEE-AE8170A10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752732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C6AC339-EFBF-453F-B61F-7146AB031F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15329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2AA60A0-05EB-4D9C-B770-41F6E44F4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25378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B8696B3-55A2-4B22-983B-E22F3CD17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38233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EF3F492-2C97-4C19-9E4B-FDE7F192B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226768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010E688-8BBB-41AC-A989-82B159E21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65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98A3DB-1E6F-4F91-A219-2FE059D3FD40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58B1D2-36CF-4476-AD18-BC1A96265E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3788397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D760140-AA7A-4404-B127-6637E0A998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345702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B3323A5-A7C4-4E6B-8685-F313E9415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815050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331455C-C503-40FF-AFB3-B63289D95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698093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A469-4173-4C7F-B43B-C7D9D8119F8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9011-F203-4714-A100-67B34CDC6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680256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575C-C090-48E3-B3AD-0ED42968652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65C8-DC4D-4B4F-86A3-A4917BBAE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834755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80B1-5AD8-4598-85AD-27E9EF7B4CE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6C9E-B4EE-4EA4-9F2C-32B513059C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981499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03CE-FA08-40EA-85CA-1D20FD850C0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1071-3614-4A5C-BFCD-2EBE351A6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430443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0CE8-9D9E-4F66-9D2D-E8F7031F328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186A-580C-4D51-B707-2D89EEDAD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921956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59BC-95B0-4508-999F-988C592DEB1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562D-97A8-4D84-BDE9-C197DB400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83982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88117-81E9-4D4C-B3A9-7760FEC87AC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B6A7-FB42-4580-B251-79193EF04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6285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176D9F9-08CB-4A99-B0A0-FE9201076C4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93924D-9CF8-4E8C-8051-8EF03609CD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4097768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BF5F-1EAB-445E-814A-F3471463D52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8C24-C5FB-4D83-8D42-9B3A7B8EF5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031258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4EC17-5E50-4249-84C8-946E059BD2C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6CFF-8B1A-4727-8379-30334EB5D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304969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8F59-C6AD-4155-B947-B45600C00F1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F7B2-27EE-4F11-BE5F-8607A482E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704917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531DC-73AD-42BD-9DE5-FA0EF39A8B2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E06D-C05F-4596-8C53-4601141FE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207428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B5F8-E57E-4673-BCFC-44E4173DBC2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F128-95B7-4CF4-A0A3-E7EDB56C8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318080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1EA65-EB34-4D1A-AC4A-1553ECC08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221190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0033F-7767-4EEF-95F9-6D8362170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811457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7B76-1297-4B7F-9A4A-70B947FB5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860689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ECAF-4B93-403C-BAB8-8A7155D25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818320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B64BF-2DB8-4F48-B669-65EFEAFC4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4033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9751531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92D27-F6B9-43D7-AEC0-46E51C79A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237000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1032C-28F9-4CCD-BEF9-A571F75D6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907696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574CA-DF94-4560-A54D-A114EED53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366830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43BB4-F596-4181-88F5-9BE395FB5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93325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68279-CB15-4A72-9743-ABE78C34D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678320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5BF-1F5F-4F2F-8819-53018DEDD8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882218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0DFEC-A3EE-42EC-952B-527EDADF4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093924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48AC21-071C-4E11-B9BE-60AA6222E3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4458149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776914-BF80-4B4C-A5E3-24C75FE1B5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7742921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4F225B-B836-4688-965B-6BE3E9B611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60108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3694732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495C23-8A43-4FEE-BF56-8EDF37814F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2896239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F99D50-DAB3-470F-B3ED-8E7329AD21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8102987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2DA367B-6F09-4B8B-BC95-80717F5286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2011311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ABC928-DED8-4F14-B026-F3A72B3B78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3562687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22F4D9-0164-463F-B173-9ECD1B8899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7210449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FB9B31-127E-4B32-B82A-8F75151B76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3345390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A8EFB-EB26-4021-BC83-06FC16912A5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9984235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013A870-0538-4003-AC3B-E4B2743239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0297699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1A5345-9DD1-4C83-9DC0-B36FDEF1DF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9966593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120DD519-116B-412B-A08B-13C7BC4E0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3616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4290079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BCB290C0-AEC7-43D3-9B23-E3C5412D6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036246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7457D36-9B75-49DE-AB40-0C410798FB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823638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5C7655BC-EB07-44D7-BA64-909086060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204246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6105B53-B29B-47F3-945A-A32B5596B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163863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BB7CDD-808D-4E0D-ABFE-AED8B11CB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195359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59A07F-6F08-4A18-8B33-7300FFA150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439891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866B67C5-9A41-4BF8-A49A-61EBD2286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355284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6641A794-D5D9-4687-B081-B1BC5A1EF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791265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103278B-4831-44D4-90C8-8EB22ABB7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765710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8495549-E0FD-467D-86E1-7CAADDC4A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6197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3354156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223F0D18-741B-4621-A299-C6F4D9503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462541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B3C8-BE27-49C4-9343-4E90CAB4BDE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DA86B-82FD-4719-A847-64C3C1459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62679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9297-39EA-425D-B39A-7F187013679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E069-BF7A-4A53-BC78-7A82B198B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186407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4233-B9B0-4D6E-AECB-B5ABAB36701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F9A8D-39CC-441C-93D8-C509C023E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791000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FF54-6C29-4D34-9D49-A780723E120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D06D-AE22-48FA-A71F-92534E933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647555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925-9E40-4B6E-BEC0-6FFE797EBB7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14ED-7DED-4C27-B4BB-1D5C20A5C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929236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22A27-53D4-4559-BB72-522CAEF11F5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843-A5CA-4611-93AE-E10A98F50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807747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61DD-7876-4411-82AE-C5A734A72AF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5764A-FDFB-4C7F-B4C1-DA4390DE5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598725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D4FF9-8049-478B-B59C-712C6E2235E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CE7E-F9F9-4367-A2D1-A720BEE4D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10630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F81B-E0BC-4DAD-9B88-FFB03C6AD6D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8BDA-8C2F-4D83-A1D8-FA3C2E1BC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440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778594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4B8D-F4AD-419E-9086-44932CD2CDB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2ACE-755B-457A-AADD-3EB29B330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754559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173A-C100-455F-850D-68B2B4B27EB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85D4D-EE20-4754-B6EB-29149D2A3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722472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CD95-3886-4DCF-BB60-10CD9A7D9CA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7BBE-C05A-4DF5-AA8D-8A3D75D913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677128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F899E690-E2B5-4142-8257-602D92D0C5E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268B1A5D-ECBB-4609-A5BD-093D4E5C3A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79675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FC3C6B89-269D-4942-9142-A290BC8164F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8977E319-38D5-4C4A-B36C-BD15C78DBE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5912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F87C4C4-1846-4E80-ADA8-8D2C2177219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3DA95810-160F-445A-9A06-AF38CB65E0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087727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34A7097-CDF0-4D7A-9A0A-1DF5476A0F2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6E8FB31B-E308-41D9-A561-7021F1707C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33487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58F9C70-0384-4088-8E6F-1F9F7A10DA5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6C56872-AADF-4A4F-9B6D-C905F9793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254521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4DE8626-97BE-4680-B226-EAD1F353CD0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6DB8BFE-CEC5-4E34-8EAA-C43082C25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727790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54E1977-3077-4191-948C-30F626EF0F3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5F194C4-8557-4EE5-9B67-CB0208689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6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0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4927391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EA9F73E-5398-4B59-8743-02855CD0F4B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0FA3B468-6483-4300-BAAA-949F6B6A80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774924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06E5781-897D-412B-A4F7-604D1004886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88CCF1CC-08CF-448E-8867-F23F9FEAD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573092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A075FCDD-0E3A-481A-B529-C1BCDA6967A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44E9573A-FA2C-45F7-912A-CB9FAB7C03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16752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F28B3B85-AEEC-4D16-98BC-F25B1AB099E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272397B-CFE7-4DDD-BEA2-3C1F73C97F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978112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ED9E59C-C45A-4BAB-A8B8-71B79A59DBF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FBD0FE9-5CE2-4FDF-873E-3C6720A644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516585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3E5A-C19D-4D3E-B452-1AFEAE87A4EB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796D-E00F-431C-A135-ABDB892CB25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8863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8B7C1-E69F-4E95-8B92-F7226E01DD6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29F-FB9F-40A3-AF09-E7548199BD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80162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5C37-F2DB-437D-B886-ED331F9748B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FD3E-E762-45C6-A1A1-00DC0773FD0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86669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58FA0-1D2F-47A8-9540-6B67932042D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489E-12D5-481C-B990-DC8E6831447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0236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C6E0-BB98-4E22-89AF-5EB21F954F5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916A-009C-441E-AB68-4B52C21866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474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3663280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10682-34F3-4B17-B82E-B1BCF60B1CE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1884-FE36-4B54-807D-D23D98844C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2888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FDAF-00BC-4387-A703-4BB96D29569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F463-B209-4BE3-B8A3-B639E663561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21878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63E5-8B32-4E18-9599-272118ACF9E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FC27-A38E-4BDE-BA24-13181E456A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31136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8903-7A4A-46AE-9BE9-F247AC84F73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DD84-C895-45E6-8A33-5FA669BCC77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44002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AC3F-F055-473B-AF3A-F99689B73CD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009D-346F-4BD7-8097-8DB956AF5C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22058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59E5-0FFE-4D3F-9E6D-1E417AE9C0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7560-7C58-44CD-8D58-2DE3878ACC5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25859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435C-688F-451C-9DB2-A54C1AFD57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4AC29-1653-4958-A147-EDB1DF16AD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16880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A945-474A-44C9-9FC3-659008408FB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809A9-DAFA-4D7F-8232-D82D5B907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00606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276F4-8A96-4787-9533-0A6E4100A4F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F53E-D11F-4A2E-9B19-DCE8F7CA4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652978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C1D0D-79CC-4D18-AC94-15AAC12DCEF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804FB-0C7A-43BF-BA59-723E8A0D5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7082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982710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5F0B1-AA4C-4524-8122-814AA11FC6A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75B56-CC46-4716-A5A0-C74F90018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160107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379A0-F687-4DCB-8F07-244BEAD4F44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A947-A464-4479-B44C-C7C041317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9999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E36A5-6C04-4DF6-89FA-20E2D57A4D1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E3560-BDF2-4AEF-9140-E8FC6157AC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86045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D1BE0-1B89-4ED4-8630-03DDD36F9FA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2A682-B78D-4146-8E3D-37E9A7B194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083513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7F90-122F-4F25-A51A-24C8877D883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24ADC-F024-41AD-B144-EE673305E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412086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3D9-0C81-4CC0-B692-B34DB6C2A11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B7A2A-43F2-4AA5-A275-4C4333689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535468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CB4BB-F831-4E3E-B548-F249B052CB1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9A825-2738-416F-A870-56209445E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656150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2A709-213F-4AF0-B390-F0B149E5490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043E5-F538-4AB1-83F5-28C9A8F44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416036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8C2CE-4288-43F5-B096-69768091EF2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77E5-B567-46BB-9031-593CD6225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971517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041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2378488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7913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28208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429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3562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29258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11655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65883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5795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97495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832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2473632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039845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565288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031134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616043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23979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487124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736505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223168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324031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3014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3230983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748738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1882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688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D4254-E9BB-4D78-A786-AB1D4AD4CF4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C7979-FA0F-43D6-A164-3AE7059133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95555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20E7E-8632-4C9C-836F-40711059A47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18888-74FA-4B04-8CEF-D7A87E7DE4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22753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971FD-7C82-4FBE-9E6F-321E3798BE4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CD65C-3B5D-407F-BC2E-252FD7578D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792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687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07F38-C771-42AD-A5C3-C609C2DF8FC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9A8D2-EF62-483A-A2E8-C3FAF48401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7807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90F6B-21C6-404E-9B65-5481D63F6E68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F9C09-8F09-476A-BF56-06FEE28B7F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32505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C24B4-E1AC-4DFB-A5CB-E122C3C61F9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96245-8A31-45D3-A25C-470DEA0C30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3950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73B5-3AAE-4BDE-A2BA-A1A0D3A0B15F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EA809-1526-4AAC-8B54-0A7F201A2E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427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C3824-D7D9-4483-A65F-CE4BBD43B49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8C3BF-6967-4F0C-8B37-FD47F99451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5203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91337-1BBF-40EA-81BA-D78F8D92C6E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2D11E-61F6-4791-BAEE-30307D128D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20869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4E9A-5C11-499F-846F-65C42AEB11A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C0F7-DB31-409C-864F-829D9830CD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49466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4389C-9AFE-4947-880C-D6CF7993D820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C9E22-4325-458D-8740-261F3136C7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48665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75B83-145E-4AB4-9F2A-17E69CC75A0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02F91-E514-4BCD-9C77-C842EBD4A8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05021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EF63B8-07CE-4300-BDD7-3556D7A3A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631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018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A8A27B-462E-4449-868F-8768EBD3EA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98730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25A782B-AE96-4900-BF4F-4B73ABD096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03007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4B1EBC-A7EB-44E9-BBE9-5C943BAF5B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63228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EAB693-5CD6-4F54-AD5A-F18BE4B52F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97864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77AC1FF-B83E-4AD6-A77E-DAFCB577FD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76286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F76F27-0E34-4829-A1F2-82452CAA35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54597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53071A-DBCC-48D4-A085-670757F8C5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6668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E3C513-5183-4C8D-92FC-97D994B1BB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8974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69E163C-0C57-4519-B5F0-E71625AABE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42799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AA6F32-D727-424D-8579-0C719522A8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822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78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7E6349-F255-415F-82D6-EE9CFED9AD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63439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965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82475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32162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35928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522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51805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12243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03548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169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483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25650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59521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36008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A75A9E8E-BB22-4466-9949-929819A284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24806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11A77886-1D5C-4D61-831C-486773177C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38630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E5D2402B-AC9D-49E4-8055-357F93B1FA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87388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B6FF6926-3AF2-4B75-89E4-10D591D118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10412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5B43BC86-820C-490E-B145-D361843631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79415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70BA4435-2E5B-46F1-9FD0-3F0337E72B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24966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0BEA4962-8C15-4CEF-8358-373BE01017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517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83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7672108C-D64C-4D88-A578-82A9C0E8A9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06892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42C0B581-3E2F-4038-8969-0C7C7FA4FD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92628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42A86D03-CCEB-4EA8-8DEB-6647A4A7EC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13425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1C196A3D-BCEF-489F-8A21-5343AE5A4D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93570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B3C8-BE27-49C4-9343-4E90CAB4BDE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DA86B-82FD-4719-A847-64C3C1459D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12988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9297-39EA-425D-B39A-7F187013679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E069-BF7A-4A53-BC78-7A82B198BA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14813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4233-B9B0-4D6E-AECB-B5ABAB36701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F9A8D-39CC-441C-93D8-C509C023EA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94316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FF54-6C29-4D34-9D49-A780723E120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D06D-AE22-48FA-A71F-92534E9334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55672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925-9E40-4B6E-BEC0-6FFE797EBB7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14ED-7DED-4C27-B4BB-1D5C20A5C3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24428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22A27-53D4-4559-BB72-522CAEF11F5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843-A5CA-4611-93AE-E10A98F50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44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372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61DD-7876-4411-82AE-C5A734A72AF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5764A-FDFB-4C7F-B4C1-DA4390DE51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700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D4FF9-8049-478B-B59C-712C6E2235E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CE7E-F9F9-4367-A2D1-A720BEE4DC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34533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F81B-E0BC-4DAD-9B88-FFB03C6AD6D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8BDA-8C2F-4D83-A1D8-FA3C2E1BC7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79334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4B8D-F4AD-419E-9086-44932CD2CDB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2ACE-755B-457A-AADD-3EB29B330A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01759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173A-C100-455F-850D-68B2B4B27EB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85D4D-EE20-4754-B6EB-29149D2A3C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47299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CD95-3886-4DCF-BB60-10CD9A7D9CA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7BBE-C05A-4DF5-AA8D-8A3D75D913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47014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25E3A-54F5-43E9-BF16-39C2F0DCC8E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ADD0-3541-4B62-89D0-2DA8330A016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02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8D526-2157-4BDE-BACE-CC11346CE784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386B3-883F-4D14-B1EA-54428C55FA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844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EE38-2812-4C5E-B5C4-21D66273D520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E86D1-DDC2-42DA-8CE7-1E9EB563DC4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355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8D187-6AE3-43BA-AF37-431FF8949B0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74638-9402-4ECD-9E6B-529AE07009C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68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061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10C7D-492B-4246-B172-89AB743A313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B5551-C4A1-44E0-BADE-3AB24F8643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48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AC13-72A6-4834-96CF-8FCA060E29F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5B3-38FE-473F-9026-8A6898A5C61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8390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87BA8-6FA0-4094-834D-FA2E541C6A2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233B-C8F2-4DC4-B7B4-D445676BE1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220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D26D-BB2E-46B4-A746-786B14B1690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28634-1D79-49C7-8801-B8423FCEFE4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300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BAF83-EF49-4FE8-8C94-2721369EA56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0080B-5F05-4FE2-B06D-2AAAFB5BA05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8618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BF56-AAF3-4B2D-9B1F-F1F14FF41C5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29E7-46DA-46BC-B117-E88CC1C6B77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341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620E-8288-4530-8214-1861EF1FFC13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686DF-FDB3-46FB-99E6-92330761431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984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17FEE-6512-48D2-B9E5-2CB69E77678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3A0B-6F82-4114-AF47-021F2E9709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936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683284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57265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2834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75972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12319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774765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017323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792841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08204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335991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879551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6642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22371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5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4603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95672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7435271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99863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570869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2986476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28001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570860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23544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724180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62416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079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7785331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46522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581406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69263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76307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367061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49948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4252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145133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79050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705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391153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079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4872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336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949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9528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88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570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8631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9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9E3F5DE-E43B-43A7-A388-619614CA9D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27BCF3-1CC1-45CA-A698-3D89350D3B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931352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921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6385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093462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051507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45292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97571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277946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823387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487558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0880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AF3F9ED-7517-421A-A03B-03DE4433D76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C4E41A-A067-4552-BA1C-B6538CE2D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02346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895398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601902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32086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748965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2159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1379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522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6193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966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4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E171C413-5784-4BA9-A5A8-0B4F6BCB49B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D17CE0A-7CBC-474F-A971-44E8A4617A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71693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7731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1178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7981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635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905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690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72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66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6450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77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5F0B36B-6B69-4C59-B898-6FEEE79E293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30A992-7B97-42DB-BBA9-6D8C36FAA7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637748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6101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0228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5973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5382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448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933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9E3F5DE-E43B-43A7-A388-619614CA9D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27BCF3-1CC1-45CA-A698-3D89350D3B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715326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AF3F9ED-7517-421A-A03B-03DE4433D76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C4E41A-A067-4552-BA1C-B6538CE2D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3249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E171C413-5784-4BA9-A5A8-0B4F6BCB49B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D17CE0A-7CBC-474F-A971-44E8A4617A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41228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5F0B36B-6B69-4C59-B898-6FEEE79E293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30A992-7B97-42DB-BBA9-6D8C36FAA7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2199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092925-CA61-42DE-808F-CC820F131A0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968E21-A890-42D1-AC1A-9BA527505C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28505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092925-CA61-42DE-808F-CC820F131A0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968E21-A890-42D1-AC1A-9BA527505C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47655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AD0200E-3043-4B06-9EB1-EF980CF8A230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0C807D9-EED3-437A-883A-2E8EEA8A48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951070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B66706C-90B8-4AF7-963E-EC28650F12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0683F9-2E57-4007-B765-DB4E300D1D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68832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83347C4-0923-4A95-AE67-60DAF674EBA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4C84C32-65AF-4734-B6C6-B11C1B91E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553773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FDFC53E-34CA-40C7-8159-A7876B10672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6B5A39-DC68-49C5-B0B2-80F462AFE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618532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E4D6AF-11AF-497D-988F-3D44E305262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DBB6F31-9BE6-46F4-A138-DC34E7F848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287560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02B953C-DABC-49C5-A0CD-F8F05FC45B9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D1A988-392A-4FB7-860D-083B3797A8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18480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055017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289572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9987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AD0200E-3043-4B06-9EB1-EF980CF8A230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0C807D9-EED3-437A-883A-2E8EEA8A48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790960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694945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868774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857656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629792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641067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074102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189621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033172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5D991-C05A-47D6-8BDA-6D17165593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319635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120DD519-116B-412B-A08B-13C7BC4E07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7112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B66706C-90B8-4AF7-963E-EC28650F12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0683F9-2E57-4007-B765-DB4E300D1D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386521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BCB290C0-AEC7-43D3-9B23-E3C5412D67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380248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7457D36-9B75-49DE-AB40-0C410798FB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145848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5C7655BC-EB07-44D7-BA64-909086060A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14655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6105B53-B29B-47F3-945A-A32B5596BA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381421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BB7CDD-808D-4E0D-ABFE-AED8B11CB5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200100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59A07F-6F08-4A18-8B33-7300FFA150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388961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866B67C5-9A41-4BF8-A49A-61EBD22864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903998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6641A794-D5D9-4687-B081-B1BC5A1EFB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93540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103278B-4831-44D4-90C8-8EB22ABB73F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735628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8495549-E0FD-467D-86E1-7CAADDC4AF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0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42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83347C4-0923-4A95-AE67-60DAF674EBA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4C84C32-65AF-4734-B6C6-B11C1B91E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601400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223F0D18-741B-4621-A299-C6F4D95034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024540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1D471-E94D-440E-9D61-FAE3B26B0A9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56FDF-CC54-4A64-A653-7DE633C923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960854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E233D-A9D5-44A4-AB58-26B0008C5EE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0264E-9777-43B8-9570-B779F0FBA2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370531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2B33D-317A-48D0-B645-77CA1749268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8D2BE-92DC-427A-97A4-0875FB632A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508878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BE25B-0367-4122-AE8E-B9BA0F80961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8548B-7823-4EED-A388-49693E830B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14127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85F3F-4DCD-4984-AC84-00113FA38C1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7B6EF-6509-4A5C-B562-BA2C70F87A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871430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5A1F3-4D5F-4119-A7C7-83415073F4E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8B32D-AED9-410A-B4F7-F2458F68F46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027904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39CC-C689-488E-B305-646C4FAA7BA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9E06B-C12D-4C50-827D-530E263D05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445023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315EA-4FBA-4D3D-92C6-5E342778B66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08E8D-922A-4C65-9C65-077028B59E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545342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28226-4E99-4772-A0A7-834E0E01D38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97989-F25C-4219-B33D-5FDA197968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3474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FDFC53E-34CA-40C7-8159-A7876B10672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6B5A39-DC68-49C5-B0B2-80F462AFE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193840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28A6-80D2-4CF5-98E8-81EB81E67E1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82BA-9479-4E06-A349-1012413374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547043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1290D-6B8C-4091-BAE5-19CB3E96C74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12112-C664-409E-B145-B55B444591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353695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B30E2-9DE8-4E99-90D4-0055B5DA2A6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9253E-D8EB-47B2-894B-B54BF2EA1C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07423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DCA61F-23B1-44D8-9645-752ED4C1C5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708976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0440380-F896-49C4-9E3A-C758297EAC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08361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5B07FB-68DA-4561-AE79-3C22E656EF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10581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D252D7-3464-4CD2-B3ED-C194A45E90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523517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F9189E9-3666-4DEF-9131-F8686C68C0C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722415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8B8C85-D17F-4AEE-A6DA-F9C54E6335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060454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8F25592-F7F7-4A01-A57B-EB6D1ADACF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6346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E4D6AF-11AF-497D-988F-3D44E305262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DBB6F31-9BE6-46F4-A138-DC34E7F848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769364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5D00B0-F363-4F06-B8F8-E86A55A6222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00041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B5B3F64-F720-4C54-ACAC-8D422E13A1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782525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299AD68-A16C-4327-AD9D-2AF960D78F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051100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80148A6-8DDD-4DE2-8531-5EDB2F353A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597363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8944FEA-5B8A-40DB-91EC-7F332C115F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345397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1704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0929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6851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616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3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02B953C-DABC-49C5-A0CD-F8F05FC45B9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D1A988-392A-4FB7-860D-083B3797A8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251065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4408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8394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6637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0391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1638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7032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2C6B-8B14-4AD1-B35C-704CBAB1BE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544651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B201-44C5-4A74-913A-D8FCC38C01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593494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215DC-BB95-4586-B977-6D02B93D2A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22686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CC46-FD35-4D28-BD94-03BB37E0D4D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5694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4C42-7192-43F7-843D-57F58F372F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152675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256EC-3358-4764-8A58-9BD2E57101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072743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ACB9-60B3-4507-B802-EDE8CDA83C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465104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265D-8E5A-4980-B1F8-2E4990F4C8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301367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2AE21-C7D3-42F1-830F-7906D03E27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059103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F1C0-0218-4908-BB3E-9D86385C54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382513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93259-E5A3-4F0B-A2B0-895AAF03CA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630718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A8F59-147A-4089-BBC2-0C94686264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26718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B03E5-DA73-4D81-9997-3469044C2F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008257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18622-6CF7-44C9-A717-CFC58FB753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2840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41C9C-FBAF-42AF-B68E-3FDF49CAF5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63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293B6-A47C-4622-AE69-A31CB3DD52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632312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5ACBA-D319-4FA0-8759-EB5EC26835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9045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72877-14C1-424B-A97A-A9BC434395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4372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4AA67-3FC8-4AD3-8293-39BB70681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683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2C123-D882-442C-B979-57DA9CED6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6909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5B99E-B1C6-476A-887D-EACF717B0C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674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D56DB-04A3-479C-8881-4D74814E63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9017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6EC75-5572-40A4-AC16-B379C7F9D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0922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CD46E-DF59-4A98-8F0E-4E45C5102D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5116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07A5C-4D14-4EA6-B202-5039AC8256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8416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2C6B-8B14-4AD1-B35C-704CBAB1BE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123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DDAAF-AAA7-427D-8AEA-E61BDC62B1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048175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B201-44C5-4A74-913A-D8FCC38C01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832927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215DC-BB95-4586-B977-6D02B93D2A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300140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CC46-FD35-4D28-BD94-03BB37E0D4D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70111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256EC-3358-4764-8A58-9BD2E57101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202933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ACB9-60B3-4507-B802-EDE8CDA83C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389530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265D-8E5A-4980-B1F8-2E4990F4C8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4806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2AE21-C7D3-42F1-830F-7906D03E27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009716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F1C0-0218-4908-BB3E-9D86385C54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416553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93259-E5A3-4F0B-A2B0-895AAF03CA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745393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A8F59-147A-4089-BBC2-0C94686264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6407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11542-E423-4E9C-AA2F-D9162364C9D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73563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120DD519-116B-412B-A08B-13C7BC4E07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912383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BCB290C0-AEC7-43D3-9B23-E3C5412D67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950128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7457D36-9B75-49DE-AB40-0C410798FB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101095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5C7655BC-EB07-44D7-BA64-909086060A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692536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6105B53-B29B-47F3-945A-A32B5596BA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5237234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BB7CDD-808D-4E0D-ABFE-AED8B11CB5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668663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59A07F-6F08-4A18-8B33-7300FFA150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773064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866B67C5-9A41-4BF8-A49A-61EBD22864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247317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6641A794-D5D9-4687-B081-B1BC5A1EFB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085776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103278B-4831-44D4-90C8-8EB22ABB73F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2071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C55CE-6A15-4366-B196-C4D814B927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22667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8495549-E0FD-467D-86E1-7CAADDC4AF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331730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223F0D18-741B-4621-A299-C6F4D95034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111544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9570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8023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1676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2172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0558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1621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2459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31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CACBF-B5A6-4BEB-957E-8242CE1B6D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246282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9367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8778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5223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982392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686574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997684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159245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425154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038111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43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1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CFC03-3322-4E38-88F1-851741C3EC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607688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46656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100281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320290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646956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054369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3074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9024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5874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0609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64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421E-4BE6-47D6-8742-AF72218AC00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467220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3060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9072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7314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469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815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7636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9E3F5DE-E43B-43A7-A388-619614CA9D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27BCF3-1CC1-45CA-A698-3D89350D3B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976158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AF3F9ED-7517-421A-A03B-03DE4433D76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C4E41A-A067-4552-BA1C-B6538CE2D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032051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E171C413-5784-4BA9-A5A8-0B4F6BCB49B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D17CE0A-7CBC-474F-A971-44E8A4617A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436456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5F0B36B-6B69-4C59-B898-6FEEE79E293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30A992-7B97-42DB-BBA9-6D8C36FAA7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7769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ACE1-CFF8-4176-995C-98373F8443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070829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092925-CA61-42DE-808F-CC820F131A0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968E21-A890-42D1-AC1A-9BA527505C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775907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AD0200E-3043-4B06-9EB1-EF980CF8A230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0C807D9-EED3-437A-883A-2E8EEA8A48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061511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B66706C-90B8-4AF7-963E-EC28650F12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0683F9-2E57-4007-B765-DB4E300D1D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9164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83347C4-0923-4A95-AE67-60DAF674EBA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4C84C32-65AF-4734-B6C6-B11C1B91E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53269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FDFC53E-34CA-40C7-8159-A7876B10672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6B5A39-DC68-49C5-B0B2-80F462AFE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936314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E4D6AF-11AF-497D-988F-3D44E305262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DBB6F31-9BE6-46F4-A138-DC34E7F848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716520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02B953C-DABC-49C5-A0CD-F8F05FC45B9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D1A988-392A-4FB7-860D-083B3797A8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124445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193481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183472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8587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3F7EA-9DC0-44AB-BAE2-F1918E39FB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688422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960661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060884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28559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710252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62381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600308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766520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066123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243646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4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2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6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75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3DAC7-4737-4032-A8D2-67BFC7A67D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092297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8571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12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633">
                <a:solidFill>
                  <a:schemeClr val="tx1">
                    <a:tint val="75000"/>
                  </a:schemeClr>
                </a:solidFill>
              </a:defRPr>
            </a:lvl1pPr>
            <a:lvl2pPr marL="144661" indent="0">
              <a:buNone/>
              <a:defRPr sz="570">
                <a:solidFill>
                  <a:schemeClr val="tx1">
                    <a:tint val="75000"/>
                  </a:schemeClr>
                </a:solidFill>
              </a:defRPr>
            </a:lvl2pPr>
            <a:lvl3pPr marL="289322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3pPr>
            <a:lvl4pPr marL="433983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4pPr>
            <a:lvl5pPr marL="578644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5pPr>
            <a:lvl6pPr marL="723305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6pPr>
            <a:lvl7pPr marL="867966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7pPr>
            <a:lvl8pPr marL="1012627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8pPr>
            <a:lvl9pPr marL="1157288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3346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868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760"/>
            </a:lvl1pPr>
            <a:lvl2pPr>
              <a:defRPr sz="633"/>
            </a:lvl2pPr>
            <a:lvl3pPr>
              <a:defRPr sz="570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760"/>
            </a:lvl1pPr>
            <a:lvl2pPr>
              <a:defRPr sz="633"/>
            </a:lvl2pPr>
            <a:lvl3pPr>
              <a:defRPr sz="570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3252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5843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6716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6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1013"/>
            </a:lvl1pPr>
            <a:lvl2pPr>
              <a:defRPr sz="886"/>
            </a:lvl2pPr>
            <a:lvl3pPr>
              <a:defRPr sz="760"/>
            </a:lvl3pPr>
            <a:lvl4pPr>
              <a:defRPr sz="633"/>
            </a:lvl4pPr>
            <a:lvl5pPr>
              <a:defRPr sz="633"/>
            </a:lvl5pPr>
            <a:lvl6pPr>
              <a:defRPr sz="633"/>
            </a:lvl6pPr>
            <a:lvl7pPr>
              <a:defRPr sz="633"/>
            </a:lvl7pPr>
            <a:lvl8pPr>
              <a:defRPr sz="633"/>
            </a:lvl8pPr>
            <a:lvl9pPr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443"/>
            </a:lvl1pPr>
            <a:lvl2pPr marL="144661" indent="0">
              <a:buNone/>
              <a:defRPr sz="380"/>
            </a:lvl2pPr>
            <a:lvl3pPr marL="289322" indent="0">
              <a:buNone/>
              <a:defRPr sz="316"/>
            </a:lvl3pPr>
            <a:lvl4pPr marL="433983" indent="0">
              <a:buNone/>
              <a:defRPr sz="285"/>
            </a:lvl4pPr>
            <a:lvl5pPr marL="578644" indent="0">
              <a:buNone/>
              <a:defRPr sz="285"/>
            </a:lvl5pPr>
            <a:lvl6pPr marL="723305" indent="0">
              <a:buNone/>
              <a:defRPr sz="285"/>
            </a:lvl6pPr>
            <a:lvl7pPr marL="867966" indent="0">
              <a:buNone/>
              <a:defRPr sz="285"/>
            </a:lvl7pPr>
            <a:lvl8pPr marL="1012627" indent="0">
              <a:buNone/>
              <a:defRPr sz="285"/>
            </a:lvl8pPr>
            <a:lvl9pPr marL="1157288" indent="0">
              <a:buNone/>
              <a:defRPr sz="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5807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6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013"/>
            </a:lvl1pPr>
            <a:lvl2pPr marL="144661" indent="0">
              <a:buNone/>
              <a:defRPr sz="886"/>
            </a:lvl2pPr>
            <a:lvl3pPr marL="289322" indent="0">
              <a:buNone/>
              <a:defRPr sz="760"/>
            </a:lvl3pPr>
            <a:lvl4pPr marL="433983" indent="0">
              <a:buNone/>
              <a:defRPr sz="633"/>
            </a:lvl4pPr>
            <a:lvl5pPr marL="578644" indent="0">
              <a:buNone/>
              <a:defRPr sz="633"/>
            </a:lvl5pPr>
            <a:lvl6pPr marL="723305" indent="0">
              <a:buNone/>
              <a:defRPr sz="633"/>
            </a:lvl6pPr>
            <a:lvl7pPr marL="867966" indent="0">
              <a:buNone/>
              <a:defRPr sz="633"/>
            </a:lvl7pPr>
            <a:lvl8pPr marL="1012627" indent="0">
              <a:buNone/>
              <a:defRPr sz="633"/>
            </a:lvl8pPr>
            <a:lvl9pPr marL="1157288" indent="0">
              <a:buNone/>
              <a:defRPr sz="6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443"/>
            </a:lvl1pPr>
            <a:lvl2pPr marL="144661" indent="0">
              <a:buNone/>
              <a:defRPr sz="380"/>
            </a:lvl2pPr>
            <a:lvl3pPr marL="289322" indent="0">
              <a:buNone/>
              <a:defRPr sz="316"/>
            </a:lvl3pPr>
            <a:lvl4pPr marL="433983" indent="0">
              <a:buNone/>
              <a:defRPr sz="285"/>
            </a:lvl4pPr>
            <a:lvl5pPr marL="578644" indent="0">
              <a:buNone/>
              <a:defRPr sz="285"/>
            </a:lvl5pPr>
            <a:lvl6pPr marL="723305" indent="0">
              <a:buNone/>
              <a:defRPr sz="285"/>
            </a:lvl6pPr>
            <a:lvl7pPr marL="867966" indent="0">
              <a:buNone/>
              <a:defRPr sz="285"/>
            </a:lvl7pPr>
            <a:lvl8pPr marL="1012627" indent="0">
              <a:buNone/>
              <a:defRPr sz="285"/>
            </a:lvl8pPr>
            <a:lvl9pPr marL="1157288" indent="0">
              <a:buNone/>
              <a:defRPr sz="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8652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0863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3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9FC57-B441-4FD8-A5C2-5A3082B17FA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519373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440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B3C8-BE27-49C4-9343-4E90CAB4BDE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DA86B-82FD-4719-A847-64C3C1459D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771131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9297-39EA-425D-B39A-7F187013679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E069-BF7A-4A53-BC78-7A82B198BA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566728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4233-B9B0-4D6E-AECB-B5ABAB36701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F9A8D-39CC-441C-93D8-C509C023EA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888229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FF54-6C29-4D34-9D49-A780723E120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D06D-AE22-48FA-A71F-92534E9334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446734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925-9E40-4B6E-BEC0-6FFE797EBB7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14ED-7DED-4C27-B4BB-1D5C20A5C3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712294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22A27-53D4-4559-BB72-522CAEF11F5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843-A5CA-4611-93AE-E10A98F50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550710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61DD-7876-4411-82AE-C5A734A72AF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5764A-FDFB-4C7F-B4C1-DA4390DE51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024420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D4FF9-8049-478B-B59C-712C6E2235E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CE7E-F9F9-4367-A2D1-A720BEE4DC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177014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F81B-E0BC-4DAD-9B88-FFB03C6AD6D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8BDA-8C2F-4D83-A1D8-FA3C2E1BC7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0173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EAABADD-9F51-4313-877A-9C06B247AF8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023800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4B8D-F4AD-419E-9086-44932CD2CDB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2ACE-755B-457A-AADD-3EB29B330A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3666188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173A-C100-455F-850D-68B2B4B27EB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85D4D-EE20-4754-B6EB-29149D2A3C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93661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CD95-3886-4DCF-BB60-10CD9A7D9CA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7BBE-C05A-4DF5-AA8D-8A3D75D913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457483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9E3F5DE-E43B-43A7-A388-619614CA9D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27BCF3-1CC1-45CA-A698-3D89350D3B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648332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AF3F9ED-7517-421A-A03B-03DE4433D76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C4E41A-A067-4552-BA1C-B6538CE2D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7318997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E171C413-5784-4BA9-A5A8-0B4F6BCB49B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D17CE0A-7CBC-474F-A971-44E8A4617A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715108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5F0B36B-6B69-4C59-B898-6FEEE79E293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30A992-7B97-42DB-BBA9-6D8C36FAA7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936650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092925-CA61-42DE-808F-CC820F131A0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968E21-A890-42D1-AC1A-9BA527505C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533279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AD0200E-3043-4B06-9EB1-EF980CF8A230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0C807D9-EED3-437A-883A-2E8EEA8A48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788576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B66706C-90B8-4AF7-963E-EC28650F12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0683F9-2E57-4007-B765-DB4E300D1D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4095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9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9937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83347C4-0923-4A95-AE67-60DAF674EBA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4C84C32-65AF-4734-B6C6-B11C1B91E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856971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FDFC53E-34CA-40C7-8159-A7876B10672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6B5A39-DC68-49C5-B0B2-80F462AFE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016533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E4D6AF-11AF-497D-988F-3D44E305262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DBB6F31-9BE6-46F4-A138-DC34E7F848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57865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02B953C-DABC-49C5-A0CD-F8F05FC45B9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D1A988-392A-4FB7-860D-083B3797A8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025107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4C3F8-D78E-4AE4-A9FF-70824C128F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030434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DE807-9F8E-4AA3-BEA1-8488D67329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108612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AE1F7-450E-4E60-945F-D4D19E17C4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614784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964D0-3B4A-4567-86FD-E064D738E95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51911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16600-54AB-42BC-AB67-49938262D5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423578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D7C42-CFB2-458D-92E6-DB30C44A7B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320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1713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1E35E-D350-48AD-91B4-8D35E2C1DF5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922090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441F3-9B84-47FC-B024-D9694AB62D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4978242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8F55A-8AA1-4B4B-A1CB-624215AA5A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647512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531AB-D840-47D6-AFBC-51A87B48F83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540159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63491-73F4-4EE6-926A-55CD0B61CF8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607197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7D284-AC37-4414-AD20-F6E8D854B4B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77879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3E5A-C19D-4D3E-B452-1AFEAE87A4EB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796D-E00F-431C-A135-ABDB892CB25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7014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8B7C1-E69F-4E95-8B92-F7226E01DD6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29F-FB9F-40A3-AF09-E7548199BD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742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5C37-F2DB-437D-B886-ED331F9748B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FD3E-E762-45C6-A1A1-00DC0773FD0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3474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58FA0-1D2F-47A8-9540-6B67932042D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489E-12D5-481C-B990-DC8E6831447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2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7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6">
                <a:solidFill>
                  <a:schemeClr val="tx1">
                    <a:tint val="75000"/>
                  </a:schemeClr>
                </a:solidFill>
              </a:defRPr>
            </a:lvl1pPr>
            <a:lvl2pPr marL="81372" indent="0">
              <a:buNone/>
              <a:defRPr sz="321">
                <a:solidFill>
                  <a:schemeClr val="tx1">
                    <a:tint val="75000"/>
                  </a:schemeClr>
                </a:solidFill>
              </a:defRPr>
            </a:lvl2pPr>
            <a:lvl3pPr marL="162744" indent="0">
              <a:buNone/>
              <a:defRPr sz="285">
                <a:solidFill>
                  <a:schemeClr val="tx1">
                    <a:tint val="75000"/>
                  </a:schemeClr>
                </a:solidFill>
              </a:defRPr>
            </a:lvl3pPr>
            <a:lvl4pPr marL="244115" indent="0">
              <a:buNone/>
              <a:defRPr sz="249">
                <a:solidFill>
                  <a:schemeClr val="tx1">
                    <a:tint val="75000"/>
                  </a:schemeClr>
                </a:solidFill>
              </a:defRPr>
            </a:lvl4pPr>
            <a:lvl5pPr marL="325487" indent="0">
              <a:buNone/>
              <a:defRPr sz="249">
                <a:solidFill>
                  <a:schemeClr val="tx1">
                    <a:tint val="75000"/>
                  </a:schemeClr>
                </a:solidFill>
              </a:defRPr>
            </a:lvl5pPr>
            <a:lvl6pPr marL="406859" indent="0">
              <a:buNone/>
              <a:defRPr sz="249">
                <a:solidFill>
                  <a:schemeClr val="tx1">
                    <a:tint val="75000"/>
                  </a:schemeClr>
                </a:solidFill>
              </a:defRPr>
            </a:lvl6pPr>
            <a:lvl7pPr marL="488231" indent="0">
              <a:buNone/>
              <a:defRPr sz="249">
                <a:solidFill>
                  <a:schemeClr val="tx1">
                    <a:tint val="75000"/>
                  </a:schemeClr>
                </a:solidFill>
              </a:defRPr>
            </a:lvl7pPr>
            <a:lvl8pPr marL="569603" indent="0">
              <a:buNone/>
              <a:defRPr sz="249">
                <a:solidFill>
                  <a:schemeClr val="tx1">
                    <a:tint val="75000"/>
                  </a:schemeClr>
                </a:solidFill>
              </a:defRPr>
            </a:lvl8pPr>
            <a:lvl9pPr marL="650975" indent="0">
              <a:buNone/>
              <a:defRPr sz="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04311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C6E0-BB98-4E22-89AF-5EB21F954F5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916A-009C-441E-AB68-4B52C21866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89527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10682-34F3-4B17-B82E-B1BCF60B1CE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1884-FE36-4B54-807D-D23D98844C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6745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FDAF-00BC-4387-A703-4BB96D29569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F463-B209-4BE3-B8A3-B639E663561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154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63E5-8B32-4E18-9599-272118ACF9E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FC27-A38E-4BDE-BA24-13181E456A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3511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8903-7A4A-46AE-9BE9-F247AC84F73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DD84-C895-45E6-8A33-5FA669BCC77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1074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AC3F-F055-473B-AF3A-F99689B73CD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009D-346F-4BD7-8097-8DB956AF5C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1550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59E5-0FFE-4D3F-9E6D-1E417AE9C0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7560-7C58-44CD-8D58-2DE3878ACC5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3592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435C-688F-451C-9DB2-A54C1AFD57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4AC29-1653-4958-A147-EDB1DF16AD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763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3175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0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814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499"/>
            </a:lvl1pPr>
            <a:lvl2pPr>
              <a:defRPr sz="428"/>
            </a:lvl2pPr>
            <a:lvl3pPr>
              <a:defRPr sz="356"/>
            </a:lvl3pPr>
            <a:lvl4pPr>
              <a:defRPr sz="321"/>
            </a:lvl4pPr>
            <a:lvl5pPr>
              <a:defRPr sz="321"/>
            </a:lvl5pPr>
            <a:lvl6pPr>
              <a:defRPr sz="321"/>
            </a:lvl6pPr>
            <a:lvl7pPr>
              <a:defRPr sz="321"/>
            </a:lvl7pPr>
            <a:lvl8pPr>
              <a:defRPr sz="321"/>
            </a:lvl8pPr>
            <a:lvl9pPr>
              <a:defRPr sz="3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499"/>
            </a:lvl1pPr>
            <a:lvl2pPr>
              <a:defRPr sz="428"/>
            </a:lvl2pPr>
            <a:lvl3pPr>
              <a:defRPr sz="356"/>
            </a:lvl3pPr>
            <a:lvl4pPr>
              <a:defRPr sz="321"/>
            </a:lvl4pPr>
            <a:lvl5pPr>
              <a:defRPr sz="321"/>
            </a:lvl5pPr>
            <a:lvl6pPr>
              <a:defRPr sz="321"/>
            </a:lvl6pPr>
            <a:lvl7pPr>
              <a:defRPr sz="321"/>
            </a:lvl7pPr>
            <a:lvl8pPr>
              <a:defRPr sz="321"/>
            </a:lvl8pPr>
            <a:lvl9pPr>
              <a:defRPr sz="3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4980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2207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2367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9106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401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4990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1404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1251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3476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5449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18622-6CF7-44C9-A717-CFC58FB753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02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428" b="1"/>
            </a:lvl1pPr>
            <a:lvl2pPr marL="81372" indent="0">
              <a:buNone/>
              <a:defRPr sz="356" b="1"/>
            </a:lvl2pPr>
            <a:lvl3pPr marL="162744" indent="0">
              <a:buNone/>
              <a:defRPr sz="321" b="1"/>
            </a:lvl3pPr>
            <a:lvl4pPr marL="244115" indent="0">
              <a:buNone/>
              <a:defRPr sz="285" b="1"/>
            </a:lvl4pPr>
            <a:lvl5pPr marL="325487" indent="0">
              <a:buNone/>
              <a:defRPr sz="285" b="1"/>
            </a:lvl5pPr>
            <a:lvl6pPr marL="406859" indent="0">
              <a:buNone/>
              <a:defRPr sz="285" b="1"/>
            </a:lvl6pPr>
            <a:lvl7pPr marL="488231" indent="0">
              <a:buNone/>
              <a:defRPr sz="285" b="1"/>
            </a:lvl7pPr>
            <a:lvl8pPr marL="569603" indent="0">
              <a:buNone/>
              <a:defRPr sz="285" b="1"/>
            </a:lvl8pPr>
            <a:lvl9pPr marL="650975" indent="0">
              <a:buNone/>
              <a:defRPr sz="28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428"/>
            </a:lvl1pPr>
            <a:lvl2pPr>
              <a:defRPr sz="356"/>
            </a:lvl2pPr>
            <a:lvl3pPr>
              <a:defRPr sz="321"/>
            </a:lvl3pPr>
            <a:lvl4pPr>
              <a:defRPr sz="285"/>
            </a:lvl4pPr>
            <a:lvl5pPr>
              <a:defRPr sz="285"/>
            </a:lvl5pPr>
            <a:lvl6pPr>
              <a:defRPr sz="285"/>
            </a:lvl6pPr>
            <a:lvl7pPr>
              <a:defRPr sz="285"/>
            </a:lvl7pPr>
            <a:lvl8pPr>
              <a:defRPr sz="285"/>
            </a:lvl8pPr>
            <a:lvl9pPr>
              <a:defRPr sz="2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428" b="1"/>
            </a:lvl1pPr>
            <a:lvl2pPr marL="81372" indent="0">
              <a:buNone/>
              <a:defRPr sz="356" b="1"/>
            </a:lvl2pPr>
            <a:lvl3pPr marL="162744" indent="0">
              <a:buNone/>
              <a:defRPr sz="321" b="1"/>
            </a:lvl3pPr>
            <a:lvl4pPr marL="244115" indent="0">
              <a:buNone/>
              <a:defRPr sz="285" b="1"/>
            </a:lvl4pPr>
            <a:lvl5pPr marL="325487" indent="0">
              <a:buNone/>
              <a:defRPr sz="285" b="1"/>
            </a:lvl5pPr>
            <a:lvl6pPr marL="406859" indent="0">
              <a:buNone/>
              <a:defRPr sz="285" b="1"/>
            </a:lvl6pPr>
            <a:lvl7pPr marL="488231" indent="0">
              <a:buNone/>
              <a:defRPr sz="285" b="1"/>
            </a:lvl7pPr>
            <a:lvl8pPr marL="569603" indent="0">
              <a:buNone/>
              <a:defRPr sz="285" b="1"/>
            </a:lvl8pPr>
            <a:lvl9pPr marL="650975" indent="0">
              <a:buNone/>
              <a:defRPr sz="28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428"/>
            </a:lvl1pPr>
            <a:lvl2pPr>
              <a:defRPr sz="356"/>
            </a:lvl2pPr>
            <a:lvl3pPr>
              <a:defRPr sz="321"/>
            </a:lvl3pPr>
            <a:lvl4pPr>
              <a:defRPr sz="285"/>
            </a:lvl4pPr>
            <a:lvl5pPr>
              <a:defRPr sz="285"/>
            </a:lvl5pPr>
            <a:lvl6pPr>
              <a:defRPr sz="285"/>
            </a:lvl6pPr>
            <a:lvl7pPr>
              <a:defRPr sz="285"/>
            </a:lvl7pPr>
            <a:lvl8pPr>
              <a:defRPr sz="285"/>
            </a:lvl8pPr>
            <a:lvl9pPr>
              <a:defRPr sz="2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3067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41C9C-FBAF-42AF-B68E-3FDF49CAF5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990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5ACBA-D319-4FA0-8759-EB5EC26835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1221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72877-14C1-424B-A97A-A9BC434395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6129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4AA67-3FC8-4AD3-8293-39BB70681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5627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2C123-D882-442C-B979-57DA9CED6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079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5B99E-B1C6-476A-887D-EACF717B0C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826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D56DB-04A3-479C-8881-4D74814E63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23129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6EC75-5572-40A4-AC16-B379C7F9D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0636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CD46E-DF59-4A98-8F0E-4E45C5102D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461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07A5C-4D14-4EA6-B202-5039AC8256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41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7973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3E9E68-5737-4322-80B3-6F06B2463D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59992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8848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9BD80-2591-41D0-920A-B1EC313D968F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632F8-BAFE-4B96-A98B-E142E69C53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1773325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00666-D279-4D91-A9C0-94AAB5034C6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7C2C-7F9A-4299-8487-EBDF02A42C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451861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A3F2-D489-4165-BB5E-BA92C75EA5D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9AE5F-C6B2-478E-A240-8EADAFFE16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10910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4F545-7F76-4EA4-9894-14981DE1378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1DE50-2F1B-41BE-B7D1-9443C44026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3559555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0D158-4D28-4D4F-A329-4F8E2A83396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4E563-E787-4B84-8C21-95F39CE1E5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5758989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60472-A689-4744-A6EA-CAC74996123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674F8-6C58-468A-828F-8F783198D6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10163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590F7-D0B6-49EB-86E4-E27C632D039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0DDB3-B1D4-4487-81AD-3D2D4BF4D7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70806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E7F5-04DA-456C-9B11-3AC9021E8DE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42EB-B9B8-45D9-B105-853C0BFC3D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5666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50790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47D8F-45CD-44BF-BC4F-F865A86EC31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C6755-CD28-47A2-B742-EB5667E979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122093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F326D-59B9-44CB-A33E-2B136A12CC8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7311B-824C-47AE-854E-CFA598075F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19577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B44C-ADD0-467E-AE04-69ED70166F9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2E94-533D-463F-A3F5-5E03AA4359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127497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7899-EF18-401A-802A-84575F00D31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2DB7-5ED2-4025-A764-6FAF3B77E4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591932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C0FA-DAC9-4A82-A60E-F1C6728BE0B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F10-9684-4580-875E-4902E6C4D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96880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4EA8-9EEC-4D7A-9719-947AB9404B9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51A3-1C65-4330-9EED-2C70FE99B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906540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13-B244-4E1C-B666-8A048288FF5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8072-E4C4-460D-8CA9-D2367E7A12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3894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C9C3-EC9D-4F18-9241-3D679A22424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E3AD-2ABC-490F-9D2D-C4DBE6443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617865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F124-1FDC-45E7-8DA4-04B4F168AD6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7607-A81B-4129-86CA-08143C1FF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82236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11C-69FB-414D-A5A2-21BE35A64D0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B27F-8E82-4AEB-8C94-6882B5E2B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735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3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570"/>
            </a:lvl1pPr>
            <a:lvl2pPr>
              <a:defRPr sz="499"/>
            </a:lvl2pPr>
            <a:lvl3pPr>
              <a:defRPr sz="428"/>
            </a:lvl3pPr>
            <a:lvl4pPr>
              <a:defRPr sz="356"/>
            </a:lvl4pPr>
            <a:lvl5pPr>
              <a:defRPr sz="356"/>
            </a:lvl5pPr>
            <a:lvl6pPr>
              <a:defRPr sz="356"/>
            </a:lvl6pPr>
            <a:lvl7pPr>
              <a:defRPr sz="356"/>
            </a:lvl7pPr>
            <a:lvl8pPr>
              <a:defRPr sz="356"/>
            </a:lvl8pPr>
            <a:lvl9pPr>
              <a:defRPr sz="3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249"/>
            </a:lvl1pPr>
            <a:lvl2pPr marL="81372" indent="0">
              <a:buNone/>
              <a:defRPr sz="214"/>
            </a:lvl2pPr>
            <a:lvl3pPr marL="162744" indent="0">
              <a:buNone/>
              <a:defRPr sz="178"/>
            </a:lvl3pPr>
            <a:lvl4pPr marL="244115" indent="0">
              <a:buNone/>
              <a:defRPr sz="161"/>
            </a:lvl4pPr>
            <a:lvl5pPr marL="325487" indent="0">
              <a:buNone/>
              <a:defRPr sz="161"/>
            </a:lvl5pPr>
            <a:lvl6pPr marL="406859" indent="0">
              <a:buNone/>
              <a:defRPr sz="161"/>
            </a:lvl6pPr>
            <a:lvl7pPr marL="488231" indent="0">
              <a:buNone/>
              <a:defRPr sz="161"/>
            </a:lvl7pPr>
            <a:lvl8pPr marL="569603" indent="0">
              <a:buNone/>
              <a:defRPr sz="161"/>
            </a:lvl8pPr>
            <a:lvl9pPr marL="650975" indent="0">
              <a:buNone/>
              <a:defRPr sz="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3024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20FD-D87C-4FC4-B08D-D6F9F000595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C14F-0C5E-4AAA-973D-99B9E2963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32975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7C0-F67E-468A-A338-2260752A9B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EFB3-B97D-4D5A-A7E7-0BF8904E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778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6077-CA19-4A63-8F3F-D2BC64BD87B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C548-93CF-446F-9504-A452FF717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135842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F47E-0B03-46A9-AAC3-62E0C0B9174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516-68C5-41C8-9CEF-5B95F324B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13484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3CDA-EA1A-40F0-9AFB-D15ECCC713A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20A-DE7C-4B51-9310-6FB1578AA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127218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B10E-9927-4D3E-909F-E0529B25FA3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8CC8-6967-4EFE-8CA5-DD0100721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302315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930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50937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74747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150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3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70"/>
            </a:lvl1pPr>
            <a:lvl2pPr marL="81372" indent="0">
              <a:buNone/>
              <a:defRPr sz="499"/>
            </a:lvl2pPr>
            <a:lvl3pPr marL="162744" indent="0">
              <a:buNone/>
              <a:defRPr sz="428"/>
            </a:lvl3pPr>
            <a:lvl4pPr marL="244115" indent="0">
              <a:buNone/>
              <a:defRPr sz="356"/>
            </a:lvl4pPr>
            <a:lvl5pPr marL="325487" indent="0">
              <a:buNone/>
              <a:defRPr sz="356"/>
            </a:lvl5pPr>
            <a:lvl6pPr marL="406859" indent="0">
              <a:buNone/>
              <a:defRPr sz="356"/>
            </a:lvl6pPr>
            <a:lvl7pPr marL="488231" indent="0">
              <a:buNone/>
              <a:defRPr sz="356"/>
            </a:lvl7pPr>
            <a:lvl8pPr marL="569603" indent="0">
              <a:buNone/>
              <a:defRPr sz="356"/>
            </a:lvl8pPr>
            <a:lvl9pPr marL="650975" indent="0">
              <a:buNone/>
              <a:defRPr sz="356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249"/>
            </a:lvl1pPr>
            <a:lvl2pPr marL="81372" indent="0">
              <a:buNone/>
              <a:defRPr sz="214"/>
            </a:lvl2pPr>
            <a:lvl3pPr marL="162744" indent="0">
              <a:buNone/>
              <a:defRPr sz="178"/>
            </a:lvl3pPr>
            <a:lvl4pPr marL="244115" indent="0">
              <a:buNone/>
              <a:defRPr sz="161"/>
            </a:lvl4pPr>
            <a:lvl5pPr marL="325487" indent="0">
              <a:buNone/>
              <a:defRPr sz="161"/>
            </a:lvl5pPr>
            <a:lvl6pPr marL="406859" indent="0">
              <a:buNone/>
              <a:defRPr sz="161"/>
            </a:lvl6pPr>
            <a:lvl7pPr marL="488231" indent="0">
              <a:buNone/>
              <a:defRPr sz="161"/>
            </a:lvl7pPr>
            <a:lvl8pPr marL="569603" indent="0">
              <a:buNone/>
              <a:defRPr sz="161"/>
            </a:lvl8pPr>
            <a:lvl9pPr marL="650975" indent="0">
              <a:buNone/>
              <a:defRPr sz="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91890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764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1958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39725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0611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38112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9463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2244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424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2680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63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94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2651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0905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63893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63081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87048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64008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13392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189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4652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79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0346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53D8C-F8A6-41CB-A31D-CF04943997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F5F6F-9243-413C-AFA3-37CDF3A2E0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388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09158-8E26-4333-B3E0-56F45FEEB7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DA0A2-9E8A-4788-9C5F-618643430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91958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A2B62-F782-482F-B25E-B7CC777B4C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2131C-63F6-4BAB-B8B9-DA9E2E5A4B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84468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673D9-9F14-4039-AA87-7BDF04304D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E38C-B0CF-4525-9493-CFE4127BF3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9358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EE129-5BBD-450E-8AED-A6E8C9AA73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AC846-17BC-42D5-8551-68F8867D91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38041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8556B-5535-4AF3-88DE-5B0851115E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6B128-7B7C-4255-A27D-EF5770C299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7026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F08E-93C4-4507-8BDD-8C006348FC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3855-817D-4F9D-BCD4-83EA5A442D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8295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31ACD-BB28-4ACA-8857-03AFA2D06B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13BF1-ACD4-429A-B73D-447E9506BF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9686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C651A-8669-40B4-9308-9D31155EFA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3E718-11D3-4019-9D1E-E6AC146F24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2829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69575-4002-4A55-A101-71BB68D508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40214-5FE4-48BA-8DCF-1EDD4E9E87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2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12849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C3541-F4F8-45B8-BFB8-59EB51B553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1087-A459-440C-946F-25AE3F588E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0656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0786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6199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87952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4299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16259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83663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453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85696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93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334596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05997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9870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C0FA-DAC9-4A82-A60E-F1C6728BE0B4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F10-9684-4580-875E-4902E6C4D4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391113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4EA8-9EEC-4D7A-9719-947AB9404B9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51A3-1C65-4330-9EED-2C70FE99BA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8982844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13-B244-4E1C-B666-8A048288FF5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8072-E4C4-460D-8CA9-D2367E7A12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8794063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C9C3-EC9D-4F18-9241-3D679A22424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E3AD-2ABC-490F-9D2D-C4DBE64435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6400919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F124-1FDC-45E7-8DA4-04B4F168AD68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7607-A81B-4129-86CA-08143C1FFF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7670434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11C-69FB-414D-A5A2-21BE35A64D0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B27F-8E82-4AEB-8C94-6882B5E2B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3486750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20FD-D87C-4FC4-B08D-D6F9F000595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C14F-0C5E-4AAA-973D-99B9E2963D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365450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7C0-F67E-468A-A338-2260752A9B3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EFB3-B97D-4D5A-A7E7-0BF8904E44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990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72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438118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6077-CA19-4A63-8F3F-D2BC64BD87B4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C548-93CF-446F-9504-A452FF717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0312571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F47E-0B03-46A9-AAC3-62E0C0B9174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516-68C5-41C8-9CEF-5B95F324B5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1366111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3CDA-EA1A-40F0-9AFB-D15ECCC713A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20A-DE7C-4B51-9310-6FB1578AA9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0204892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B10E-9927-4D3E-909F-E0529B25FA3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8CC8-6967-4EFE-8CA5-DD0100721F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6242926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0E7B2386-F7CD-4C7B-9FF1-E6852677923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6724015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543241E-8367-40C4-BD9A-D8EF0B87571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6769884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485A8A58-4325-4F1F-9C5A-49C183C0FEF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923949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95B0F42-119D-4399-8E03-EE6089A2B5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100932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50C72C7-0DF4-4BD3-B5F6-7DBE3E2211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9741173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27C91B0-C2CA-4964-9332-23315CDFEB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39701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059005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25C0A63-C294-4E9E-8FF6-64B4BD1D29D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8800525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01071C3-6222-4C83-BE98-4D262A6BAA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9851629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08286B02-CA26-448F-A3EB-BFEC4D05748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6044225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C58CF805-DF48-4774-B23E-2168E35767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8059005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32BA6801-81B7-4A7F-B790-04E7C8DCA8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7715599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30E16E13-F096-488E-BC06-3CEF1DC987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589178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CF7EA454-21A9-4101-A721-895F624270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669291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A806ED5C-BCFF-4F62-9F53-7301846BA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65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5D89ACB7-5AE1-4DAF-B3DE-53034BCFD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51816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35A92F68-5D8F-45AE-B6FD-F3500E940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0198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010315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669660AE-F292-4E38-B7B0-F4A336CD82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954893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37F6CE19-FA08-4705-92EA-D002EF483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011056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E77CAAD5-DF48-4B3F-A80B-7640909F6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924708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BB032066-7C55-4DFD-8B2C-0E4983CDA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108852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D6D7274B-7F39-4D1B-8EE1-6BCDC13A09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356476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B761E2C9-5FA8-4900-8C52-AFD2AEF32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613190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fld id="{3C41829A-BB9A-4EF4-83EF-84FE4489F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938508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729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41648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56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943412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643109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205791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141481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575725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791351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131093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39178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176055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978483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3385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057301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7645279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0343024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4711852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0739818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024396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5690086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3961882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127383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7530696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978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39101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5626875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350017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36346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522279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335567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232617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920497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862021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23530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333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251064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250279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38626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557274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3E5A-C19D-4D3E-B452-1AFEAE87A4EB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796D-E00F-431C-A135-ABDB892CB25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35009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8B7C1-E69F-4E95-8B92-F7226E01DD6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29F-FB9F-40A3-AF09-E7548199BD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2441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5C37-F2DB-437D-B886-ED331F9748B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FD3E-E762-45C6-A1A1-00DC0773FD0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7119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58FA0-1D2F-47A8-9540-6B67932042D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489E-12D5-481C-B990-DC8E6831447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2251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C6E0-BB98-4E22-89AF-5EB21F954F5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916A-009C-441E-AB68-4B52C21866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91331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10682-34F3-4B17-B82E-B1BCF60B1CE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1884-FE36-4B54-807D-D23D98844C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852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FDAF-00BC-4387-A703-4BB96D29569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F463-B209-4BE3-B8A3-B639E663561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10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593153"/>
      </p:ext>
    </p:extLst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63E5-8B32-4E18-9599-272118ACF9E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FC27-A38E-4BDE-BA24-13181E456A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3418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8903-7A4A-46AE-9BE9-F247AC84F73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DD84-C895-45E6-8A33-5FA669BCC77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83015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AC3F-F055-473B-AF3A-F99689B73CD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009D-346F-4BD7-8097-8DB956AF5C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85426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59E5-0FFE-4D3F-9E6D-1E417AE9C0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7560-7C58-44CD-8D58-2DE3878ACC5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9467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435C-688F-451C-9DB2-A54C1AFD57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4AC29-1653-4958-A147-EDB1DF16AD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7088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48AC21-071C-4E11-B9BE-60AA6222E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183780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776914-BF80-4B4C-A5E3-24C75FE1B5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32033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4F225B-B836-4688-965B-6BE3E9B61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359720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495C23-8A43-4FEE-BF56-8EDF37814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42372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F99D50-DAB3-470F-B3ED-8E7329AD21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751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563766"/>
      </p:ext>
    </p:extLst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2DA367B-6F09-4B8B-BC95-80717F5286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176819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ABC928-DED8-4F14-B026-F3A72B3B7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989471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22F4D9-0164-463F-B173-9ECD1B889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487621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FB9B31-127E-4B32-B82A-8F75151B7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026900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A8EFB-EB26-4021-BC83-06FC16912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94448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013A870-0538-4003-AC3B-E4B274323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80025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1A5345-9DD1-4C83-9DC0-B36FDEF1D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62849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3F2F335-0014-40F1-98E4-8A7660445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367528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6943827-23C0-4685-B6BD-DA1A6C091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994066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457FB28-CC69-47E2-900D-4D58F2428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770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5479374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56037EE-4746-442A-9EEE-AE8170A10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281414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C6AC339-EFBF-453F-B61F-7146AB031F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1859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2AA60A0-05EB-4D9C-B770-41F6E44F4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469951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B8696B3-55A2-4B22-983B-E22F3CD17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48141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EF3F492-2C97-4C19-9E4B-FDE7F192B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128832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010E688-8BBB-41AC-A989-82B159E21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166874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D760140-AA7A-4404-B127-6637E0A998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74360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B3323A5-A7C4-4E6B-8685-F313E9415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75070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331455C-C503-40FF-AFB3-B63289D95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323128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C5E6084-2B55-4544-B0A0-2F8601D727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523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129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0250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9854576-3889-444C-9329-7FF265DA8E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0011103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A3136CE-9DD7-44F2-A8C1-2F53898580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5028635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EDA7099-9ECF-4C46-B16F-A12D226AAC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8926734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E1FB66B-2747-4B24-8944-EB204B4B4DF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6632931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32F8B047-9077-49AE-88A0-F60F08325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4899642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88902206-1566-4B4A-857A-496B8110E6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03673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8F8FC55-914D-401B-BDBD-3C5A984EE4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76769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AFD4631-A646-4838-B274-B0B1B68B10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4569821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6B7363A9-E8AB-4148-8E93-28C2582513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7641500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9965269F-FDB3-4F22-A269-38DE8445D8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243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82874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761ABFE3-CAC4-40CA-B701-596D1242C3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1892758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F6D2F8-9854-4DE0-8955-376488AA238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5150857-053C-4FD7-9750-9B42CAFB0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003836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DD73740-D61D-47ED-849C-D51265EBE9C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242624-76DC-4BC9-997E-A22589550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33917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EC286D9-07F8-4E1C-937D-9C0AB5F6327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D38BCE2-4CE2-497F-BA41-E72365AC0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494993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2F25B6D-B9A9-4EAC-B803-A5D855836C9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F9E15B6F-6C39-4537-A7E9-5F4BA447A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01231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309E80D-A6BE-41AD-A70E-5AD778FA76A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833E2C8-338B-487F-AD95-A63BC9E36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384706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0A514A-0F4C-4812-97CD-C55C3747DA4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C83AD8-FBEF-421F-82B2-3A28965CE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64126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C34992-727E-4DC8-BAC6-925F5816FC5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EB11946-B847-43DC-8315-DF23E101C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26070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EAED495-7C9F-4372-AFC4-561DF82A29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CDE6A96-9D44-4CF8-8030-315E98E7C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66356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9B2639E-51F8-4647-B708-F2B93869612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3E90F11-169E-4CE7-8977-507AD7999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5364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11069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609E4A1-77FD-406F-8EDF-BDEA29D8AEF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BE7ABBF-E50B-4FCF-BE5A-602B1B94E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94377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E5DA8E-AFE9-4EBD-9161-C096664CDAD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CF2726C-EF7C-46E8-8BD6-BB118E781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064598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0A3004B-B42E-432C-AB3B-67217B3FDCE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FA9A821-C7CB-45E9-AAE6-812D7BA84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31158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69442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7366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91997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80877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80084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19075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47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82730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12556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00359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34093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41476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77464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098430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630384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97552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406655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602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68758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035007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66173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952817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994619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19789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466102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60688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33651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50425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38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20097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13898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05869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21443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13756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60614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8896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4504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70421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32406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34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6671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84182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6852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61942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04552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81951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84089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10993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08978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38078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19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68172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24484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72844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5464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33192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28923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348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2237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6651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6858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787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0043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0120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35804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44DC7-93C8-40E0-B404-390DC2CC8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310535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F47C1-B185-4F12-B190-9ABEE77854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329551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92467-90C6-4D97-8874-42BC60BDE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088133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CDC3-14DA-4B17-9336-B433422C2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564913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B9387-1B47-4018-83F6-BEF3ABEDB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219756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1C1B-19F6-4718-A185-167CC36C4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410660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91B75-C1A8-4861-98CC-FE864C927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81856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C6FE2-6E71-4EC0-AF40-E79ABFA836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234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6097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DE7A2-64D3-42E7-8074-975414081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23803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0F927-53D4-4771-A5A7-BC278B914C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926225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222F5-79BD-4319-91F1-F42C029BB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87905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44798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067417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802386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899410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116759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241620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94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109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35457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477347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104547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387141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362804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553913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0231623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6600312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5478413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7583752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0227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22580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4108813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2813839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282215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6081779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1382143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5091543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4602183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98322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07762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820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FBDFD31-B6E3-4B71-A944-C8376ED188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2769982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02556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95143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50654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90577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81683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93396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15304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93627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19945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148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CAB0C9-8CEA-40E3-9B57-854C44163E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0255782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6455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6430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67105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6108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7880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44110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68653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67428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80107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75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66A695C-3121-4A0F-B326-E31423942A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2279894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B06F4-EBA1-415A-BE01-640977DD6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54603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C3825-33E4-48D8-8056-CD08AD12A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669683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4EA91-0467-4885-9595-077C5DEC9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742755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B799-4388-4870-8028-4E514DA3A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861685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688B8-706A-42A0-8D94-82B173FA18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496210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4D47E-E397-4245-9E84-1EC2E81EC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1227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1C826-2FCD-4F00-A83B-B8B588B97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046377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D5F09-1048-4874-BC12-B0601E10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373606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86BB3-20A3-4AC4-BBAB-B176BB1B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380117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C5A60-5874-48C0-85A8-7E447868B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5466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D07CDB-A13D-4A2F-ABE3-AFFC13E1F1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2326167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A4A73-3E37-4E50-B6EC-3E16FCB02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827976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7D67B-FCD5-49CF-B7C6-F98874B0D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9698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62805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5367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86357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1652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81374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61001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77236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82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6AFF6DE-AB85-4A2E-91D8-3F87F7E657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7147415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78453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48387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0088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41745B-DF67-491C-8924-E85D6F89C95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221814-C1FD-4985-82E9-F5FAD4F97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189429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294FFE-8D8F-4F68-AEB7-EE3E80D4238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5FC5D9-00F3-4C51-B8DC-CA8106C88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694519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FDF3E8-4071-4B17-B475-763A5B7EA8A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0DD048-E8E1-436D-ABD7-DFDCC4A245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60292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544611-007E-4FC7-8C12-8AC7A8DE443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DA1053-731E-43FF-993E-92DD00524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48251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605004-5E1D-4E3D-ACAE-49E6CA54F93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D552DF-F898-4C5D-BAE5-96799012C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8264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BAF3BE-893A-471B-A165-527EB1DC57E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5CFD7B9-8BAC-4C61-983D-B0520FC6E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943348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52A3019-40A2-4AD2-911B-C65E7AEB05E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B3786C-4C2D-49C3-8A58-FAE6FFAAD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579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9FDC6F-9F60-43F1-BBAE-C04D15FFB7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9368311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85D795-CC86-477D-A7FE-2D6F79FF4CB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2D5071-EBB9-4F9C-9C19-20347C423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974883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E539D23-8E89-4DDA-8104-A531EA99675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91E1D6-99A4-46C1-AFAD-890A4D79F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004057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04F0A9-756A-41B1-838B-958192A03E3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420D69-F688-4F22-92D7-E8613AF829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085244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ADE598-73F1-472F-AB58-B15ACE3B8D7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B68E7C-7113-4E66-8117-51C34AD30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30561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BA7B38-D93B-49C3-8AE2-9EA5DB07822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A416C9-2EA8-4EE9-8C96-FFD57AFE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56015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01541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193184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749639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296572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4753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CE1205-9CE4-4966-B929-0C62868692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5431358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23538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27714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511353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149869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63823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042815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58535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13949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7582400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496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2DAD83-09A3-4C7C-A9E2-48060DE57F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9056009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0497868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7441072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492241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0026867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2100858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2407150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606440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9000680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0200058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24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419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1887EA-5A8F-457D-AE98-FA37182208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6379501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443396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94086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526123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207648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724004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003978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58078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224725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716753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7852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87317B-CFB3-41BE-8CB4-BE06EC752AB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3211737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611351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546016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316408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FBDFD31-B6E3-4B71-A944-C8376ED188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803029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CAB0C9-8CEA-40E3-9B57-854C44163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798105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66A695C-3121-4A0F-B326-E31423942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087056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D07CDB-A13D-4A2F-ABE3-AFFC13E1F1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293992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6AFF6DE-AB85-4A2E-91D8-3F87F7E65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593373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9FDC6F-9F60-43F1-BBAE-C04D15FFB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945104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CE1205-9CE4-4966-B929-0C6286869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327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5CECD1-0CAF-4EE6-A0E2-8795EB85CA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3503985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2DAD83-09A3-4C7C-A9E2-48060DE57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321385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1887EA-5A8F-457D-AE98-FA3718220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719056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87317B-CFB3-41BE-8CB4-BE06EC752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6712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5CECD1-0CAF-4EE6-A0E2-8795EB85C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570287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3E9E68-5737-4322-80B3-6F06B2463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7406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363935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166062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070510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139570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9372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3E9E68-5737-4322-80B3-6F06B2463D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9994998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066002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888717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989816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674526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58640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639541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5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563992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314539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781055B3-A3E2-42F4-A62F-C6EED32CB5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1133306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D4B325D5-6F13-43D7-8118-FE2D54B456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87581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EAEE25-CDA5-4DFB-B84A-CC6C9A8F2BAE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99E17C-F7C8-4482-BE0C-FBD69B55DE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0466154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AEDD8B4F-22C8-4FB5-9A75-8E0DEBEFB3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9280911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88833123-30C9-4B4E-8573-DE2A562BB8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2991928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23541DE4-3DD4-4DCE-83DF-3CEBC403D1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9123808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16B8E7D2-19FB-4F50-BF89-521FEFDF2B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7591144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BCFEB194-9625-49A0-82EC-CF1E9ED4B9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7393994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08DA758C-343B-412C-8946-82D79DF8B9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6928977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F26B310F-4BE0-4A14-9C2B-B190B87F2D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4647804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F49FB6E2-9991-4CD1-B4BC-7AF20474FC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0594107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5B345787-CD5F-4C55-AEF8-F5DD49E362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2561237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cs typeface="+mn-cs"/>
              </a:defRPr>
            </a:lvl1pPr>
          </a:lstStyle>
          <a:p>
            <a:pPr>
              <a:defRPr/>
            </a:pPr>
            <a:fld id="{60ECB840-2D26-4245-AC3D-E0DDFC106F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55892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79CB1A-3143-4EA7-B32A-C89561150A5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E7E2B4-E805-4A7C-B43A-77C32156AA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1893837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117561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570541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156658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314045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665113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718581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103672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496353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739844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30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B1EE9F-05A2-4F3E-B6C0-7E79E7969836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B10DAF-8AD9-4A2F-8D43-20AF3FE40F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8908920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66635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035489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4A507-6D62-477D-90E7-1CF29ED31F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4950079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B4847-F1F6-42A3-BFAD-5C4AE696E3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073892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579B3-FD51-4E8E-B498-CFF86FA470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9827044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6AB57-E4CE-472F-AF34-FB964D02B2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1801684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B0912-7B6C-4877-8E89-0D0E31D634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027695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2D4DA-9861-4365-88A6-F14B377550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151551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600C6-6A83-40F5-9725-8E9246A470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7103513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56A38-40C6-4FA4-BDC0-286F37CD52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34186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5CBD9FA-8043-4245-823B-26BC937DFBC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FECA1D-0B8B-4628-98CA-E2FF727D38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2161305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A8CB8-129D-444C-B87A-F3103F09D4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0770812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17DBC-BB8B-4AB8-B26B-D3BCF7C4C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4983775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2A9F5-14FC-4CB4-9D8E-0D812B5CBA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58707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948F4-01AD-4414-9D95-127880D0A7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5354695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38789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516567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991919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695021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287520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8733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07723A0-B18C-4392-B84F-A4F4C9E1221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2052FB-5EC1-487A-B903-3BC2DAA585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7664302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284068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133196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59589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386097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035687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58760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470877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318610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155884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52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4922E67-67E9-4B46-A18F-ACE85779744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DD14BA-DC8A-4E92-A2BD-17D8689323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0721841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96414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811898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089994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112474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56752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269518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672527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604090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830792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33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2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97.xml"/><Relationship Id="rId10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slideLayout" Target="../slideLayouts/slideLayout438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6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41.xml"/><Relationship Id="rId7" Type="http://schemas.openxmlformats.org/officeDocument/2006/relationships/slideLayout" Target="../slideLayouts/slideLayout445.xml"/><Relationship Id="rId12" Type="http://schemas.openxmlformats.org/officeDocument/2006/relationships/slideLayout" Target="../slideLayouts/slideLayout450.xml"/><Relationship Id="rId2" Type="http://schemas.openxmlformats.org/officeDocument/2006/relationships/slideLayout" Target="../slideLayouts/slideLayout440.xml"/><Relationship Id="rId1" Type="http://schemas.openxmlformats.org/officeDocument/2006/relationships/slideLayout" Target="../slideLayouts/slideLayout439.xml"/><Relationship Id="rId6" Type="http://schemas.openxmlformats.org/officeDocument/2006/relationships/slideLayout" Target="../slideLayouts/slideLayout444.xml"/><Relationship Id="rId11" Type="http://schemas.openxmlformats.org/officeDocument/2006/relationships/slideLayout" Target="../slideLayouts/slideLayout449.xml"/><Relationship Id="rId5" Type="http://schemas.openxmlformats.org/officeDocument/2006/relationships/slideLayout" Target="../slideLayouts/slideLayout443.xml"/><Relationship Id="rId10" Type="http://schemas.openxmlformats.org/officeDocument/2006/relationships/slideLayout" Target="../slideLayouts/slideLayout448.xml"/><Relationship Id="rId4" Type="http://schemas.openxmlformats.org/officeDocument/2006/relationships/slideLayout" Target="../slideLayouts/slideLayout442.xml"/><Relationship Id="rId9" Type="http://schemas.openxmlformats.org/officeDocument/2006/relationships/slideLayout" Target="../slideLayouts/slideLayout4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8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53.xml"/><Relationship Id="rId7" Type="http://schemas.openxmlformats.org/officeDocument/2006/relationships/slideLayout" Target="../slideLayouts/slideLayout457.xml"/><Relationship Id="rId12" Type="http://schemas.openxmlformats.org/officeDocument/2006/relationships/slideLayout" Target="../slideLayouts/slideLayout462.xml"/><Relationship Id="rId2" Type="http://schemas.openxmlformats.org/officeDocument/2006/relationships/slideLayout" Target="../slideLayouts/slideLayout452.xml"/><Relationship Id="rId1" Type="http://schemas.openxmlformats.org/officeDocument/2006/relationships/slideLayout" Target="../slideLayouts/slideLayout451.xml"/><Relationship Id="rId6" Type="http://schemas.openxmlformats.org/officeDocument/2006/relationships/slideLayout" Target="../slideLayouts/slideLayout456.xml"/><Relationship Id="rId11" Type="http://schemas.openxmlformats.org/officeDocument/2006/relationships/slideLayout" Target="../slideLayouts/slideLayout461.xml"/><Relationship Id="rId5" Type="http://schemas.openxmlformats.org/officeDocument/2006/relationships/slideLayout" Target="../slideLayouts/slideLayout455.xml"/><Relationship Id="rId10" Type="http://schemas.openxmlformats.org/officeDocument/2006/relationships/slideLayout" Target="../slideLayouts/slideLayout460.xml"/><Relationship Id="rId4" Type="http://schemas.openxmlformats.org/officeDocument/2006/relationships/slideLayout" Target="../slideLayouts/slideLayout454.xml"/><Relationship Id="rId9" Type="http://schemas.openxmlformats.org/officeDocument/2006/relationships/slideLayout" Target="../slideLayouts/slideLayout45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92.xml"/><Relationship Id="rId12" Type="http://schemas.openxmlformats.org/officeDocument/2006/relationships/slideLayout" Target="../slideLayouts/slideLayout497.xml"/><Relationship Id="rId2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1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13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slideLayout" Target="../slideLayouts/slideLayout520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Relationship Id="rId14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1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540.xml"/><Relationship Id="rId12" Type="http://schemas.openxmlformats.org/officeDocument/2006/relationships/slideLayout" Target="../slideLayouts/slideLayout545.xml"/><Relationship Id="rId2" Type="http://schemas.openxmlformats.org/officeDocument/2006/relationships/slideLayout" Target="../slideLayouts/slideLayout535.xm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slideLayout" Target="../slideLayouts/slideLayout557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slideLayout" Target="../slideLayouts/slideLayout569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7.xml"/><Relationship Id="rId3" Type="http://schemas.openxmlformats.org/officeDocument/2006/relationships/slideLayout" Target="../slideLayouts/slideLayout572.xml"/><Relationship Id="rId7" Type="http://schemas.openxmlformats.org/officeDocument/2006/relationships/slideLayout" Target="../slideLayouts/slideLayout57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71.xml"/><Relationship Id="rId1" Type="http://schemas.openxmlformats.org/officeDocument/2006/relationships/slideLayout" Target="../slideLayouts/slideLayout570.xml"/><Relationship Id="rId6" Type="http://schemas.openxmlformats.org/officeDocument/2006/relationships/slideLayout" Target="../slideLayouts/slideLayout575.xml"/><Relationship Id="rId11" Type="http://schemas.openxmlformats.org/officeDocument/2006/relationships/slideLayout" Target="../slideLayouts/slideLayout580.xml"/><Relationship Id="rId5" Type="http://schemas.openxmlformats.org/officeDocument/2006/relationships/slideLayout" Target="../slideLayouts/slideLayout574.xml"/><Relationship Id="rId10" Type="http://schemas.openxmlformats.org/officeDocument/2006/relationships/slideLayout" Target="../slideLayouts/slideLayout579.xml"/><Relationship Id="rId4" Type="http://schemas.openxmlformats.org/officeDocument/2006/relationships/slideLayout" Target="../slideLayouts/slideLayout573.xml"/><Relationship Id="rId9" Type="http://schemas.openxmlformats.org/officeDocument/2006/relationships/slideLayout" Target="../slideLayouts/slideLayout57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8.xml"/><Relationship Id="rId3" Type="http://schemas.openxmlformats.org/officeDocument/2006/relationships/slideLayout" Target="../slideLayouts/slideLayout583.xml"/><Relationship Id="rId7" Type="http://schemas.openxmlformats.org/officeDocument/2006/relationships/slideLayout" Target="../slideLayouts/slideLayout58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81.xml"/><Relationship Id="rId6" Type="http://schemas.openxmlformats.org/officeDocument/2006/relationships/slideLayout" Target="../slideLayouts/slideLayout586.xml"/><Relationship Id="rId11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85.xml"/><Relationship Id="rId10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84.xml"/><Relationship Id="rId9" Type="http://schemas.openxmlformats.org/officeDocument/2006/relationships/slideLayout" Target="../slideLayouts/slideLayout58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9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94.xml"/><Relationship Id="rId7" Type="http://schemas.openxmlformats.org/officeDocument/2006/relationships/slideLayout" Target="../slideLayouts/slideLayout598.xml"/><Relationship Id="rId12" Type="http://schemas.openxmlformats.org/officeDocument/2006/relationships/slideLayout" Target="../slideLayouts/slideLayout603.xml"/><Relationship Id="rId2" Type="http://schemas.openxmlformats.org/officeDocument/2006/relationships/slideLayout" Target="../slideLayouts/slideLayout593.xml"/><Relationship Id="rId1" Type="http://schemas.openxmlformats.org/officeDocument/2006/relationships/slideLayout" Target="../slideLayouts/slideLayout592.xml"/><Relationship Id="rId6" Type="http://schemas.openxmlformats.org/officeDocument/2006/relationships/slideLayout" Target="../slideLayouts/slideLayout597.xml"/><Relationship Id="rId11" Type="http://schemas.openxmlformats.org/officeDocument/2006/relationships/slideLayout" Target="../slideLayouts/slideLayout602.xml"/><Relationship Id="rId5" Type="http://schemas.openxmlformats.org/officeDocument/2006/relationships/slideLayout" Target="../slideLayouts/slideLayout596.xml"/><Relationship Id="rId10" Type="http://schemas.openxmlformats.org/officeDocument/2006/relationships/slideLayout" Target="../slideLayouts/slideLayout601.xml"/><Relationship Id="rId4" Type="http://schemas.openxmlformats.org/officeDocument/2006/relationships/slideLayout" Target="../slideLayouts/slideLayout595.xml"/><Relationship Id="rId9" Type="http://schemas.openxmlformats.org/officeDocument/2006/relationships/slideLayout" Target="../slideLayouts/slideLayout60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1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606.xml"/><Relationship Id="rId7" Type="http://schemas.openxmlformats.org/officeDocument/2006/relationships/slideLayout" Target="../slideLayouts/slideLayout610.xml"/><Relationship Id="rId12" Type="http://schemas.openxmlformats.org/officeDocument/2006/relationships/slideLayout" Target="../slideLayouts/slideLayout615.xml"/><Relationship Id="rId2" Type="http://schemas.openxmlformats.org/officeDocument/2006/relationships/slideLayout" Target="../slideLayouts/slideLayout605.xml"/><Relationship Id="rId1" Type="http://schemas.openxmlformats.org/officeDocument/2006/relationships/slideLayout" Target="../slideLayouts/slideLayout604.xml"/><Relationship Id="rId6" Type="http://schemas.openxmlformats.org/officeDocument/2006/relationships/slideLayout" Target="../slideLayouts/slideLayout609.xml"/><Relationship Id="rId11" Type="http://schemas.openxmlformats.org/officeDocument/2006/relationships/slideLayout" Target="../slideLayouts/slideLayout614.xml"/><Relationship Id="rId5" Type="http://schemas.openxmlformats.org/officeDocument/2006/relationships/slideLayout" Target="../slideLayouts/slideLayout608.xml"/><Relationship Id="rId10" Type="http://schemas.openxmlformats.org/officeDocument/2006/relationships/slideLayout" Target="../slideLayouts/slideLayout613.xml"/><Relationship Id="rId4" Type="http://schemas.openxmlformats.org/officeDocument/2006/relationships/slideLayout" Target="../slideLayouts/slideLayout607.xml"/><Relationship Id="rId9" Type="http://schemas.openxmlformats.org/officeDocument/2006/relationships/slideLayout" Target="../slideLayouts/slideLayout612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3.xml"/><Relationship Id="rId3" Type="http://schemas.openxmlformats.org/officeDocument/2006/relationships/slideLayout" Target="../slideLayouts/slideLayout618.xml"/><Relationship Id="rId7" Type="http://schemas.openxmlformats.org/officeDocument/2006/relationships/slideLayout" Target="../slideLayouts/slideLayout622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617.xml"/><Relationship Id="rId1" Type="http://schemas.openxmlformats.org/officeDocument/2006/relationships/slideLayout" Target="../slideLayouts/slideLayout616.xml"/><Relationship Id="rId6" Type="http://schemas.openxmlformats.org/officeDocument/2006/relationships/slideLayout" Target="../slideLayouts/slideLayout621.xml"/><Relationship Id="rId11" Type="http://schemas.openxmlformats.org/officeDocument/2006/relationships/slideLayout" Target="../slideLayouts/slideLayout626.xml"/><Relationship Id="rId5" Type="http://schemas.openxmlformats.org/officeDocument/2006/relationships/slideLayout" Target="../slideLayouts/slideLayout620.xml"/><Relationship Id="rId10" Type="http://schemas.openxmlformats.org/officeDocument/2006/relationships/slideLayout" Target="../slideLayouts/slideLayout625.xml"/><Relationship Id="rId4" Type="http://schemas.openxmlformats.org/officeDocument/2006/relationships/slideLayout" Target="../slideLayouts/slideLayout619.xml"/><Relationship Id="rId9" Type="http://schemas.openxmlformats.org/officeDocument/2006/relationships/slideLayout" Target="../slideLayouts/slideLayout62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4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29.xml"/><Relationship Id="rId7" Type="http://schemas.openxmlformats.org/officeDocument/2006/relationships/slideLayout" Target="../slideLayouts/slideLayout633.xml"/><Relationship Id="rId12" Type="http://schemas.openxmlformats.org/officeDocument/2006/relationships/slideLayout" Target="../slideLayouts/slideLayout638.xml"/><Relationship Id="rId2" Type="http://schemas.openxmlformats.org/officeDocument/2006/relationships/slideLayout" Target="../slideLayouts/slideLayout628.xml"/><Relationship Id="rId1" Type="http://schemas.openxmlformats.org/officeDocument/2006/relationships/slideLayout" Target="../slideLayouts/slideLayout627.xml"/><Relationship Id="rId6" Type="http://schemas.openxmlformats.org/officeDocument/2006/relationships/slideLayout" Target="../slideLayouts/slideLayout632.xml"/><Relationship Id="rId11" Type="http://schemas.openxmlformats.org/officeDocument/2006/relationships/slideLayout" Target="../slideLayouts/slideLayout637.xml"/><Relationship Id="rId5" Type="http://schemas.openxmlformats.org/officeDocument/2006/relationships/slideLayout" Target="../slideLayouts/slideLayout631.xml"/><Relationship Id="rId10" Type="http://schemas.openxmlformats.org/officeDocument/2006/relationships/slideLayout" Target="../slideLayouts/slideLayout636.xml"/><Relationship Id="rId4" Type="http://schemas.openxmlformats.org/officeDocument/2006/relationships/slideLayout" Target="../slideLayouts/slideLayout630.xml"/><Relationship Id="rId9" Type="http://schemas.openxmlformats.org/officeDocument/2006/relationships/slideLayout" Target="../slideLayouts/slideLayout63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slideLayout" Target="../slideLayouts/slideLayout650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8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53.xml"/><Relationship Id="rId7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62.xml"/><Relationship Id="rId2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61.xml"/><Relationship Id="rId5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9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slideLayout" Target="../slideLayouts/slideLayout674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2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77.xml"/><Relationship Id="rId7" Type="http://schemas.openxmlformats.org/officeDocument/2006/relationships/slideLayout" Target="../slideLayouts/slideLayout681.xml"/><Relationship Id="rId12" Type="http://schemas.openxmlformats.org/officeDocument/2006/relationships/slideLayout" Target="../slideLayouts/slideLayout686.xml"/><Relationship Id="rId2" Type="http://schemas.openxmlformats.org/officeDocument/2006/relationships/slideLayout" Target="../slideLayouts/slideLayout676.xml"/><Relationship Id="rId1" Type="http://schemas.openxmlformats.org/officeDocument/2006/relationships/slideLayout" Target="../slideLayouts/slideLayout675.xml"/><Relationship Id="rId6" Type="http://schemas.openxmlformats.org/officeDocument/2006/relationships/slideLayout" Target="../slideLayouts/slideLayout680.xml"/><Relationship Id="rId11" Type="http://schemas.openxmlformats.org/officeDocument/2006/relationships/slideLayout" Target="../slideLayouts/slideLayout685.xml"/><Relationship Id="rId5" Type="http://schemas.openxmlformats.org/officeDocument/2006/relationships/slideLayout" Target="../slideLayouts/slideLayout679.xml"/><Relationship Id="rId10" Type="http://schemas.openxmlformats.org/officeDocument/2006/relationships/slideLayout" Target="../slideLayouts/slideLayout684.xml"/><Relationship Id="rId4" Type="http://schemas.openxmlformats.org/officeDocument/2006/relationships/slideLayout" Target="../slideLayouts/slideLayout678.xml"/><Relationship Id="rId9" Type="http://schemas.openxmlformats.org/officeDocument/2006/relationships/slideLayout" Target="../slideLayouts/slideLayout6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4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89.xml"/><Relationship Id="rId7" Type="http://schemas.openxmlformats.org/officeDocument/2006/relationships/slideLayout" Target="../slideLayouts/slideLayout693.xml"/><Relationship Id="rId12" Type="http://schemas.openxmlformats.org/officeDocument/2006/relationships/slideLayout" Target="../slideLayouts/slideLayout698.xml"/><Relationship Id="rId2" Type="http://schemas.openxmlformats.org/officeDocument/2006/relationships/slideLayout" Target="../slideLayouts/slideLayout688.xml"/><Relationship Id="rId1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6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701.xml"/><Relationship Id="rId7" Type="http://schemas.openxmlformats.org/officeDocument/2006/relationships/slideLayout" Target="../slideLayouts/slideLayout705.xml"/><Relationship Id="rId12" Type="http://schemas.openxmlformats.org/officeDocument/2006/relationships/slideLayout" Target="../slideLayouts/slideLayout710.xml"/><Relationship Id="rId2" Type="http://schemas.openxmlformats.org/officeDocument/2006/relationships/slideLayout" Target="../slideLayouts/slideLayout700.xml"/><Relationship Id="rId1" Type="http://schemas.openxmlformats.org/officeDocument/2006/relationships/slideLayout" Target="../slideLayouts/slideLayout699.xml"/><Relationship Id="rId6" Type="http://schemas.openxmlformats.org/officeDocument/2006/relationships/slideLayout" Target="../slideLayouts/slideLayout704.xml"/><Relationship Id="rId11" Type="http://schemas.openxmlformats.org/officeDocument/2006/relationships/slideLayout" Target="../slideLayouts/slideLayout709.xml"/><Relationship Id="rId5" Type="http://schemas.openxmlformats.org/officeDocument/2006/relationships/slideLayout" Target="../slideLayouts/slideLayout703.xml"/><Relationship Id="rId10" Type="http://schemas.openxmlformats.org/officeDocument/2006/relationships/slideLayout" Target="../slideLayouts/slideLayout708.xml"/><Relationship Id="rId4" Type="http://schemas.openxmlformats.org/officeDocument/2006/relationships/slideLayout" Target="../slideLayouts/slideLayout702.xml"/><Relationship Id="rId9" Type="http://schemas.openxmlformats.org/officeDocument/2006/relationships/slideLayout" Target="../slideLayouts/slideLayout707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8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713.xml"/><Relationship Id="rId7" Type="http://schemas.openxmlformats.org/officeDocument/2006/relationships/slideLayout" Target="../slideLayouts/slideLayout717.xml"/><Relationship Id="rId12" Type="http://schemas.openxmlformats.org/officeDocument/2006/relationships/slideLayout" Target="../slideLayouts/slideLayout722.xml"/><Relationship Id="rId2" Type="http://schemas.openxmlformats.org/officeDocument/2006/relationships/slideLayout" Target="../slideLayouts/slideLayout712.xml"/><Relationship Id="rId1" Type="http://schemas.openxmlformats.org/officeDocument/2006/relationships/slideLayout" Target="../slideLayouts/slideLayout711.xml"/><Relationship Id="rId6" Type="http://schemas.openxmlformats.org/officeDocument/2006/relationships/slideLayout" Target="../slideLayouts/slideLayout716.xml"/><Relationship Id="rId11" Type="http://schemas.openxmlformats.org/officeDocument/2006/relationships/slideLayout" Target="../slideLayouts/slideLayout721.xml"/><Relationship Id="rId5" Type="http://schemas.openxmlformats.org/officeDocument/2006/relationships/slideLayout" Target="../slideLayouts/slideLayout715.xml"/><Relationship Id="rId10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714.xml"/><Relationship Id="rId9" Type="http://schemas.openxmlformats.org/officeDocument/2006/relationships/slideLayout" Target="../slideLayouts/slideLayout719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0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725.xml"/><Relationship Id="rId7" Type="http://schemas.openxmlformats.org/officeDocument/2006/relationships/slideLayout" Target="../slideLayouts/slideLayout729.xml"/><Relationship Id="rId12" Type="http://schemas.openxmlformats.org/officeDocument/2006/relationships/slideLayout" Target="../slideLayouts/slideLayout734.xml"/><Relationship Id="rId2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723.xml"/><Relationship Id="rId6" Type="http://schemas.openxmlformats.org/officeDocument/2006/relationships/slideLayout" Target="../slideLayouts/slideLayout728.xml"/><Relationship Id="rId11" Type="http://schemas.openxmlformats.org/officeDocument/2006/relationships/slideLayout" Target="../slideLayouts/slideLayout733.xml"/><Relationship Id="rId5" Type="http://schemas.openxmlformats.org/officeDocument/2006/relationships/slideLayout" Target="../slideLayouts/slideLayout727.xml"/><Relationship Id="rId10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26.xml"/><Relationship Id="rId9" Type="http://schemas.openxmlformats.org/officeDocument/2006/relationships/slideLayout" Target="../slideLayouts/slideLayout73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2.xml"/><Relationship Id="rId3" Type="http://schemas.openxmlformats.org/officeDocument/2006/relationships/slideLayout" Target="../slideLayouts/slideLayout737.xml"/><Relationship Id="rId7" Type="http://schemas.openxmlformats.org/officeDocument/2006/relationships/slideLayout" Target="../slideLayouts/slideLayout741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736.xml"/><Relationship Id="rId1" Type="http://schemas.openxmlformats.org/officeDocument/2006/relationships/slideLayout" Target="../slideLayouts/slideLayout735.xml"/><Relationship Id="rId6" Type="http://schemas.openxmlformats.org/officeDocument/2006/relationships/slideLayout" Target="../slideLayouts/slideLayout740.xml"/><Relationship Id="rId11" Type="http://schemas.openxmlformats.org/officeDocument/2006/relationships/slideLayout" Target="../slideLayouts/slideLayout745.xml"/><Relationship Id="rId5" Type="http://schemas.openxmlformats.org/officeDocument/2006/relationships/slideLayout" Target="../slideLayouts/slideLayout739.xml"/><Relationship Id="rId10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738.xml"/><Relationship Id="rId9" Type="http://schemas.openxmlformats.org/officeDocument/2006/relationships/slideLayout" Target="../slideLayouts/slideLayout743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3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48.xml"/><Relationship Id="rId7" Type="http://schemas.openxmlformats.org/officeDocument/2006/relationships/slideLayout" Target="../slideLayouts/slideLayout752.xml"/><Relationship Id="rId12" Type="http://schemas.openxmlformats.org/officeDocument/2006/relationships/slideLayout" Target="../slideLayouts/slideLayout757.xml"/><Relationship Id="rId2" Type="http://schemas.openxmlformats.org/officeDocument/2006/relationships/slideLayout" Target="../slideLayouts/slideLayout747.xml"/><Relationship Id="rId1" Type="http://schemas.openxmlformats.org/officeDocument/2006/relationships/slideLayout" Target="../slideLayouts/slideLayout746.xml"/><Relationship Id="rId6" Type="http://schemas.openxmlformats.org/officeDocument/2006/relationships/slideLayout" Target="../slideLayouts/slideLayout751.xml"/><Relationship Id="rId11" Type="http://schemas.openxmlformats.org/officeDocument/2006/relationships/slideLayout" Target="../slideLayouts/slideLayout756.xml"/><Relationship Id="rId5" Type="http://schemas.openxmlformats.org/officeDocument/2006/relationships/slideLayout" Target="../slideLayouts/slideLayout750.xml"/><Relationship Id="rId10" Type="http://schemas.openxmlformats.org/officeDocument/2006/relationships/slideLayout" Target="../slideLayouts/slideLayout755.xml"/><Relationship Id="rId4" Type="http://schemas.openxmlformats.org/officeDocument/2006/relationships/slideLayout" Target="../slideLayouts/slideLayout749.xml"/><Relationship Id="rId9" Type="http://schemas.openxmlformats.org/officeDocument/2006/relationships/slideLayout" Target="../slideLayouts/slideLayout754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5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60.xml"/><Relationship Id="rId7" Type="http://schemas.openxmlformats.org/officeDocument/2006/relationships/slideLayout" Target="../slideLayouts/slideLayout764.xml"/><Relationship Id="rId12" Type="http://schemas.openxmlformats.org/officeDocument/2006/relationships/slideLayout" Target="../slideLayouts/slideLayout769.xml"/><Relationship Id="rId2" Type="http://schemas.openxmlformats.org/officeDocument/2006/relationships/slideLayout" Target="../slideLayouts/slideLayout759.xml"/><Relationship Id="rId1" Type="http://schemas.openxmlformats.org/officeDocument/2006/relationships/slideLayout" Target="../slideLayouts/slideLayout758.xml"/><Relationship Id="rId6" Type="http://schemas.openxmlformats.org/officeDocument/2006/relationships/slideLayout" Target="../slideLayouts/slideLayout763.xml"/><Relationship Id="rId11" Type="http://schemas.openxmlformats.org/officeDocument/2006/relationships/slideLayout" Target="../slideLayouts/slideLayout768.xml"/><Relationship Id="rId5" Type="http://schemas.openxmlformats.org/officeDocument/2006/relationships/slideLayout" Target="../slideLayouts/slideLayout762.xml"/><Relationship Id="rId10" Type="http://schemas.openxmlformats.org/officeDocument/2006/relationships/slideLayout" Target="../slideLayouts/slideLayout767.xml"/><Relationship Id="rId4" Type="http://schemas.openxmlformats.org/officeDocument/2006/relationships/slideLayout" Target="../slideLayouts/slideLayout761.xml"/><Relationship Id="rId9" Type="http://schemas.openxmlformats.org/officeDocument/2006/relationships/slideLayout" Target="../slideLayouts/slideLayout766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7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72.xml"/><Relationship Id="rId7" Type="http://schemas.openxmlformats.org/officeDocument/2006/relationships/slideLayout" Target="../slideLayouts/slideLayout776.xml"/><Relationship Id="rId12" Type="http://schemas.openxmlformats.org/officeDocument/2006/relationships/slideLayout" Target="../slideLayouts/slideLayout781.xml"/><Relationship Id="rId2" Type="http://schemas.openxmlformats.org/officeDocument/2006/relationships/slideLayout" Target="../slideLayouts/slideLayout771.xml"/><Relationship Id="rId1" Type="http://schemas.openxmlformats.org/officeDocument/2006/relationships/slideLayout" Target="../slideLayouts/slideLayout770.xml"/><Relationship Id="rId6" Type="http://schemas.openxmlformats.org/officeDocument/2006/relationships/slideLayout" Target="../slideLayouts/slideLayout775.xml"/><Relationship Id="rId11" Type="http://schemas.openxmlformats.org/officeDocument/2006/relationships/slideLayout" Target="../slideLayouts/slideLayout780.xml"/><Relationship Id="rId5" Type="http://schemas.openxmlformats.org/officeDocument/2006/relationships/slideLayout" Target="../slideLayouts/slideLayout774.xml"/><Relationship Id="rId10" Type="http://schemas.openxmlformats.org/officeDocument/2006/relationships/slideLayout" Target="../slideLayouts/slideLayout779.xml"/><Relationship Id="rId4" Type="http://schemas.openxmlformats.org/officeDocument/2006/relationships/slideLayout" Target="../slideLayouts/slideLayout773.xml"/><Relationship Id="rId9" Type="http://schemas.openxmlformats.org/officeDocument/2006/relationships/slideLayout" Target="../slideLayouts/slideLayout778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slideLayout" Target="../slideLayouts/slideLayout804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2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807.xml"/><Relationship Id="rId7" Type="http://schemas.openxmlformats.org/officeDocument/2006/relationships/slideLayout" Target="../slideLayouts/slideLayout811.xml"/><Relationship Id="rId12" Type="http://schemas.openxmlformats.org/officeDocument/2006/relationships/slideLayout" Target="../slideLayouts/slideLayout816.xml"/><Relationship Id="rId2" Type="http://schemas.openxmlformats.org/officeDocument/2006/relationships/slideLayout" Target="../slideLayouts/slideLayout806.xml"/><Relationship Id="rId1" Type="http://schemas.openxmlformats.org/officeDocument/2006/relationships/slideLayout" Target="../slideLayouts/slideLayout805.xml"/><Relationship Id="rId6" Type="http://schemas.openxmlformats.org/officeDocument/2006/relationships/slideLayout" Target="../slideLayouts/slideLayout810.xml"/><Relationship Id="rId11" Type="http://schemas.openxmlformats.org/officeDocument/2006/relationships/slideLayout" Target="../slideLayouts/slideLayout815.xml"/><Relationship Id="rId5" Type="http://schemas.openxmlformats.org/officeDocument/2006/relationships/slideLayout" Target="../slideLayouts/slideLayout809.xml"/><Relationship Id="rId10" Type="http://schemas.openxmlformats.org/officeDocument/2006/relationships/slideLayout" Target="../slideLayouts/slideLayout814.xml"/><Relationship Id="rId4" Type="http://schemas.openxmlformats.org/officeDocument/2006/relationships/slideLayout" Target="../slideLayouts/slideLayout808.xml"/><Relationship Id="rId9" Type="http://schemas.openxmlformats.org/officeDocument/2006/relationships/slideLayout" Target="../slideLayouts/slideLayout813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4.xml"/><Relationship Id="rId3" Type="http://schemas.openxmlformats.org/officeDocument/2006/relationships/slideLayout" Target="../slideLayouts/slideLayout819.xml"/><Relationship Id="rId7" Type="http://schemas.openxmlformats.org/officeDocument/2006/relationships/slideLayout" Target="../slideLayouts/slideLayout823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818.xml"/><Relationship Id="rId1" Type="http://schemas.openxmlformats.org/officeDocument/2006/relationships/slideLayout" Target="../slideLayouts/slideLayout817.xml"/><Relationship Id="rId6" Type="http://schemas.openxmlformats.org/officeDocument/2006/relationships/slideLayout" Target="../slideLayouts/slideLayout822.xml"/><Relationship Id="rId11" Type="http://schemas.openxmlformats.org/officeDocument/2006/relationships/slideLayout" Target="../slideLayouts/slideLayout827.xml"/><Relationship Id="rId5" Type="http://schemas.openxmlformats.org/officeDocument/2006/relationships/slideLayout" Target="../slideLayouts/slideLayout821.xml"/><Relationship Id="rId10" Type="http://schemas.openxmlformats.org/officeDocument/2006/relationships/slideLayout" Target="../slideLayouts/slideLayout826.xml"/><Relationship Id="rId4" Type="http://schemas.openxmlformats.org/officeDocument/2006/relationships/slideLayout" Target="../slideLayouts/slideLayout820.xml"/><Relationship Id="rId9" Type="http://schemas.openxmlformats.org/officeDocument/2006/relationships/slideLayout" Target="../slideLayouts/slideLayout825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5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830.xml"/><Relationship Id="rId7" Type="http://schemas.openxmlformats.org/officeDocument/2006/relationships/slideLayout" Target="../slideLayouts/slideLayout834.xml"/><Relationship Id="rId12" Type="http://schemas.openxmlformats.org/officeDocument/2006/relationships/slideLayout" Target="../slideLayouts/slideLayout839.xml"/><Relationship Id="rId2" Type="http://schemas.openxmlformats.org/officeDocument/2006/relationships/slideLayout" Target="../slideLayouts/slideLayout829.xml"/><Relationship Id="rId1" Type="http://schemas.openxmlformats.org/officeDocument/2006/relationships/slideLayout" Target="../slideLayouts/slideLayout828.xml"/><Relationship Id="rId6" Type="http://schemas.openxmlformats.org/officeDocument/2006/relationships/slideLayout" Target="../slideLayouts/slideLayout833.xml"/><Relationship Id="rId11" Type="http://schemas.openxmlformats.org/officeDocument/2006/relationships/slideLayout" Target="../slideLayouts/slideLayout838.xml"/><Relationship Id="rId5" Type="http://schemas.openxmlformats.org/officeDocument/2006/relationships/slideLayout" Target="../slideLayouts/slideLayout832.xml"/><Relationship Id="rId10" Type="http://schemas.openxmlformats.org/officeDocument/2006/relationships/slideLayout" Target="../slideLayouts/slideLayout837.xml"/><Relationship Id="rId4" Type="http://schemas.openxmlformats.org/officeDocument/2006/relationships/slideLayout" Target="../slideLayouts/slideLayout831.xml"/><Relationship Id="rId9" Type="http://schemas.openxmlformats.org/officeDocument/2006/relationships/slideLayout" Target="../slideLayouts/slideLayout836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7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842.xml"/><Relationship Id="rId7" Type="http://schemas.openxmlformats.org/officeDocument/2006/relationships/slideLayout" Target="../slideLayouts/slideLayout846.xml"/><Relationship Id="rId12" Type="http://schemas.openxmlformats.org/officeDocument/2006/relationships/slideLayout" Target="../slideLayouts/slideLayout851.xml"/><Relationship Id="rId2" Type="http://schemas.openxmlformats.org/officeDocument/2006/relationships/slideLayout" Target="../slideLayouts/slideLayout841.xml"/><Relationship Id="rId1" Type="http://schemas.openxmlformats.org/officeDocument/2006/relationships/slideLayout" Target="../slideLayouts/slideLayout840.xml"/><Relationship Id="rId6" Type="http://schemas.openxmlformats.org/officeDocument/2006/relationships/slideLayout" Target="../slideLayouts/slideLayout845.xml"/><Relationship Id="rId11" Type="http://schemas.openxmlformats.org/officeDocument/2006/relationships/slideLayout" Target="../slideLayouts/slideLayout850.xml"/><Relationship Id="rId5" Type="http://schemas.openxmlformats.org/officeDocument/2006/relationships/slideLayout" Target="../slideLayouts/slideLayout844.xml"/><Relationship Id="rId10" Type="http://schemas.openxmlformats.org/officeDocument/2006/relationships/slideLayout" Target="../slideLayouts/slideLayout849.xml"/><Relationship Id="rId4" Type="http://schemas.openxmlformats.org/officeDocument/2006/relationships/slideLayout" Target="../slideLayouts/slideLayout843.xml"/><Relationship Id="rId9" Type="http://schemas.openxmlformats.org/officeDocument/2006/relationships/slideLayout" Target="../slideLayouts/slideLayout848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9.xml"/><Relationship Id="rId3" Type="http://schemas.openxmlformats.org/officeDocument/2006/relationships/slideLayout" Target="../slideLayouts/slideLayout854.xml"/><Relationship Id="rId7" Type="http://schemas.openxmlformats.org/officeDocument/2006/relationships/slideLayout" Target="../slideLayouts/slideLayout858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53.xml"/><Relationship Id="rId1" Type="http://schemas.openxmlformats.org/officeDocument/2006/relationships/slideLayout" Target="../slideLayouts/slideLayout852.xml"/><Relationship Id="rId6" Type="http://schemas.openxmlformats.org/officeDocument/2006/relationships/slideLayout" Target="../slideLayouts/slideLayout857.xml"/><Relationship Id="rId11" Type="http://schemas.openxmlformats.org/officeDocument/2006/relationships/slideLayout" Target="../slideLayouts/slideLayout862.xml"/><Relationship Id="rId5" Type="http://schemas.openxmlformats.org/officeDocument/2006/relationships/slideLayout" Target="../slideLayouts/slideLayout856.xml"/><Relationship Id="rId10" Type="http://schemas.openxmlformats.org/officeDocument/2006/relationships/slideLayout" Target="../slideLayouts/slideLayout861.xml"/><Relationship Id="rId4" Type="http://schemas.openxmlformats.org/officeDocument/2006/relationships/slideLayout" Target="../slideLayouts/slideLayout855.xml"/><Relationship Id="rId9" Type="http://schemas.openxmlformats.org/officeDocument/2006/relationships/slideLayout" Target="../slideLayouts/slideLayout860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0.xml"/><Relationship Id="rId13" Type="http://schemas.openxmlformats.org/officeDocument/2006/relationships/theme" Target="../theme/theme75.xml"/><Relationship Id="rId3" Type="http://schemas.openxmlformats.org/officeDocument/2006/relationships/slideLayout" Target="../slideLayouts/slideLayout865.xml"/><Relationship Id="rId7" Type="http://schemas.openxmlformats.org/officeDocument/2006/relationships/slideLayout" Target="../slideLayouts/slideLayout869.xml"/><Relationship Id="rId12" Type="http://schemas.openxmlformats.org/officeDocument/2006/relationships/slideLayout" Target="../slideLayouts/slideLayout874.xml"/><Relationship Id="rId2" Type="http://schemas.openxmlformats.org/officeDocument/2006/relationships/slideLayout" Target="../slideLayouts/slideLayout864.xml"/><Relationship Id="rId1" Type="http://schemas.openxmlformats.org/officeDocument/2006/relationships/slideLayout" Target="../slideLayouts/slideLayout863.xml"/><Relationship Id="rId6" Type="http://schemas.openxmlformats.org/officeDocument/2006/relationships/slideLayout" Target="../slideLayouts/slideLayout868.xml"/><Relationship Id="rId11" Type="http://schemas.openxmlformats.org/officeDocument/2006/relationships/slideLayout" Target="../slideLayouts/slideLayout873.xml"/><Relationship Id="rId5" Type="http://schemas.openxmlformats.org/officeDocument/2006/relationships/slideLayout" Target="../slideLayouts/slideLayout867.xml"/><Relationship Id="rId10" Type="http://schemas.openxmlformats.org/officeDocument/2006/relationships/slideLayout" Target="../slideLayouts/slideLayout872.xml"/><Relationship Id="rId4" Type="http://schemas.openxmlformats.org/officeDocument/2006/relationships/slideLayout" Target="../slideLayouts/slideLayout866.xml"/><Relationship Id="rId9" Type="http://schemas.openxmlformats.org/officeDocument/2006/relationships/slideLayout" Target="../slideLayouts/slideLayout871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2.xml"/><Relationship Id="rId13" Type="http://schemas.openxmlformats.org/officeDocument/2006/relationships/slideLayout" Target="../slideLayouts/slideLayout887.xml"/><Relationship Id="rId3" Type="http://schemas.openxmlformats.org/officeDocument/2006/relationships/slideLayout" Target="../slideLayouts/slideLayout877.xml"/><Relationship Id="rId7" Type="http://schemas.openxmlformats.org/officeDocument/2006/relationships/slideLayout" Target="../slideLayouts/slideLayout881.xml"/><Relationship Id="rId12" Type="http://schemas.openxmlformats.org/officeDocument/2006/relationships/slideLayout" Target="../slideLayouts/slideLayout886.xml"/><Relationship Id="rId2" Type="http://schemas.openxmlformats.org/officeDocument/2006/relationships/slideLayout" Target="../slideLayouts/slideLayout876.xml"/><Relationship Id="rId1" Type="http://schemas.openxmlformats.org/officeDocument/2006/relationships/slideLayout" Target="../slideLayouts/slideLayout875.xml"/><Relationship Id="rId6" Type="http://schemas.openxmlformats.org/officeDocument/2006/relationships/slideLayout" Target="../slideLayouts/slideLayout880.xml"/><Relationship Id="rId11" Type="http://schemas.openxmlformats.org/officeDocument/2006/relationships/slideLayout" Target="../slideLayouts/slideLayout885.xml"/><Relationship Id="rId5" Type="http://schemas.openxmlformats.org/officeDocument/2006/relationships/slideLayout" Target="../slideLayouts/slideLayout879.xml"/><Relationship Id="rId10" Type="http://schemas.openxmlformats.org/officeDocument/2006/relationships/slideLayout" Target="../slideLayouts/slideLayout884.xml"/><Relationship Id="rId4" Type="http://schemas.openxmlformats.org/officeDocument/2006/relationships/slideLayout" Target="../slideLayouts/slideLayout878.xml"/><Relationship Id="rId9" Type="http://schemas.openxmlformats.org/officeDocument/2006/relationships/slideLayout" Target="../slideLayouts/slideLayout883.xml"/><Relationship Id="rId14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5.xml"/><Relationship Id="rId13" Type="http://schemas.openxmlformats.org/officeDocument/2006/relationships/slideLayout" Target="../slideLayouts/slideLayout900.xml"/><Relationship Id="rId3" Type="http://schemas.openxmlformats.org/officeDocument/2006/relationships/slideLayout" Target="../slideLayouts/slideLayout890.xml"/><Relationship Id="rId7" Type="http://schemas.openxmlformats.org/officeDocument/2006/relationships/slideLayout" Target="../slideLayouts/slideLayout894.xml"/><Relationship Id="rId12" Type="http://schemas.openxmlformats.org/officeDocument/2006/relationships/slideLayout" Target="../slideLayouts/slideLayout899.xml"/><Relationship Id="rId2" Type="http://schemas.openxmlformats.org/officeDocument/2006/relationships/slideLayout" Target="../slideLayouts/slideLayout889.xml"/><Relationship Id="rId1" Type="http://schemas.openxmlformats.org/officeDocument/2006/relationships/slideLayout" Target="../slideLayouts/slideLayout888.xml"/><Relationship Id="rId6" Type="http://schemas.openxmlformats.org/officeDocument/2006/relationships/slideLayout" Target="../slideLayouts/slideLayout893.xml"/><Relationship Id="rId11" Type="http://schemas.openxmlformats.org/officeDocument/2006/relationships/slideLayout" Target="../slideLayouts/slideLayout898.xml"/><Relationship Id="rId5" Type="http://schemas.openxmlformats.org/officeDocument/2006/relationships/slideLayout" Target="../slideLayouts/slideLayout892.xml"/><Relationship Id="rId10" Type="http://schemas.openxmlformats.org/officeDocument/2006/relationships/slideLayout" Target="../slideLayouts/slideLayout897.xml"/><Relationship Id="rId4" Type="http://schemas.openxmlformats.org/officeDocument/2006/relationships/slideLayout" Target="../slideLayouts/slideLayout891.xml"/><Relationship Id="rId9" Type="http://schemas.openxmlformats.org/officeDocument/2006/relationships/slideLayout" Target="../slideLayouts/slideLayout896.xml"/><Relationship Id="rId14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8.xml"/><Relationship Id="rId13" Type="http://schemas.openxmlformats.org/officeDocument/2006/relationships/theme" Target="../theme/theme78.xml"/><Relationship Id="rId3" Type="http://schemas.openxmlformats.org/officeDocument/2006/relationships/slideLayout" Target="../slideLayouts/slideLayout903.xml"/><Relationship Id="rId7" Type="http://schemas.openxmlformats.org/officeDocument/2006/relationships/slideLayout" Target="../slideLayouts/slideLayout907.xml"/><Relationship Id="rId12" Type="http://schemas.openxmlformats.org/officeDocument/2006/relationships/slideLayout" Target="../slideLayouts/slideLayout912.xml"/><Relationship Id="rId2" Type="http://schemas.openxmlformats.org/officeDocument/2006/relationships/slideLayout" Target="../slideLayouts/slideLayout902.xml"/><Relationship Id="rId1" Type="http://schemas.openxmlformats.org/officeDocument/2006/relationships/slideLayout" Target="../slideLayouts/slideLayout901.xml"/><Relationship Id="rId6" Type="http://schemas.openxmlformats.org/officeDocument/2006/relationships/slideLayout" Target="../slideLayouts/slideLayout906.xml"/><Relationship Id="rId11" Type="http://schemas.openxmlformats.org/officeDocument/2006/relationships/slideLayout" Target="../slideLayouts/slideLayout911.xml"/><Relationship Id="rId5" Type="http://schemas.openxmlformats.org/officeDocument/2006/relationships/slideLayout" Target="../slideLayouts/slideLayout905.xml"/><Relationship Id="rId10" Type="http://schemas.openxmlformats.org/officeDocument/2006/relationships/slideLayout" Target="../slideLayouts/slideLayout910.xml"/><Relationship Id="rId4" Type="http://schemas.openxmlformats.org/officeDocument/2006/relationships/slideLayout" Target="../slideLayouts/slideLayout904.xml"/><Relationship Id="rId9" Type="http://schemas.openxmlformats.org/officeDocument/2006/relationships/slideLayout" Target="../slideLayouts/slideLayout909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0.xml"/><Relationship Id="rId13" Type="http://schemas.openxmlformats.org/officeDocument/2006/relationships/theme" Target="../theme/theme79.xml"/><Relationship Id="rId3" Type="http://schemas.openxmlformats.org/officeDocument/2006/relationships/slideLayout" Target="../slideLayouts/slideLayout915.xml"/><Relationship Id="rId7" Type="http://schemas.openxmlformats.org/officeDocument/2006/relationships/slideLayout" Target="../slideLayouts/slideLayout919.xml"/><Relationship Id="rId12" Type="http://schemas.openxmlformats.org/officeDocument/2006/relationships/slideLayout" Target="../slideLayouts/slideLayout924.xml"/><Relationship Id="rId2" Type="http://schemas.openxmlformats.org/officeDocument/2006/relationships/slideLayout" Target="../slideLayouts/slideLayout914.xml"/><Relationship Id="rId1" Type="http://schemas.openxmlformats.org/officeDocument/2006/relationships/slideLayout" Target="../slideLayouts/slideLayout913.xml"/><Relationship Id="rId6" Type="http://schemas.openxmlformats.org/officeDocument/2006/relationships/slideLayout" Target="../slideLayouts/slideLayout918.xml"/><Relationship Id="rId11" Type="http://schemas.openxmlformats.org/officeDocument/2006/relationships/slideLayout" Target="../slideLayouts/slideLayout923.xml"/><Relationship Id="rId5" Type="http://schemas.openxmlformats.org/officeDocument/2006/relationships/slideLayout" Target="../slideLayouts/slideLayout917.xml"/><Relationship Id="rId10" Type="http://schemas.openxmlformats.org/officeDocument/2006/relationships/slideLayout" Target="../slideLayouts/slideLayout922.xml"/><Relationship Id="rId4" Type="http://schemas.openxmlformats.org/officeDocument/2006/relationships/slideLayout" Target="../slideLayouts/slideLayout916.xml"/><Relationship Id="rId9" Type="http://schemas.openxmlformats.org/officeDocument/2006/relationships/slideLayout" Target="../slideLayouts/slideLayout9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13" Type="http://schemas.openxmlformats.org/officeDocument/2006/relationships/slideLayout" Target="../slideLayouts/slideLayout937.xml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slideLayout" Target="../slideLayouts/slideLayout936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Relationship Id="rId14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5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940.xml"/><Relationship Id="rId7" Type="http://schemas.openxmlformats.org/officeDocument/2006/relationships/slideLayout" Target="../slideLayouts/slideLayout944.xml"/><Relationship Id="rId12" Type="http://schemas.openxmlformats.org/officeDocument/2006/relationships/slideLayout" Target="../slideLayouts/slideLayout949.xml"/><Relationship Id="rId2" Type="http://schemas.openxmlformats.org/officeDocument/2006/relationships/slideLayout" Target="../slideLayouts/slideLayout939.xml"/><Relationship Id="rId1" Type="http://schemas.openxmlformats.org/officeDocument/2006/relationships/slideLayout" Target="../slideLayouts/slideLayout938.xml"/><Relationship Id="rId6" Type="http://schemas.openxmlformats.org/officeDocument/2006/relationships/slideLayout" Target="../slideLayouts/slideLayout943.xml"/><Relationship Id="rId11" Type="http://schemas.openxmlformats.org/officeDocument/2006/relationships/slideLayout" Target="../slideLayouts/slideLayout948.xml"/><Relationship Id="rId5" Type="http://schemas.openxmlformats.org/officeDocument/2006/relationships/slideLayout" Target="../slideLayouts/slideLayout942.xml"/><Relationship Id="rId10" Type="http://schemas.openxmlformats.org/officeDocument/2006/relationships/slideLayout" Target="../slideLayouts/slideLayout947.xml"/><Relationship Id="rId4" Type="http://schemas.openxmlformats.org/officeDocument/2006/relationships/slideLayout" Target="../slideLayouts/slideLayout941.xml"/><Relationship Id="rId9" Type="http://schemas.openxmlformats.org/officeDocument/2006/relationships/slideLayout" Target="../slideLayouts/slideLayout946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7.xml"/><Relationship Id="rId13" Type="http://schemas.openxmlformats.org/officeDocument/2006/relationships/theme" Target="../theme/theme82.xml"/><Relationship Id="rId3" Type="http://schemas.openxmlformats.org/officeDocument/2006/relationships/slideLayout" Target="../slideLayouts/slideLayout952.xml"/><Relationship Id="rId7" Type="http://schemas.openxmlformats.org/officeDocument/2006/relationships/slideLayout" Target="../slideLayouts/slideLayout956.xml"/><Relationship Id="rId12" Type="http://schemas.openxmlformats.org/officeDocument/2006/relationships/slideLayout" Target="../slideLayouts/slideLayout961.xml"/><Relationship Id="rId2" Type="http://schemas.openxmlformats.org/officeDocument/2006/relationships/slideLayout" Target="../slideLayouts/slideLayout951.xml"/><Relationship Id="rId1" Type="http://schemas.openxmlformats.org/officeDocument/2006/relationships/slideLayout" Target="../slideLayouts/slideLayout950.xml"/><Relationship Id="rId6" Type="http://schemas.openxmlformats.org/officeDocument/2006/relationships/slideLayout" Target="../slideLayouts/slideLayout955.xml"/><Relationship Id="rId11" Type="http://schemas.openxmlformats.org/officeDocument/2006/relationships/slideLayout" Target="../slideLayouts/slideLayout960.xml"/><Relationship Id="rId5" Type="http://schemas.openxmlformats.org/officeDocument/2006/relationships/slideLayout" Target="../slideLayouts/slideLayout954.xml"/><Relationship Id="rId10" Type="http://schemas.openxmlformats.org/officeDocument/2006/relationships/slideLayout" Target="../slideLayouts/slideLayout959.xml"/><Relationship Id="rId4" Type="http://schemas.openxmlformats.org/officeDocument/2006/relationships/slideLayout" Target="../slideLayouts/slideLayout953.xml"/><Relationship Id="rId9" Type="http://schemas.openxmlformats.org/officeDocument/2006/relationships/slideLayout" Target="../slideLayouts/slideLayout958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9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964.xml"/><Relationship Id="rId7" Type="http://schemas.openxmlformats.org/officeDocument/2006/relationships/slideLayout" Target="../slideLayouts/slideLayout968.xml"/><Relationship Id="rId12" Type="http://schemas.openxmlformats.org/officeDocument/2006/relationships/slideLayout" Target="../slideLayouts/slideLayout973.xml"/><Relationship Id="rId2" Type="http://schemas.openxmlformats.org/officeDocument/2006/relationships/slideLayout" Target="../slideLayouts/slideLayout963.xml"/><Relationship Id="rId1" Type="http://schemas.openxmlformats.org/officeDocument/2006/relationships/slideLayout" Target="../slideLayouts/slideLayout962.xml"/><Relationship Id="rId6" Type="http://schemas.openxmlformats.org/officeDocument/2006/relationships/slideLayout" Target="../slideLayouts/slideLayout967.xml"/><Relationship Id="rId11" Type="http://schemas.openxmlformats.org/officeDocument/2006/relationships/slideLayout" Target="../slideLayouts/slideLayout972.xml"/><Relationship Id="rId5" Type="http://schemas.openxmlformats.org/officeDocument/2006/relationships/slideLayout" Target="../slideLayouts/slideLayout966.xml"/><Relationship Id="rId10" Type="http://schemas.openxmlformats.org/officeDocument/2006/relationships/slideLayout" Target="../slideLayouts/slideLayout971.xml"/><Relationship Id="rId4" Type="http://schemas.openxmlformats.org/officeDocument/2006/relationships/slideLayout" Target="../slideLayouts/slideLayout965.xml"/><Relationship Id="rId9" Type="http://schemas.openxmlformats.org/officeDocument/2006/relationships/slideLayout" Target="../slideLayouts/slideLayout970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1.xml"/><Relationship Id="rId13" Type="http://schemas.openxmlformats.org/officeDocument/2006/relationships/theme" Target="../theme/theme84.xml"/><Relationship Id="rId3" Type="http://schemas.openxmlformats.org/officeDocument/2006/relationships/slideLayout" Target="../slideLayouts/slideLayout976.xml"/><Relationship Id="rId7" Type="http://schemas.openxmlformats.org/officeDocument/2006/relationships/slideLayout" Target="../slideLayouts/slideLayout980.xml"/><Relationship Id="rId12" Type="http://schemas.openxmlformats.org/officeDocument/2006/relationships/slideLayout" Target="../slideLayouts/slideLayout985.xml"/><Relationship Id="rId2" Type="http://schemas.openxmlformats.org/officeDocument/2006/relationships/slideLayout" Target="../slideLayouts/slideLayout975.xml"/><Relationship Id="rId1" Type="http://schemas.openxmlformats.org/officeDocument/2006/relationships/slideLayout" Target="../slideLayouts/slideLayout974.xml"/><Relationship Id="rId6" Type="http://schemas.openxmlformats.org/officeDocument/2006/relationships/slideLayout" Target="../slideLayouts/slideLayout979.xml"/><Relationship Id="rId11" Type="http://schemas.openxmlformats.org/officeDocument/2006/relationships/slideLayout" Target="../slideLayouts/slideLayout984.xml"/><Relationship Id="rId5" Type="http://schemas.openxmlformats.org/officeDocument/2006/relationships/slideLayout" Target="../slideLayouts/slideLayout978.xml"/><Relationship Id="rId10" Type="http://schemas.openxmlformats.org/officeDocument/2006/relationships/slideLayout" Target="../slideLayouts/slideLayout983.xml"/><Relationship Id="rId4" Type="http://schemas.openxmlformats.org/officeDocument/2006/relationships/slideLayout" Target="../slideLayouts/slideLayout977.xml"/><Relationship Id="rId9" Type="http://schemas.openxmlformats.org/officeDocument/2006/relationships/slideLayout" Target="../slideLayouts/slideLayout98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3.xml"/><Relationship Id="rId13" Type="http://schemas.openxmlformats.org/officeDocument/2006/relationships/theme" Target="../theme/theme85.xml"/><Relationship Id="rId3" Type="http://schemas.openxmlformats.org/officeDocument/2006/relationships/slideLayout" Target="../slideLayouts/slideLayout988.xml"/><Relationship Id="rId7" Type="http://schemas.openxmlformats.org/officeDocument/2006/relationships/slideLayout" Target="../slideLayouts/slideLayout992.xml"/><Relationship Id="rId12" Type="http://schemas.openxmlformats.org/officeDocument/2006/relationships/slideLayout" Target="../slideLayouts/slideLayout997.xml"/><Relationship Id="rId2" Type="http://schemas.openxmlformats.org/officeDocument/2006/relationships/slideLayout" Target="../slideLayouts/slideLayout987.xml"/><Relationship Id="rId1" Type="http://schemas.openxmlformats.org/officeDocument/2006/relationships/slideLayout" Target="../slideLayouts/slideLayout986.xml"/><Relationship Id="rId6" Type="http://schemas.openxmlformats.org/officeDocument/2006/relationships/slideLayout" Target="../slideLayouts/slideLayout991.xml"/><Relationship Id="rId11" Type="http://schemas.openxmlformats.org/officeDocument/2006/relationships/slideLayout" Target="../slideLayouts/slideLayout996.xml"/><Relationship Id="rId5" Type="http://schemas.openxmlformats.org/officeDocument/2006/relationships/slideLayout" Target="../slideLayouts/slideLayout990.xml"/><Relationship Id="rId10" Type="http://schemas.openxmlformats.org/officeDocument/2006/relationships/slideLayout" Target="../slideLayouts/slideLayout995.xml"/><Relationship Id="rId4" Type="http://schemas.openxmlformats.org/officeDocument/2006/relationships/slideLayout" Target="../slideLayouts/slideLayout989.xml"/><Relationship Id="rId9" Type="http://schemas.openxmlformats.org/officeDocument/2006/relationships/slideLayout" Target="../slideLayouts/slideLayout994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5.xml"/><Relationship Id="rId13" Type="http://schemas.openxmlformats.org/officeDocument/2006/relationships/theme" Target="../theme/theme86.xml"/><Relationship Id="rId3" Type="http://schemas.openxmlformats.org/officeDocument/2006/relationships/slideLayout" Target="../slideLayouts/slideLayout1000.xml"/><Relationship Id="rId7" Type="http://schemas.openxmlformats.org/officeDocument/2006/relationships/slideLayout" Target="../slideLayouts/slideLayout1004.xml"/><Relationship Id="rId12" Type="http://schemas.openxmlformats.org/officeDocument/2006/relationships/slideLayout" Target="../slideLayouts/slideLayout1009.xml"/><Relationship Id="rId2" Type="http://schemas.openxmlformats.org/officeDocument/2006/relationships/slideLayout" Target="../slideLayouts/slideLayout999.xml"/><Relationship Id="rId1" Type="http://schemas.openxmlformats.org/officeDocument/2006/relationships/slideLayout" Target="../slideLayouts/slideLayout998.xml"/><Relationship Id="rId6" Type="http://schemas.openxmlformats.org/officeDocument/2006/relationships/slideLayout" Target="../slideLayouts/slideLayout1003.xml"/><Relationship Id="rId11" Type="http://schemas.openxmlformats.org/officeDocument/2006/relationships/slideLayout" Target="../slideLayouts/slideLayout1008.xml"/><Relationship Id="rId5" Type="http://schemas.openxmlformats.org/officeDocument/2006/relationships/slideLayout" Target="../slideLayouts/slideLayout1002.xml"/><Relationship Id="rId10" Type="http://schemas.openxmlformats.org/officeDocument/2006/relationships/slideLayout" Target="../slideLayouts/slideLayout1007.xml"/><Relationship Id="rId4" Type="http://schemas.openxmlformats.org/officeDocument/2006/relationships/slideLayout" Target="../slideLayouts/slideLayout1001.xml"/><Relationship Id="rId9" Type="http://schemas.openxmlformats.org/officeDocument/2006/relationships/slideLayout" Target="../slideLayouts/slideLayout1006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7.xml"/><Relationship Id="rId3" Type="http://schemas.openxmlformats.org/officeDocument/2006/relationships/slideLayout" Target="../slideLayouts/slideLayout1012.xml"/><Relationship Id="rId7" Type="http://schemas.openxmlformats.org/officeDocument/2006/relationships/slideLayout" Target="../slideLayouts/slideLayout1016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1011.xml"/><Relationship Id="rId1" Type="http://schemas.openxmlformats.org/officeDocument/2006/relationships/slideLayout" Target="../slideLayouts/slideLayout1010.xml"/><Relationship Id="rId6" Type="http://schemas.openxmlformats.org/officeDocument/2006/relationships/slideLayout" Target="../slideLayouts/slideLayout1015.xml"/><Relationship Id="rId11" Type="http://schemas.openxmlformats.org/officeDocument/2006/relationships/slideLayout" Target="../slideLayouts/slideLayout1020.xml"/><Relationship Id="rId5" Type="http://schemas.openxmlformats.org/officeDocument/2006/relationships/slideLayout" Target="../slideLayouts/slideLayout1014.xml"/><Relationship Id="rId10" Type="http://schemas.openxmlformats.org/officeDocument/2006/relationships/slideLayout" Target="../slideLayouts/slideLayout1019.xml"/><Relationship Id="rId4" Type="http://schemas.openxmlformats.org/officeDocument/2006/relationships/slideLayout" Target="../slideLayouts/slideLayout1013.xml"/><Relationship Id="rId9" Type="http://schemas.openxmlformats.org/officeDocument/2006/relationships/slideLayout" Target="../slideLayouts/slideLayout1018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8.xml"/><Relationship Id="rId13" Type="http://schemas.openxmlformats.org/officeDocument/2006/relationships/theme" Target="../theme/theme88.xml"/><Relationship Id="rId3" Type="http://schemas.openxmlformats.org/officeDocument/2006/relationships/slideLayout" Target="../slideLayouts/slideLayout1023.xml"/><Relationship Id="rId7" Type="http://schemas.openxmlformats.org/officeDocument/2006/relationships/slideLayout" Target="../slideLayouts/slideLayout1027.xml"/><Relationship Id="rId12" Type="http://schemas.openxmlformats.org/officeDocument/2006/relationships/slideLayout" Target="../slideLayouts/slideLayout1032.xml"/><Relationship Id="rId2" Type="http://schemas.openxmlformats.org/officeDocument/2006/relationships/slideLayout" Target="../slideLayouts/slideLayout1022.xml"/><Relationship Id="rId1" Type="http://schemas.openxmlformats.org/officeDocument/2006/relationships/slideLayout" Target="../slideLayouts/slideLayout1021.xml"/><Relationship Id="rId6" Type="http://schemas.openxmlformats.org/officeDocument/2006/relationships/slideLayout" Target="../slideLayouts/slideLayout1026.xml"/><Relationship Id="rId11" Type="http://schemas.openxmlformats.org/officeDocument/2006/relationships/slideLayout" Target="../slideLayouts/slideLayout1031.xml"/><Relationship Id="rId5" Type="http://schemas.openxmlformats.org/officeDocument/2006/relationships/slideLayout" Target="../slideLayouts/slideLayout1025.xml"/><Relationship Id="rId10" Type="http://schemas.openxmlformats.org/officeDocument/2006/relationships/slideLayout" Target="../slideLayouts/slideLayout1030.xml"/><Relationship Id="rId4" Type="http://schemas.openxmlformats.org/officeDocument/2006/relationships/slideLayout" Target="../slideLayouts/slideLayout1024.xml"/><Relationship Id="rId9" Type="http://schemas.openxmlformats.org/officeDocument/2006/relationships/slideLayout" Target="../slideLayouts/slideLayout1029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0.xml"/><Relationship Id="rId13" Type="http://schemas.openxmlformats.org/officeDocument/2006/relationships/theme" Target="../theme/theme89.xml"/><Relationship Id="rId3" Type="http://schemas.openxmlformats.org/officeDocument/2006/relationships/slideLayout" Target="../slideLayouts/slideLayout1035.xml"/><Relationship Id="rId7" Type="http://schemas.openxmlformats.org/officeDocument/2006/relationships/slideLayout" Target="../slideLayouts/slideLayout1039.xml"/><Relationship Id="rId12" Type="http://schemas.openxmlformats.org/officeDocument/2006/relationships/slideLayout" Target="../slideLayouts/slideLayout1044.xml"/><Relationship Id="rId2" Type="http://schemas.openxmlformats.org/officeDocument/2006/relationships/slideLayout" Target="../slideLayouts/slideLayout1034.xml"/><Relationship Id="rId1" Type="http://schemas.openxmlformats.org/officeDocument/2006/relationships/slideLayout" Target="../slideLayouts/slideLayout1033.xml"/><Relationship Id="rId6" Type="http://schemas.openxmlformats.org/officeDocument/2006/relationships/slideLayout" Target="../slideLayouts/slideLayout1038.xml"/><Relationship Id="rId11" Type="http://schemas.openxmlformats.org/officeDocument/2006/relationships/slideLayout" Target="../slideLayouts/slideLayout1043.xml"/><Relationship Id="rId5" Type="http://schemas.openxmlformats.org/officeDocument/2006/relationships/slideLayout" Target="../slideLayouts/slideLayout1037.xml"/><Relationship Id="rId10" Type="http://schemas.openxmlformats.org/officeDocument/2006/relationships/slideLayout" Target="../slideLayouts/slideLayout1042.xml"/><Relationship Id="rId4" Type="http://schemas.openxmlformats.org/officeDocument/2006/relationships/slideLayout" Target="../slideLayouts/slideLayout1036.xml"/><Relationship Id="rId9" Type="http://schemas.openxmlformats.org/officeDocument/2006/relationships/slideLayout" Target="../slideLayouts/slideLayout104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2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1047.xml"/><Relationship Id="rId7" Type="http://schemas.openxmlformats.org/officeDocument/2006/relationships/slideLayout" Target="../slideLayouts/slideLayout1051.xml"/><Relationship Id="rId12" Type="http://schemas.openxmlformats.org/officeDocument/2006/relationships/slideLayout" Target="../slideLayouts/slideLayout1056.xml"/><Relationship Id="rId2" Type="http://schemas.openxmlformats.org/officeDocument/2006/relationships/slideLayout" Target="../slideLayouts/slideLayout1046.xml"/><Relationship Id="rId1" Type="http://schemas.openxmlformats.org/officeDocument/2006/relationships/slideLayout" Target="../slideLayouts/slideLayout1045.xml"/><Relationship Id="rId6" Type="http://schemas.openxmlformats.org/officeDocument/2006/relationships/slideLayout" Target="../slideLayouts/slideLayout1050.xml"/><Relationship Id="rId11" Type="http://schemas.openxmlformats.org/officeDocument/2006/relationships/slideLayout" Target="../slideLayouts/slideLayout1055.xml"/><Relationship Id="rId5" Type="http://schemas.openxmlformats.org/officeDocument/2006/relationships/slideLayout" Target="../slideLayouts/slideLayout1049.xml"/><Relationship Id="rId10" Type="http://schemas.openxmlformats.org/officeDocument/2006/relationships/slideLayout" Target="../slideLayouts/slideLayout1054.xml"/><Relationship Id="rId4" Type="http://schemas.openxmlformats.org/officeDocument/2006/relationships/slideLayout" Target="../slideLayouts/slideLayout1048.xml"/><Relationship Id="rId9" Type="http://schemas.openxmlformats.org/officeDocument/2006/relationships/slideLayout" Target="../slideLayouts/slideLayout1053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13" Type="http://schemas.openxmlformats.org/officeDocument/2006/relationships/theme" Target="../theme/theme91.xml"/><Relationship Id="rId3" Type="http://schemas.openxmlformats.org/officeDocument/2006/relationships/slideLayout" Target="../slideLayouts/slideLayout1059.xml"/><Relationship Id="rId7" Type="http://schemas.openxmlformats.org/officeDocument/2006/relationships/slideLayout" Target="../slideLayouts/slideLayout1063.xml"/><Relationship Id="rId12" Type="http://schemas.openxmlformats.org/officeDocument/2006/relationships/slideLayout" Target="../slideLayouts/slideLayout1068.xml"/><Relationship Id="rId2" Type="http://schemas.openxmlformats.org/officeDocument/2006/relationships/slideLayout" Target="../slideLayouts/slideLayout1058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5" Type="http://schemas.openxmlformats.org/officeDocument/2006/relationships/slideLayout" Target="../slideLayouts/slideLayout1061.xml"/><Relationship Id="rId10" Type="http://schemas.openxmlformats.org/officeDocument/2006/relationships/slideLayout" Target="../slideLayouts/slideLayout1066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6.xml"/><Relationship Id="rId13" Type="http://schemas.openxmlformats.org/officeDocument/2006/relationships/theme" Target="../theme/theme92.xml"/><Relationship Id="rId3" Type="http://schemas.openxmlformats.org/officeDocument/2006/relationships/slideLayout" Target="../slideLayouts/slideLayout1071.xml"/><Relationship Id="rId7" Type="http://schemas.openxmlformats.org/officeDocument/2006/relationships/slideLayout" Target="../slideLayouts/slideLayout1075.xml"/><Relationship Id="rId12" Type="http://schemas.openxmlformats.org/officeDocument/2006/relationships/slideLayout" Target="../slideLayouts/slideLayout1080.xml"/><Relationship Id="rId2" Type="http://schemas.openxmlformats.org/officeDocument/2006/relationships/slideLayout" Target="../slideLayouts/slideLayout1070.xml"/><Relationship Id="rId1" Type="http://schemas.openxmlformats.org/officeDocument/2006/relationships/slideLayout" Target="../slideLayouts/slideLayout1069.xml"/><Relationship Id="rId6" Type="http://schemas.openxmlformats.org/officeDocument/2006/relationships/slideLayout" Target="../slideLayouts/slideLayout1074.xml"/><Relationship Id="rId11" Type="http://schemas.openxmlformats.org/officeDocument/2006/relationships/slideLayout" Target="../slideLayouts/slideLayout1079.xml"/><Relationship Id="rId5" Type="http://schemas.openxmlformats.org/officeDocument/2006/relationships/slideLayout" Target="../slideLayouts/slideLayout1073.xml"/><Relationship Id="rId10" Type="http://schemas.openxmlformats.org/officeDocument/2006/relationships/slideLayout" Target="../slideLayouts/slideLayout1078.xml"/><Relationship Id="rId4" Type="http://schemas.openxmlformats.org/officeDocument/2006/relationships/slideLayout" Target="../slideLayouts/slideLayout1072.xml"/><Relationship Id="rId9" Type="http://schemas.openxmlformats.org/officeDocument/2006/relationships/slideLayout" Target="../slideLayouts/slideLayout1077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8.xml"/><Relationship Id="rId13" Type="http://schemas.openxmlformats.org/officeDocument/2006/relationships/theme" Target="../theme/theme93.xml"/><Relationship Id="rId3" Type="http://schemas.openxmlformats.org/officeDocument/2006/relationships/slideLayout" Target="../slideLayouts/slideLayout1083.xml"/><Relationship Id="rId7" Type="http://schemas.openxmlformats.org/officeDocument/2006/relationships/slideLayout" Target="../slideLayouts/slideLayout1087.xml"/><Relationship Id="rId12" Type="http://schemas.openxmlformats.org/officeDocument/2006/relationships/slideLayout" Target="../slideLayouts/slideLayout1092.xml"/><Relationship Id="rId2" Type="http://schemas.openxmlformats.org/officeDocument/2006/relationships/slideLayout" Target="../slideLayouts/slideLayout1082.xml"/><Relationship Id="rId1" Type="http://schemas.openxmlformats.org/officeDocument/2006/relationships/slideLayout" Target="../slideLayouts/slideLayout1081.xml"/><Relationship Id="rId6" Type="http://schemas.openxmlformats.org/officeDocument/2006/relationships/slideLayout" Target="../slideLayouts/slideLayout1086.xml"/><Relationship Id="rId11" Type="http://schemas.openxmlformats.org/officeDocument/2006/relationships/slideLayout" Target="../slideLayouts/slideLayout1091.xml"/><Relationship Id="rId5" Type="http://schemas.openxmlformats.org/officeDocument/2006/relationships/slideLayout" Target="../slideLayouts/slideLayout1085.xml"/><Relationship Id="rId10" Type="http://schemas.openxmlformats.org/officeDocument/2006/relationships/slideLayout" Target="../slideLayouts/slideLayout1090.xml"/><Relationship Id="rId4" Type="http://schemas.openxmlformats.org/officeDocument/2006/relationships/slideLayout" Target="../slideLayouts/slideLayout1084.xml"/><Relationship Id="rId9" Type="http://schemas.openxmlformats.org/officeDocument/2006/relationships/slideLayout" Target="../slideLayouts/slideLayout1089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0.xml"/><Relationship Id="rId13" Type="http://schemas.openxmlformats.org/officeDocument/2006/relationships/theme" Target="../theme/theme94.xml"/><Relationship Id="rId3" Type="http://schemas.openxmlformats.org/officeDocument/2006/relationships/slideLayout" Target="../slideLayouts/slideLayout1095.xml"/><Relationship Id="rId7" Type="http://schemas.openxmlformats.org/officeDocument/2006/relationships/slideLayout" Target="../slideLayouts/slideLayout1099.xml"/><Relationship Id="rId12" Type="http://schemas.openxmlformats.org/officeDocument/2006/relationships/slideLayout" Target="../slideLayouts/slideLayout1104.xml"/><Relationship Id="rId2" Type="http://schemas.openxmlformats.org/officeDocument/2006/relationships/slideLayout" Target="../slideLayouts/slideLayout1094.xml"/><Relationship Id="rId1" Type="http://schemas.openxmlformats.org/officeDocument/2006/relationships/slideLayout" Target="../slideLayouts/slideLayout1093.xml"/><Relationship Id="rId6" Type="http://schemas.openxmlformats.org/officeDocument/2006/relationships/slideLayout" Target="../slideLayouts/slideLayout1098.xml"/><Relationship Id="rId11" Type="http://schemas.openxmlformats.org/officeDocument/2006/relationships/slideLayout" Target="../slideLayouts/slideLayout1103.xml"/><Relationship Id="rId5" Type="http://schemas.openxmlformats.org/officeDocument/2006/relationships/slideLayout" Target="../slideLayouts/slideLayout1097.xml"/><Relationship Id="rId10" Type="http://schemas.openxmlformats.org/officeDocument/2006/relationships/slideLayout" Target="../slideLayouts/slideLayout1102.xml"/><Relationship Id="rId4" Type="http://schemas.openxmlformats.org/officeDocument/2006/relationships/slideLayout" Target="../slideLayouts/slideLayout1096.xml"/><Relationship Id="rId9" Type="http://schemas.openxmlformats.org/officeDocument/2006/relationships/slideLayout" Target="../slideLayouts/slideLayout1101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2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107.xml"/><Relationship Id="rId7" Type="http://schemas.openxmlformats.org/officeDocument/2006/relationships/slideLayout" Target="../slideLayouts/slideLayout1111.xml"/><Relationship Id="rId12" Type="http://schemas.openxmlformats.org/officeDocument/2006/relationships/slideLayout" Target="../slideLayouts/slideLayout1116.xml"/><Relationship Id="rId2" Type="http://schemas.openxmlformats.org/officeDocument/2006/relationships/slideLayout" Target="../slideLayouts/slideLayout1106.xml"/><Relationship Id="rId1" Type="http://schemas.openxmlformats.org/officeDocument/2006/relationships/slideLayout" Target="../slideLayouts/slideLayout1105.xml"/><Relationship Id="rId6" Type="http://schemas.openxmlformats.org/officeDocument/2006/relationships/slideLayout" Target="../slideLayouts/slideLayout1110.xml"/><Relationship Id="rId11" Type="http://schemas.openxmlformats.org/officeDocument/2006/relationships/slideLayout" Target="../slideLayouts/slideLayout1115.xml"/><Relationship Id="rId5" Type="http://schemas.openxmlformats.org/officeDocument/2006/relationships/slideLayout" Target="../slideLayouts/slideLayout1109.xml"/><Relationship Id="rId10" Type="http://schemas.openxmlformats.org/officeDocument/2006/relationships/slideLayout" Target="../slideLayouts/slideLayout1114.xml"/><Relationship Id="rId4" Type="http://schemas.openxmlformats.org/officeDocument/2006/relationships/slideLayout" Target="../slideLayouts/slideLayout1108.xml"/><Relationship Id="rId9" Type="http://schemas.openxmlformats.org/officeDocument/2006/relationships/slideLayout" Target="../slideLayouts/slideLayout1113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4.xml"/><Relationship Id="rId13" Type="http://schemas.openxmlformats.org/officeDocument/2006/relationships/theme" Target="../theme/theme96.xml"/><Relationship Id="rId3" Type="http://schemas.openxmlformats.org/officeDocument/2006/relationships/slideLayout" Target="../slideLayouts/slideLayout1119.xml"/><Relationship Id="rId7" Type="http://schemas.openxmlformats.org/officeDocument/2006/relationships/slideLayout" Target="../slideLayouts/slideLayout1123.xml"/><Relationship Id="rId12" Type="http://schemas.openxmlformats.org/officeDocument/2006/relationships/slideLayout" Target="../slideLayouts/slideLayout1128.xml"/><Relationship Id="rId2" Type="http://schemas.openxmlformats.org/officeDocument/2006/relationships/slideLayout" Target="../slideLayouts/slideLayout1118.xml"/><Relationship Id="rId1" Type="http://schemas.openxmlformats.org/officeDocument/2006/relationships/slideLayout" Target="../slideLayouts/slideLayout1117.xml"/><Relationship Id="rId6" Type="http://schemas.openxmlformats.org/officeDocument/2006/relationships/slideLayout" Target="../slideLayouts/slideLayout1122.xml"/><Relationship Id="rId11" Type="http://schemas.openxmlformats.org/officeDocument/2006/relationships/slideLayout" Target="../slideLayouts/slideLayout1127.xml"/><Relationship Id="rId5" Type="http://schemas.openxmlformats.org/officeDocument/2006/relationships/slideLayout" Target="../slideLayouts/slideLayout1121.xml"/><Relationship Id="rId10" Type="http://schemas.openxmlformats.org/officeDocument/2006/relationships/slideLayout" Target="../slideLayouts/slideLayout1126.xml"/><Relationship Id="rId4" Type="http://schemas.openxmlformats.org/officeDocument/2006/relationships/slideLayout" Target="../slideLayouts/slideLayout1120.xml"/><Relationship Id="rId9" Type="http://schemas.openxmlformats.org/officeDocument/2006/relationships/slideLayout" Target="../slideLayouts/slideLayout1125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6.xml"/><Relationship Id="rId3" Type="http://schemas.openxmlformats.org/officeDocument/2006/relationships/slideLayout" Target="../slideLayouts/slideLayout1131.xml"/><Relationship Id="rId7" Type="http://schemas.openxmlformats.org/officeDocument/2006/relationships/slideLayout" Target="../slideLayouts/slideLayout1135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130.xml"/><Relationship Id="rId1" Type="http://schemas.openxmlformats.org/officeDocument/2006/relationships/slideLayout" Target="../slideLayouts/slideLayout1129.xml"/><Relationship Id="rId6" Type="http://schemas.openxmlformats.org/officeDocument/2006/relationships/slideLayout" Target="../slideLayouts/slideLayout1134.xml"/><Relationship Id="rId11" Type="http://schemas.openxmlformats.org/officeDocument/2006/relationships/slideLayout" Target="../slideLayouts/slideLayout1139.xml"/><Relationship Id="rId5" Type="http://schemas.openxmlformats.org/officeDocument/2006/relationships/slideLayout" Target="../slideLayouts/slideLayout1133.xml"/><Relationship Id="rId10" Type="http://schemas.openxmlformats.org/officeDocument/2006/relationships/slideLayout" Target="../slideLayouts/slideLayout1138.xml"/><Relationship Id="rId4" Type="http://schemas.openxmlformats.org/officeDocument/2006/relationships/slideLayout" Target="../slideLayouts/slideLayout1132.xml"/><Relationship Id="rId9" Type="http://schemas.openxmlformats.org/officeDocument/2006/relationships/slideLayout" Target="../slideLayouts/slideLayout1137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7.xml"/><Relationship Id="rId13" Type="http://schemas.openxmlformats.org/officeDocument/2006/relationships/theme" Target="../theme/theme98.xml"/><Relationship Id="rId3" Type="http://schemas.openxmlformats.org/officeDocument/2006/relationships/slideLayout" Target="../slideLayouts/slideLayout1142.xml"/><Relationship Id="rId7" Type="http://schemas.openxmlformats.org/officeDocument/2006/relationships/slideLayout" Target="../slideLayouts/slideLayout1146.xml"/><Relationship Id="rId12" Type="http://schemas.openxmlformats.org/officeDocument/2006/relationships/slideLayout" Target="../slideLayouts/slideLayout1151.xml"/><Relationship Id="rId2" Type="http://schemas.openxmlformats.org/officeDocument/2006/relationships/slideLayout" Target="../slideLayouts/slideLayout1141.xml"/><Relationship Id="rId1" Type="http://schemas.openxmlformats.org/officeDocument/2006/relationships/slideLayout" Target="../slideLayouts/slideLayout1140.xml"/><Relationship Id="rId6" Type="http://schemas.openxmlformats.org/officeDocument/2006/relationships/slideLayout" Target="../slideLayouts/slideLayout1145.xml"/><Relationship Id="rId11" Type="http://schemas.openxmlformats.org/officeDocument/2006/relationships/slideLayout" Target="../slideLayouts/slideLayout1150.xml"/><Relationship Id="rId5" Type="http://schemas.openxmlformats.org/officeDocument/2006/relationships/slideLayout" Target="../slideLayouts/slideLayout1144.xml"/><Relationship Id="rId10" Type="http://schemas.openxmlformats.org/officeDocument/2006/relationships/slideLayout" Target="../slideLayouts/slideLayout1149.xml"/><Relationship Id="rId4" Type="http://schemas.openxmlformats.org/officeDocument/2006/relationships/slideLayout" Target="../slideLayouts/slideLayout1143.xml"/><Relationship Id="rId9" Type="http://schemas.openxmlformats.org/officeDocument/2006/relationships/slideLayout" Target="../slideLayouts/slideLayout1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88CF-427C-4103-BEC5-B7413DBBBBEA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24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224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F65DC-8A0D-40CD-95A9-CF34280CF6B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85A69D-DB75-4CC6-B6AD-CC8A8DDAC92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9668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8F338-9412-4B21-BF77-259D7957356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2065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6127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8342FB-C128-4AC9-A20A-5E6E846B9AC1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7340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9109A6-1593-4A7A-ADEA-CB50F8C22B1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B836C-E15F-4F33-AA64-777ED0E9F0B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4482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133AC-9B28-4568-94C8-A79CF0BED1C9}" type="datetime1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088D6-1079-454B-BA44-84E2B8E53E53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21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037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2837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568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50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1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8879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84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42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506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B245256-A6AB-4257-85EA-DAD282A349E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506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506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0E3DE-D3C5-404A-AA19-B5E8F96A73A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9530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5pPr>
      <a:lvl6pPr marL="192881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6pPr>
      <a:lvl7pPr marL="385763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7pPr>
      <a:lvl8pPr marL="578644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8pPr>
      <a:lvl9pPr marL="771525" algn="ctr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Arial" pitchFamily="34" charset="0"/>
        </a:defRPr>
      </a:lvl9pPr>
    </p:titleStyle>
    <p:bodyStyle>
      <a:lvl1pPr marL="144661" indent="-14466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3" indent="-1205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7F7183-F816-4B22-9964-8C382ABA1B7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2485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1F66AE-1F0D-4996-A10B-18C8567DB178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02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19ECC2-75DB-4B74-890F-EFE6ABBB9CCF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C5A51-85C0-4884-9F15-6E38614DC5D7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  <p:sldLayoutId id="21474845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8D63D0-33C0-4F87-8305-07F6CDD175EF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0212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7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B245256-A6AB-4257-85EA-DAD282A349E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0E3DE-D3C5-404A-AA19-B5E8F96A73A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5251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6EE04CD-8C3A-4151-AC88-4A6FFD54B4E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64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  <p:sldLayoutId id="2147484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6D3743-645C-4D84-8758-9F92849600CC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7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6EE04CD-8C3A-4151-AC88-4A6FFD54B4E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84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90" r:id="rId1"/>
    <p:sldLayoutId id="2147484991" r:id="rId2"/>
    <p:sldLayoutId id="2147484992" r:id="rId3"/>
    <p:sldLayoutId id="2147484993" r:id="rId4"/>
    <p:sldLayoutId id="2147484994" r:id="rId5"/>
    <p:sldLayoutId id="2147484995" r:id="rId6"/>
    <p:sldLayoutId id="2147484996" r:id="rId7"/>
    <p:sldLayoutId id="2147484997" r:id="rId8"/>
    <p:sldLayoutId id="2147484998" r:id="rId9"/>
    <p:sldLayoutId id="2147484999" r:id="rId10"/>
    <p:sldLayoutId id="21474850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1F66AE-1F0D-4996-A10B-18C8567DB178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53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20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87" r:id="rId1"/>
    <p:sldLayoutId id="2147485188" r:id="rId2"/>
    <p:sldLayoutId id="2147485189" r:id="rId3"/>
    <p:sldLayoutId id="2147485190" r:id="rId4"/>
    <p:sldLayoutId id="2147485191" r:id="rId5"/>
    <p:sldLayoutId id="2147485192" r:id="rId6"/>
    <p:sldLayoutId id="2147485193" r:id="rId7"/>
    <p:sldLayoutId id="2147485194" r:id="rId8"/>
    <p:sldLayoutId id="2147485195" r:id="rId9"/>
    <p:sldLayoutId id="2147485196" r:id="rId10"/>
    <p:sldLayoutId id="21474851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47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99" r:id="rId1"/>
    <p:sldLayoutId id="2147485200" r:id="rId2"/>
    <p:sldLayoutId id="2147485201" r:id="rId3"/>
    <p:sldLayoutId id="2147485202" r:id="rId4"/>
    <p:sldLayoutId id="2147485203" r:id="rId5"/>
    <p:sldLayoutId id="2147485204" r:id="rId6"/>
    <p:sldLayoutId id="2147485205" r:id="rId7"/>
    <p:sldLayoutId id="2147485206" r:id="rId8"/>
    <p:sldLayoutId id="2147485207" r:id="rId9"/>
    <p:sldLayoutId id="2147485208" r:id="rId10"/>
    <p:sldLayoutId id="2147485209" r:id="rId11"/>
    <p:sldLayoutId id="21474852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97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  <p:sldLayoutId id="2147485239" r:id="rId4"/>
    <p:sldLayoutId id="2147485240" r:id="rId5"/>
    <p:sldLayoutId id="2147485241" r:id="rId6"/>
    <p:sldLayoutId id="2147485242" r:id="rId7"/>
    <p:sldLayoutId id="2147485243" r:id="rId8"/>
    <p:sldLayoutId id="2147485244" r:id="rId9"/>
    <p:sldLayoutId id="2147485245" r:id="rId10"/>
    <p:sldLayoutId id="2147485246" r:id="rId11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B245256-A6AB-4257-85EA-DAD282A349E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0E3DE-D3C5-404A-AA19-B5E8F96A73AA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11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98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98" r:id="rId1"/>
    <p:sldLayoutId id="2147485399" r:id="rId2"/>
    <p:sldLayoutId id="2147485400" r:id="rId3"/>
    <p:sldLayoutId id="2147485401" r:id="rId4"/>
    <p:sldLayoutId id="2147485402" r:id="rId5"/>
    <p:sldLayoutId id="2147485403" r:id="rId6"/>
    <p:sldLayoutId id="2147485404" r:id="rId7"/>
    <p:sldLayoutId id="2147485405" r:id="rId8"/>
    <p:sldLayoutId id="2147485406" r:id="rId9"/>
    <p:sldLayoutId id="2147485407" r:id="rId10"/>
    <p:sldLayoutId id="2147485408" r:id="rId11"/>
    <p:sldLayoutId id="21474854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3544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  <p:sldLayoutId id="2147485422" r:id="rId12"/>
  </p:sldLayoutIdLst>
  <p:txStyles>
    <p:titleStyle>
      <a:lvl1pPr algn="ctr" defTabSz="289322" rtl="0" eaLnBrk="1" latinLnBrk="0" hangingPunct="1">
        <a:spcBef>
          <a:spcPct val="0"/>
        </a:spcBef>
        <a:buNone/>
        <a:defRPr sz="1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496" indent="-108496" algn="l" defTabSz="289322" rtl="0" eaLnBrk="1" latinLnBrk="0" hangingPunct="1">
        <a:spcBef>
          <a:spcPct val="20000"/>
        </a:spcBef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35075" indent="-90413" algn="l" defTabSz="289322" rtl="0" eaLnBrk="1" latinLnBrk="0" hangingPunct="1">
        <a:spcBef>
          <a:spcPct val="20000"/>
        </a:spcBef>
        <a:buFont typeface="Arial" pitchFamily="34" charset="0"/>
        <a:buChar char="–"/>
        <a:defRPr sz="886" kern="1200">
          <a:solidFill>
            <a:schemeClr val="tx1"/>
          </a:solidFill>
          <a:latin typeface="+mn-lt"/>
          <a:ea typeface="+mn-ea"/>
          <a:cs typeface="+mn-cs"/>
        </a:defRPr>
      </a:lvl2pPr>
      <a:lvl3pPr marL="361653" indent="-72331" algn="l" defTabSz="289322" rtl="0" eaLnBrk="1" latinLnBrk="0" hangingPunct="1">
        <a:spcBef>
          <a:spcPct val="20000"/>
        </a:spcBef>
        <a:buFont typeface="Arial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06314" indent="-72331" algn="l" defTabSz="289322" rtl="0" eaLnBrk="1" latinLnBrk="0" hangingPunct="1">
        <a:spcBef>
          <a:spcPct val="20000"/>
        </a:spcBef>
        <a:buFont typeface="Arial" pitchFamily="34" charset="0"/>
        <a:buChar char="–"/>
        <a:defRPr sz="633" kern="1200">
          <a:solidFill>
            <a:schemeClr val="tx1"/>
          </a:solidFill>
          <a:latin typeface="+mn-lt"/>
          <a:ea typeface="+mn-ea"/>
          <a:cs typeface="+mn-cs"/>
        </a:defRPr>
      </a:lvl4pPr>
      <a:lvl5pPr marL="650975" indent="-72331" algn="l" defTabSz="289322" rtl="0" eaLnBrk="1" latinLnBrk="0" hangingPunct="1">
        <a:spcBef>
          <a:spcPct val="20000"/>
        </a:spcBef>
        <a:buFont typeface="Arial" pitchFamily="34" charset="0"/>
        <a:buChar char="»"/>
        <a:defRPr sz="633" kern="1200">
          <a:solidFill>
            <a:schemeClr val="tx1"/>
          </a:solidFill>
          <a:latin typeface="+mn-lt"/>
          <a:ea typeface="+mn-ea"/>
          <a:cs typeface="+mn-cs"/>
        </a:defRPr>
      </a:lvl5pPr>
      <a:lvl6pPr marL="795635" indent="-72331" algn="l" defTabSz="289322" rtl="0" eaLnBrk="1" latinLnBrk="0" hangingPunct="1">
        <a:spcBef>
          <a:spcPct val="20000"/>
        </a:spcBef>
        <a:buFont typeface="Arial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940297" indent="-72331" algn="l" defTabSz="289322" rtl="0" eaLnBrk="1" latinLnBrk="0" hangingPunct="1">
        <a:spcBef>
          <a:spcPct val="20000"/>
        </a:spcBef>
        <a:buFont typeface="Arial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084958" indent="-72331" algn="l" defTabSz="289322" rtl="0" eaLnBrk="1" latinLnBrk="0" hangingPunct="1">
        <a:spcBef>
          <a:spcPct val="20000"/>
        </a:spcBef>
        <a:buFont typeface="Arial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229618" indent="-72331" algn="l" defTabSz="289322" rtl="0" eaLnBrk="1" latinLnBrk="0" hangingPunct="1">
        <a:spcBef>
          <a:spcPct val="20000"/>
        </a:spcBef>
        <a:buFont typeface="Arial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61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83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44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305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66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27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471B3D-F938-4234-AC04-299AE3A7FD23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49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9109A6-1593-4A7A-ADEA-CB50F8C22B1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B836C-E15F-4F33-AA64-777ED0E9F0B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824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  <p:sldLayoutId id="21474854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B245256-A6AB-4257-85EA-DAD282A349E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0E3DE-D3C5-404A-AA19-B5E8F96A73AA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496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437" r:id="rId1"/>
    <p:sldLayoutId id="2147485438" r:id="rId2"/>
    <p:sldLayoutId id="2147485439" r:id="rId3"/>
    <p:sldLayoutId id="2147485440" r:id="rId4"/>
    <p:sldLayoutId id="2147485441" r:id="rId5"/>
    <p:sldLayoutId id="2147485442" r:id="rId6"/>
    <p:sldLayoutId id="2147485443" r:id="rId7"/>
    <p:sldLayoutId id="2147485444" r:id="rId8"/>
    <p:sldLayoutId id="2147485445" r:id="rId9"/>
    <p:sldLayoutId id="2147485446" r:id="rId10"/>
    <p:sldLayoutId id="21474854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E0241-F2C2-424B-8872-B9F2932AF728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63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22" r:id="rId1"/>
    <p:sldLayoutId id="2147485823" r:id="rId2"/>
    <p:sldLayoutId id="2147485824" r:id="rId3"/>
    <p:sldLayoutId id="2147485825" r:id="rId4"/>
    <p:sldLayoutId id="2147485826" r:id="rId5"/>
    <p:sldLayoutId id="2147485827" r:id="rId6"/>
    <p:sldLayoutId id="2147485828" r:id="rId7"/>
    <p:sldLayoutId id="2147485829" r:id="rId8"/>
    <p:sldLayoutId id="2147485830" r:id="rId9"/>
    <p:sldLayoutId id="2147485831" r:id="rId10"/>
    <p:sldLayoutId id="2147485832" r:id="rId11"/>
    <p:sldLayoutId id="21474858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1DAD9-F2FF-4DB3-ADC0-9DF4FD8ABEF3}" type="datetime1">
              <a:rPr 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88C1E-C6F5-4883-9CCA-FC1735E7F4A4}" type="slidenum"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26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911" r:id="rId1"/>
    <p:sldLayoutId id="2147485912" r:id="rId2"/>
    <p:sldLayoutId id="2147485913" r:id="rId3"/>
    <p:sldLayoutId id="2147485914" r:id="rId4"/>
    <p:sldLayoutId id="2147485915" r:id="rId5"/>
    <p:sldLayoutId id="2147485916" r:id="rId6"/>
    <p:sldLayoutId id="2147485917" r:id="rId7"/>
    <p:sldLayoutId id="2147485918" r:id="rId8"/>
    <p:sldLayoutId id="2147485919" r:id="rId9"/>
    <p:sldLayoutId id="2147485920" r:id="rId10"/>
    <p:sldLayoutId id="2147485921" r:id="rId11"/>
    <p:sldLayoutId id="21474859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88CF-427C-4103-BEC5-B7413DBBBBEA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AC0F8-335F-41C7-AB03-F77B36D539DA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96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987" r:id="rId1"/>
    <p:sldLayoutId id="2147485988" r:id="rId2"/>
    <p:sldLayoutId id="2147485989" r:id="rId3"/>
    <p:sldLayoutId id="2147485990" r:id="rId4"/>
    <p:sldLayoutId id="2147485991" r:id="rId5"/>
    <p:sldLayoutId id="2147485992" r:id="rId6"/>
    <p:sldLayoutId id="2147485993" r:id="rId7"/>
    <p:sldLayoutId id="2147485994" r:id="rId8"/>
    <p:sldLayoutId id="2147485995" r:id="rId9"/>
    <p:sldLayoutId id="2147485996" r:id="rId10"/>
    <p:sldLayoutId id="21474859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6D3743-645C-4D84-8758-9F92849600CC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9" r:id="rId1"/>
    <p:sldLayoutId id="2147486000" r:id="rId2"/>
    <p:sldLayoutId id="2147486001" r:id="rId3"/>
    <p:sldLayoutId id="2147486002" r:id="rId4"/>
    <p:sldLayoutId id="2147486003" r:id="rId5"/>
    <p:sldLayoutId id="2147486004" r:id="rId6"/>
    <p:sldLayoutId id="2147486005" r:id="rId7"/>
    <p:sldLayoutId id="2147486006" r:id="rId8"/>
    <p:sldLayoutId id="2147486007" r:id="rId9"/>
    <p:sldLayoutId id="2147486008" r:id="rId10"/>
    <p:sldLayoutId id="2147486009" r:id="rId11"/>
    <p:sldLayoutId id="2147486010" r:id="rId12"/>
    <p:sldLayoutId id="21474860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6201A-193D-4260-B4B4-69A3066B9A40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4C8BCC-72E2-4193-8FF3-FFF2217DDE4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2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16" r:id="rId1"/>
    <p:sldLayoutId id="2147486017" r:id="rId2"/>
    <p:sldLayoutId id="2147486018" r:id="rId3"/>
    <p:sldLayoutId id="2147486019" r:id="rId4"/>
    <p:sldLayoutId id="2147486020" r:id="rId5"/>
    <p:sldLayoutId id="2147486021" r:id="rId6"/>
    <p:sldLayoutId id="2147486022" r:id="rId7"/>
    <p:sldLayoutId id="2147486023" r:id="rId8"/>
    <p:sldLayoutId id="2147486024" r:id="rId9"/>
    <p:sldLayoutId id="2147486025" r:id="rId10"/>
    <p:sldLayoutId id="2147486026" r:id="rId11"/>
    <p:sldLayoutId id="21474860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4C0F1-5AFF-48DD-A64E-6DC561D511F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BA7FF-9F27-4B88-8FC0-0C7B880D0CBD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72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29" r:id="rId1"/>
    <p:sldLayoutId id="2147486030" r:id="rId2"/>
    <p:sldLayoutId id="2147486031" r:id="rId3"/>
    <p:sldLayoutId id="2147486032" r:id="rId4"/>
    <p:sldLayoutId id="2147486033" r:id="rId5"/>
    <p:sldLayoutId id="2147486034" r:id="rId6"/>
    <p:sldLayoutId id="2147486035" r:id="rId7"/>
    <p:sldLayoutId id="2147486036" r:id="rId8"/>
    <p:sldLayoutId id="2147486037" r:id="rId9"/>
    <p:sldLayoutId id="2147486038" r:id="rId10"/>
    <p:sldLayoutId id="2147486039" r:id="rId11"/>
    <p:sldLayoutId id="21474860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95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42" r:id="rId1"/>
    <p:sldLayoutId id="2147486043" r:id="rId2"/>
    <p:sldLayoutId id="2147486044" r:id="rId3"/>
    <p:sldLayoutId id="2147486045" r:id="rId4"/>
    <p:sldLayoutId id="2147486046" r:id="rId5"/>
    <p:sldLayoutId id="2147486047" r:id="rId6"/>
    <p:sldLayoutId id="2147486048" r:id="rId7"/>
    <p:sldLayoutId id="2147486049" r:id="rId8"/>
    <p:sldLayoutId id="2147486050" r:id="rId9"/>
    <p:sldLayoutId id="2147486051" r:id="rId10"/>
    <p:sldLayoutId id="2147486052" r:id="rId11"/>
    <p:sldLayoutId id="21474860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5805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55" r:id="rId1"/>
    <p:sldLayoutId id="2147486056" r:id="rId2"/>
    <p:sldLayoutId id="2147486057" r:id="rId3"/>
    <p:sldLayoutId id="2147486058" r:id="rId4"/>
    <p:sldLayoutId id="2147486059" r:id="rId5"/>
    <p:sldLayoutId id="2147486060" r:id="rId6"/>
    <p:sldLayoutId id="2147486061" r:id="rId7"/>
    <p:sldLayoutId id="2147486062" r:id="rId8"/>
    <p:sldLayoutId id="2147486063" r:id="rId9"/>
    <p:sldLayoutId id="2147486064" r:id="rId10"/>
    <p:sldLayoutId id="2147486065" r:id="rId11"/>
    <p:sldLayoutId id="21474860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55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162744" rtl="0" eaLnBrk="1" latinLnBrk="0" hangingPunct="1">
        <a:spcBef>
          <a:spcPct val="0"/>
        </a:spcBef>
        <a:buNone/>
        <a:defRPr sz="7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029" indent="-61029" algn="l" defTabSz="162744" rtl="0" eaLnBrk="1" latinLnBrk="0" hangingPunct="1">
        <a:spcBef>
          <a:spcPct val="20000"/>
        </a:spcBef>
        <a:buFont typeface="Arial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32230" indent="-50858" algn="l" defTabSz="162744" rtl="0" eaLnBrk="1" latinLnBrk="0" hangingPunct="1">
        <a:spcBef>
          <a:spcPct val="20000"/>
        </a:spcBef>
        <a:buFont typeface="Arial" pitchFamily="34" charset="0"/>
        <a:buChar char="–"/>
        <a:defRPr sz="499" kern="1200">
          <a:solidFill>
            <a:schemeClr val="tx1"/>
          </a:solidFill>
          <a:latin typeface="+mn-lt"/>
          <a:ea typeface="+mn-ea"/>
          <a:cs typeface="+mn-cs"/>
        </a:defRPr>
      </a:lvl2pPr>
      <a:lvl3pPr marL="203430" indent="-40686" algn="l" defTabSz="162744" rtl="0" eaLnBrk="1" latinLnBrk="0" hangingPunct="1">
        <a:spcBef>
          <a:spcPct val="20000"/>
        </a:spcBef>
        <a:buFont typeface="Arial" pitchFamily="34" charset="0"/>
        <a:buChar char="•"/>
        <a:defRPr sz="428" kern="1200">
          <a:solidFill>
            <a:schemeClr val="tx1"/>
          </a:solidFill>
          <a:latin typeface="+mn-lt"/>
          <a:ea typeface="+mn-ea"/>
          <a:cs typeface="+mn-cs"/>
        </a:defRPr>
      </a:lvl3pPr>
      <a:lvl4pPr marL="284802" indent="-40686" algn="l" defTabSz="162744" rtl="0" eaLnBrk="1" latinLnBrk="0" hangingPunct="1">
        <a:spcBef>
          <a:spcPct val="20000"/>
        </a:spcBef>
        <a:buFont typeface="Arial" pitchFamily="34" charset="0"/>
        <a:buChar char="–"/>
        <a:defRPr sz="356" kern="1200">
          <a:solidFill>
            <a:schemeClr val="tx1"/>
          </a:solidFill>
          <a:latin typeface="+mn-lt"/>
          <a:ea typeface="+mn-ea"/>
          <a:cs typeface="+mn-cs"/>
        </a:defRPr>
      </a:lvl4pPr>
      <a:lvl5pPr marL="366173" indent="-40686" algn="l" defTabSz="162744" rtl="0" eaLnBrk="1" latinLnBrk="0" hangingPunct="1">
        <a:spcBef>
          <a:spcPct val="20000"/>
        </a:spcBef>
        <a:buFont typeface="Arial" pitchFamily="34" charset="0"/>
        <a:buChar char="»"/>
        <a:defRPr sz="356" kern="1200">
          <a:solidFill>
            <a:schemeClr val="tx1"/>
          </a:solidFill>
          <a:latin typeface="+mn-lt"/>
          <a:ea typeface="+mn-ea"/>
          <a:cs typeface="+mn-cs"/>
        </a:defRPr>
      </a:lvl5pPr>
      <a:lvl6pPr marL="447545" indent="-40686" algn="l" defTabSz="162744" rtl="0" eaLnBrk="1" latinLnBrk="0" hangingPunct="1">
        <a:spcBef>
          <a:spcPct val="20000"/>
        </a:spcBef>
        <a:buFont typeface="Arial" pitchFamily="34" charset="0"/>
        <a:buChar char="•"/>
        <a:defRPr sz="356" kern="1200">
          <a:solidFill>
            <a:schemeClr val="tx1"/>
          </a:solidFill>
          <a:latin typeface="+mn-lt"/>
          <a:ea typeface="+mn-ea"/>
          <a:cs typeface="+mn-cs"/>
        </a:defRPr>
      </a:lvl6pPr>
      <a:lvl7pPr marL="528917" indent="-40686" algn="l" defTabSz="162744" rtl="0" eaLnBrk="1" latinLnBrk="0" hangingPunct="1">
        <a:spcBef>
          <a:spcPct val="20000"/>
        </a:spcBef>
        <a:buFont typeface="Arial" pitchFamily="34" charset="0"/>
        <a:buChar char="•"/>
        <a:defRPr sz="356" kern="1200">
          <a:solidFill>
            <a:schemeClr val="tx1"/>
          </a:solidFill>
          <a:latin typeface="+mn-lt"/>
          <a:ea typeface="+mn-ea"/>
          <a:cs typeface="+mn-cs"/>
        </a:defRPr>
      </a:lvl7pPr>
      <a:lvl8pPr marL="610289" indent="-40686" algn="l" defTabSz="162744" rtl="0" eaLnBrk="1" latinLnBrk="0" hangingPunct="1">
        <a:spcBef>
          <a:spcPct val="20000"/>
        </a:spcBef>
        <a:buFont typeface="Arial" pitchFamily="34" charset="0"/>
        <a:buChar char="•"/>
        <a:defRPr sz="356" kern="1200">
          <a:solidFill>
            <a:schemeClr val="tx1"/>
          </a:solidFill>
          <a:latin typeface="+mn-lt"/>
          <a:ea typeface="+mn-ea"/>
          <a:cs typeface="+mn-cs"/>
        </a:defRPr>
      </a:lvl8pPr>
      <a:lvl9pPr marL="691661" indent="-40686" algn="l" defTabSz="162744" rtl="0" eaLnBrk="1" latinLnBrk="0" hangingPunct="1">
        <a:spcBef>
          <a:spcPct val="20000"/>
        </a:spcBef>
        <a:buFont typeface="Arial" pitchFamily="34" charset="0"/>
        <a:buChar char="•"/>
        <a:defRPr sz="3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1pPr>
      <a:lvl2pPr marL="81372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2pPr>
      <a:lvl3pPr marL="162744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3pPr>
      <a:lvl4pPr marL="244115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4pPr>
      <a:lvl5pPr marL="325487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5pPr>
      <a:lvl6pPr marL="406859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6pPr>
      <a:lvl7pPr marL="488231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7pPr>
      <a:lvl8pPr marL="569603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8pPr>
      <a:lvl9pPr marL="650975" algn="l" defTabSz="162744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D88A5C-70DE-468A-B4B2-F217131BC8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A61219-7F79-4CE0-94FA-C8A096A4A3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7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8" r:id="rId1"/>
    <p:sldLayoutId id="2147486069" r:id="rId2"/>
    <p:sldLayoutId id="2147486070" r:id="rId3"/>
    <p:sldLayoutId id="2147486071" r:id="rId4"/>
    <p:sldLayoutId id="2147486072" r:id="rId5"/>
    <p:sldLayoutId id="2147486073" r:id="rId6"/>
    <p:sldLayoutId id="2147486074" r:id="rId7"/>
    <p:sldLayoutId id="2147486075" r:id="rId8"/>
    <p:sldLayoutId id="2147486076" r:id="rId9"/>
    <p:sldLayoutId id="2147486077" r:id="rId10"/>
    <p:sldLayoutId id="214748607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74276-35B5-4421-926D-C969AC6AB9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76820-9541-4291-BBC8-D3874AA808B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77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93" r:id="rId1"/>
    <p:sldLayoutId id="2147486094" r:id="rId2"/>
    <p:sldLayoutId id="2147486095" r:id="rId3"/>
    <p:sldLayoutId id="2147486096" r:id="rId4"/>
    <p:sldLayoutId id="2147486097" r:id="rId5"/>
    <p:sldLayoutId id="2147486098" r:id="rId6"/>
    <p:sldLayoutId id="2147486099" r:id="rId7"/>
    <p:sldLayoutId id="2147486100" r:id="rId8"/>
    <p:sldLayoutId id="2147486101" r:id="rId9"/>
    <p:sldLayoutId id="2147486102" r:id="rId10"/>
    <p:sldLayoutId id="21474861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4C0F1-5AFF-48DD-A64E-6DC561D511F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BA7FF-9F27-4B88-8FC0-0C7B880D0CBD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67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17" r:id="rId1"/>
    <p:sldLayoutId id="2147486118" r:id="rId2"/>
    <p:sldLayoutId id="2147486119" r:id="rId3"/>
    <p:sldLayoutId id="2147486120" r:id="rId4"/>
    <p:sldLayoutId id="2147486121" r:id="rId5"/>
    <p:sldLayoutId id="2147486122" r:id="rId6"/>
    <p:sldLayoutId id="2147486123" r:id="rId7"/>
    <p:sldLayoutId id="2147486124" r:id="rId8"/>
    <p:sldLayoutId id="2147486125" r:id="rId9"/>
    <p:sldLayoutId id="2147486126" r:id="rId10"/>
    <p:sldLayoutId id="2147486127" r:id="rId11"/>
    <p:sldLayoutId id="21474861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49F971-CC62-4DE8-8899-F0F0972E4705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3257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132" r:id="rId3"/>
    <p:sldLayoutId id="2147486133" r:id="rId4"/>
    <p:sldLayoutId id="2147486134" r:id="rId5"/>
    <p:sldLayoutId id="2147486135" r:id="rId6"/>
    <p:sldLayoutId id="2147486136" r:id="rId7"/>
    <p:sldLayoutId id="2147486137" r:id="rId8"/>
    <p:sldLayoutId id="2147486138" r:id="rId9"/>
    <p:sldLayoutId id="2147486139" r:id="rId10"/>
    <p:sldLayoutId id="2147486140" r:id="rId11"/>
    <p:sldLayoutId id="21474861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A3B3B56-7ADA-486D-8CD6-E9D9D34DC28D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445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43" r:id="rId1"/>
    <p:sldLayoutId id="2147486144" r:id="rId2"/>
    <p:sldLayoutId id="2147486145" r:id="rId3"/>
    <p:sldLayoutId id="2147486146" r:id="rId4"/>
    <p:sldLayoutId id="2147486147" r:id="rId5"/>
    <p:sldLayoutId id="2147486148" r:id="rId6"/>
    <p:sldLayoutId id="2147486149" r:id="rId7"/>
    <p:sldLayoutId id="2147486150" r:id="rId8"/>
    <p:sldLayoutId id="2147486151" r:id="rId9"/>
    <p:sldLayoutId id="2147486152" r:id="rId10"/>
    <p:sldLayoutId id="21474861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554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55" r:id="rId1"/>
    <p:sldLayoutId id="2147486156" r:id="rId2"/>
    <p:sldLayoutId id="2147486157" r:id="rId3"/>
    <p:sldLayoutId id="2147486158" r:id="rId4"/>
    <p:sldLayoutId id="2147486159" r:id="rId5"/>
    <p:sldLayoutId id="2147486160" r:id="rId6"/>
    <p:sldLayoutId id="2147486161" r:id="rId7"/>
    <p:sldLayoutId id="2147486162" r:id="rId8"/>
    <p:sldLayoutId id="2147486163" r:id="rId9"/>
    <p:sldLayoutId id="2147486164" r:id="rId10"/>
    <p:sldLayoutId id="2147486165" r:id="rId11"/>
    <p:sldLayoutId id="21474861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72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82" r:id="rId1"/>
    <p:sldLayoutId id="2147486183" r:id="rId2"/>
    <p:sldLayoutId id="2147486184" r:id="rId3"/>
    <p:sldLayoutId id="2147486185" r:id="rId4"/>
    <p:sldLayoutId id="2147486186" r:id="rId5"/>
    <p:sldLayoutId id="2147486187" r:id="rId6"/>
    <p:sldLayoutId id="2147486188" r:id="rId7"/>
    <p:sldLayoutId id="2147486189" r:id="rId8"/>
    <p:sldLayoutId id="2147486190" r:id="rId9"/>
    <p:sldLayoutId id="2147486191" r:id="rId10"/>
    <p:sldLayoutId id="2147486192" r:id="rId11"/>
    <p:sldLayoutId id="21474861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09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21" r:id="rId1"/>
    <p:sldLayoutId id="2147486222" r:id="rId2"/>
    <p:sldLayoutId id="2147486223" r:id="rId3"/>
    <p:sldLayoutId id="2147486224" r:id="rId4"/>
    <p:sldLayoutId id="2147486225" r:id="rId5"/>
    <p:sldLayoutId id="2147486226" r:id="rId6"/>
    <p:sldLayoutId id="2147486227" r:id="rId7"/>
    <p:sldLayoutId id="2147486228" r:id="rId8"/>
    <p:sldLayoutId id="2147486229" r:id="rId9"/>
    <p:sldLayoutId id="2147486230" r:id="rId10"/>
    <p:sldLayoutId id="2147486231" r:id="rId11"/>
    <p:sldLayoutId id="21474862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EB1DAD9-F2FF-4DB3-ADC0-9DF4FD8ABEF3}" type="datetime1">
              <a:rPr lang="en-US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388C1E-C6F5-4883-9CCA-FC1735E7F4A4}" type="slidenum"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67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34" r:id="rId1"/>
    <p:sldLayoutId id="2147486235" r:id="rId2"/>
    <p:sldLayoutId id="2147486236" r:id="rId3"/>
    <p:sldLayoutId id="2147486237" r:id="rId4"/>
    <p:sldLayoutId id="2147486238" r:id="rId5"/>
    <p:sldLayoutId id="2147486239" r:id="rId6"/>
    <p:sldLayoutId id="2147486240" r:id="rId7"/>
    <p:sldLayoutId id="2147486241" r:id="rId8"/>
    <p:sldLayoutId id="2147486242" r:id="rId9"/>
    <p:sldLayoutId id="2147486243" r:id="rId10"/>
    <p:sldLayoutId id="2147486244" r:id="rId11"/>
    <p:sldLayoutId id="21474862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 smtClean="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46BBA9-9BC1-40A5-BA4B-5E3718E14D92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836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60" r:id="rId1"/>
    <p:sldLayoutId id="2147486261" r:id="rId2"/>
    <p:sldLayoutId id="2147486262" r:id="rId3"/>
    <p:sldLayoutId id="2147486263" r:id="rId4"/>
    <p:sldLayoutId id="2147486264" r:id="rId5"/>
    <p:sldLayoutId id="2147486265" r:id="rId6"/>
    <p:sldLayoutId id="2147486266" r:id="rId7"/>
    <p:sldLayoutId id="2147486267" r:id="rId8"/>
    <p:sldLayoutId id="2147486268" r:id="rId9"/>
    <p:sldLayoutId id="2147486269" r:id="rId10"/>
    <p:sldLayoutId id="2147486270" r:id="rId11"/>
    <p:sldLayoutId id="21474862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602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8E2DB8A-DD4C-44B1-BC7F-B84AF06C4BF0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49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73" r:id="rId1"/>
    <p:sldLayoutId id="2147486274" r:id="rId2"/>
    <p:sldLayoutId id="2147486275" r:id="rId3"/>
    <p:sldLayoutId id="2147486276" r:id="rId4"/>
    <p:sldLayoutId id="2147486277" r:id="rId5"/>
    <p:sldLayoutId id="2147486278" r:id="rId6"/>
    <p:sldLayoutId id="2147486279" r:id="rId7"/>
    <p:sldLayoutId id="2147486280" r:id="rId8"/>
    <p:sldLayoutId id="2147486281" r:id="rId9"/>
    <p:sldLayoutId id="2147486282" r:id="rId10"/>
    <p:sldLayoutId id="2147486283" r:id="rId11"/>
    <p:sldLayoutId id="21474862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83C6A3-3A82-439F-96B8-916A4A442C33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934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86" r:id="rId1"/>
    <p:sldLayoutId id="2147486287" r:id="rId2"/>
    <p:sldLayoutId id="2147486288" r:id="rId3"/>
    <p:sldLayoutId id="2147486289" r:id="rId4"/>
    <p:sldLayoutId id="2147486290" r:id="rId5"/>
    <p:sldLayoutId id="2147486291" r:id="rId6"/>
    <p:sldLayoutId id="2147486292" r:id="rId7"/>
    <p:sldLayoutId id="2147486293" r:id="rId8"/>
    <p:sldLayoutId id="2147486294" r:id="rId9"/>
    <p:sldLayoutId id="2147486295" r:id="rId10"/>
    <p:sldLayoutId id="2147486296" r:id="rId11"/>
    <p:sldLayoutId id="21474862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35F7F-2E48-4328-ADCE-99E5547DE71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4650B-4045-400B-B060-A65AB3E96492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15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99" r:id="rId1"/>
    <p:sldLayoutId id="2147486300" r:id="rId2"/>
    <p:sldLayoutId id="2147486301" r:id="rId3"/>
    <p:sldLayoutId id="2147486302" r:id="rId4"/>
    <p:sldLayoutId id="2147486303" r:id="rId5"/>
    <p:sldLayoutId id="2147486304" r:id="rId6"/>
    <p:sldLayoutId id="2147486305" r:id="rId7"/>
    <p:sldLayoutId id="2147486306" r:id="rId8"/>
    <p:sldLayoutId id="2147486307" r:id="rId9"/>
    <p:sldLayoutId id="2147486308" r:id="rId10"/>
    <p:sldLayoutId id="2147486309" r:id="rId11"/>
    <p:sldLayoutId id="21474863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36740E-170C-48EA-820B-0FEE93055B78}" type="slidenum">
              <a:rPr lang="en-US" i="1">
                <a:solidFill>
                  <a:srgbClr val="FFED00">
                    <a:tint val="75000"/>
                  </a:srgb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2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12" r:id="rId1"/>
    <p:sldLayoutId id="2147486313" r:id="rId2"/>
    <p:sldLayoutId id="2147486314" r:id="rId3"/>
    <p:sldLayoutId id="2147486315" r:id="rId4"/>
    <p:sldLayoutId id="2147486316" r:id="rId5"/>
    <p:sldLayoutId id="2147486317" r:id="rId6"/>
    <p:sldLayoutId id="2147486318" r:id="rId7"/>
    <p:sldLayoutId id="2147486319" r:id="rId8"/>
    <p:sldLayoutId id="2147486320" r:id="rId9"/>
    <p:sldLayoutId id="2147486321" r:id="rId10"/>
    <p:sldLayoutId id="2147486322" r:id="rId11"/>
    <p:sldLayoutId id="21474863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7F7183-F816-4B22-9964-8C382ABA1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21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25" r:id="rId1"/>
    <p:sldLayoutId id="2147486326" r:id="rId2"/>
    <p:sldLayoutId id="2147486327" r:id="rId3"/>
    <p:sldLayoutId id="2147486328" r:id="rId4"/>
    <p:sldLayoutId id="2147486329" r:id="rId5"/>
    <p:sldLayoutId id="2147486330" r:id="rId6"/>
    <p:sldLayoutId id="2147486331" r:id="rId7"/>
    <p:sldLayoutId id="2147486332" r:id="rId8"/>
    <p:sldLayoutId id="2147486333" r:id="rId9"/>
    <p:sldLayoutId id="2147486334" r:id="rId10"/>
    <p:sldLayoutId id="2147486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536740E-170C-48EA-820B-0FEE93055B78}" type="slidenum">
              <a:rPr lang="en-US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</a:rPr>
              <a:pPr>
                <a:defRPr/>
              </a:pPr>
              <a:t>‹#›</a:t>
            </a:fld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10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37" r:id="rId1"/>
    <p:sldLayoutId id="2147486338" r:id="rId2"/>
    <p:sldLayoutId id="2147486339" r:id="rId3"/>
    <p:sldLayoutId id="2147486340" r:id="rId4"/>
    <p:sldLayoutId id="2147486341" r:id="rId5"/>
    <p:sldLayoutId id="2147486342" r:id="rId6"/>
    <p:sldLayoutId id="2147486343" r:id="rId7"/>
    <p:sldLayoutId id="2147486344" r:id="rId8"/>
    <p:sldLayoutId id="2147486345" r:id="rId9"/>
    <p:sldLayoutId id="2147486346" r:id="rId10"/>
    <p:sldLayoutId id="2147486347" r:id="rId11"/>
    <p:sldLayoutId id="21474863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675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675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675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536740E-170C-48EA-820B-0FEE93055B78}" type="slidenum">
              <a:rPr lang="en-US" i="1">
                <a:solidFill>
                  <a:srgbClr val="FFED00">
                    <a:tint val="75000"/>
                  </a:srgbClr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17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87" r:id="rId1"/>
    <p:sldLayoutId id="2147486388" r:id="rId2"/>
    <p:sldLayoutId id="2147486389" r:id="rId3"/>
    <p:sldLayoutId id="2147486390" r:id="rId4"/>
    <p:sldLayoutId id="2147486391" r:id="rId5"/>
    <p:sldLayoutId id="2147486392" r:id="rId6"/>
    <p:sldLayoutId id="2147486393" r:id="rId7"/>
    <p:sldLayoutId id="2147486394" r:id="rId8"/>
    <p:sldLayoutId id="2147486395" r:id="rId9"/>
    <p:sldLayoutId id="2147486396" r:id="rId10"/>
    <p:sldLayoutId id="2147486397" r:id="rId11"/>
    <p:sldLayoutId id="21474863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536740E-170C-48EA-820B-0FEE93055B78}" type="slidenum">
              <a:rPr lang="en-US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</a:rPr>
              <a:pPr>
                <a:defRPr/>
              </a:pPr>
              <a:t>‹#›</a:t>
            </a:fld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88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00" r:id="rId1"/>
    <p:sldLayoutId id="2147486401" r:id="rId2"/>
    <p:sldLayoutId id="2147486402" r:id="rId3"/>
    <p:sldLayoutId id="2147486403" r:id="rId4"/>
    <p:sldLayoutId id="2147486404" r:id="rId5"/>
    <p:sldLayoutId id="2147486405" r:id="rId6"/>
    <p:sldLayoutId id="2147486406" r:id="rId7"/>
    <p:sldLayoutId id="2147486407" r:id="rId8"/>
    <p:sldLayoutId id="2147486408" r:id="rId9"/>
    <p:sldLayoutId id="2147486409" r:id="rId10"/>
    <p:sldLayoutId id="2147486410" r:id="rId11"/>
    <p:sldLayoutId id="21474864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A34D35E8-0F07-4870-8E9F-771B64CCB034}" type="slidenum">
              <a:rPr lang="en-US" altLang="en-US" i="1">
                <a:latin typeface="Verdana" panose="020B0604030504040204" pitchFamily="34" charset="0"/>
              </a:rPr>
              <a:pPr>
                <a:defRPr/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5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163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25" r:id="rId1"/>
    <p:sldLayoutId id="2147486426" r:id="rId2"/>
    <p:sldLayoutId id="2147486427" r:id="rId3"/>
    <p:sldLayoutId id="2147486428" r:id="rId4"/>
    <p:sldLayoutId id="2147486429" r:id="rId5"/>
    <p:sldLayoutId id="2147486430" r:id="rId6"/>
    <p:sldLayoutId id="2147486431" r:id="rId7"/>
    <p:sldLayoutId id="2147486432" r:id="rId8"/>
    <p:sldLayoutId id="2147486433" r:id="rId9"/>
    <p:sldLayoutId id="2147486434" r:id="rId10"/>
    <p:sldLayoutId id="2147486435" r:id="rId11"/>
    <p:sldLayoutId id="21474864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85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defTabSz="514350" rtl="0" eaLnBrk="1" latinLnBrk="0" hangingPunct="1">
        <a:spcBef>
          <a:spcPct val="0"/>
        </a:spcBef>
        <a:buNone/>
        <a:defRPr sz="2475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94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38" r:id="rId1"/>
    <p:sldLayoutId id="2147486439" r:id="rId2"/>
    <p:sldLayoutId id="2147486440" r:id="rId3"/>
    <p:sldLayoutId id="2147486441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7A108A7-E9B3-44E1-AFA4-1DE7FBDCE78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5696D4-A7BE-43A5-B57A-F14FB0D2EF8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49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78" r:id="rId1"/>
    <p:sldLayoutId id="2147486479" r:id="rId2"/>
    <p:sldLayoutId id="2147486480" r:id="rId3"/>
    <p:sldLayoutId id="2147486481" r:id="rId4"/>
    <p:sldLayoutId id="2147486482" r:id="rId5"/>
    <p:sldLayoutId id="2147486483" r:id="rId6"/>
    <p:sldLayoutId id="2147486484" r:id="rId7"/>
    <p:sldLayoutId id="2147486485" r:id="rId8"/>
    <p:sldLayoutId id="2147486486" r:id="rId9"/>
    <p:sldLayoutId id="2147486487" r:id="rId10"/>
    <p:sldLayoutId id="21474864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36740E-170C-48EA-820B-0FEE93055B78}" type="slidenum">
              <a:rPr lang="en-US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79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90" r:id="rId1"/>
    <p:sldLayoutId id="2147486491" r:id="rId2"/>
    <p:sldLayoutId id="2147486492" r:id="rId3"/>
    <p:sldLayoutId id="2147486493" r:id="rId4"/>
    <p:sldLayoutId id="2147486494" r:id="rId5"/>
    <p:sldLayoutId id="2147486495" r:id="rId6"/>
    <p:sldLayoutId id="2147486496" r:id="rId7"/>
    <p:sldLayoutId id="2147486497" r:id="rId8"/>
    <p:sldLayoutId id="2147486498" r:id="rId9"/>
    <p:sldLayoutId id="2147486499" r:id="rId10"/>
    <p:sldLayoutId id="2147486500" r:id="rId11"/>
    <p:sldLayoutId id="21474865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04CA8E6-9C73-409C-B98C-A93667BE307C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34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03" r:id="rId1"/>
    <p:sldLayoutId id="2147486504" r:id="rId2"/>
    <p:sldLayoutId id="2147486505" r:id="rId3"/>
    <p:sldLayoutId id="2147486506" r:id="rId4"/>
    <p:sldLayoutId id="2147486507" r:id="rId5"/>
    <p:sldLayoutId id="2147486508" r:id="rId6"/>
    <p:sldLayoutId id="2147486509" r:id="rId7"/>
    <p:sldLayoutId id="2147486510" r:id="rId8"/>
    <p:sldLayoutId id="2147486511" r:id="rId9"/>
    <p:sldLayoutId id="2147486512" r:id="rId10"/>
    <p:sldLayoutId id="2147486513" r:id="rId11"/>
    <p:sldLayoutId id="21474865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8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6" r:id="rId1"/>
    <p:sldLayoutId id="2147486517" r:id="rId2"/>
    <p:sldLayoutId id="2147486518" r:id="rId3"/>
    <p:sldLayoutId id="2147486519" r:id="rId4"/>
    <p:sldLayoutId id="2147486520" r:id="rId5"/>
    <p:sldLayoutId id="2147486521" r:id="rId6"/>
    <p:sldLayoutId id="2147486522" r:id="rId7"/>
    <p:sldLayoutId id="2147486523" r:id="rId8"/>
    <p:sldLayoutId id="2147486524" r:id="rId9"/>
    <p:sldLayoutId id="2147486525" r:id="rId10"/>
    <p:sldLayoutId id="21474865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8E0FB0-0BBA-41D0-A6F5-F173387E87ED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E2283-9D1E-4C74-91E7-B41FC702B84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921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28" r:id="rId1"/>
    <p:sldLayoutId id="2147486529" r:id="rId2"/>
    <p:sldLayoutId id="2147486530" r:id="rId3"/>
    <p:sldLayoutId id="2147486531" r:id="rId4"/>
    <p:sldLayoutId id="2147486532" r:id="rId5"/>
    <p:sldLayoutId id="2147486533" r:id="rId6"/>
    <p:sldLayoutId id="2147486534" r:id="rId7"/>
    <p:sldLayoutId id="2147486535" r:id="rId8"/>
    <p:sldLayoutId id="2147486536" r:id="rId9"/>
    <p:sldLayoutId id="2147486537" r:id="rId10"/>
    <p:sldLayoutId id="2147486538" r:id="rId11"/>
    <p:sldLayoutId id="21474865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6DFD5-C32D-465E-9903-6915970153B5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91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41" r:id="rId1"/>
    <p:sldLayoutId id="2147486542" r:id="rId2"/>
    <p:sldLayoutId id="2147486543" r:id="rId3"/>
    <p:sldLayoutId id="2147486544" r:id="rId4"/>
    <p:sldLayoutId id="2147486545" r:id="rId5"/>
    <p:sldLayoutId id="2147486546" r:id="rId6"/>
    <p:sldLayoutId id="2147486547" r:id="rId7"/>
    <p:sldLayoutId id="2147486548" r:id="rId8"/>
    <p:sldLayoutId id="2147486549" r:id="rId9"/>
    <p:sldLayoutId id="2147486550" r:id="rId10"/>
    <p:sldLayoutId id="2147486551" r:id="rId11"/>
    <p:sldLayoutId id="2147486552" r:id="rId12"/>
    <p:sldLayoutId id="214748655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6DFD5-C32D-465E-9903-6915970153B5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76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  <p:sldLayoutId id="2147486666" r:id="rId12"/>
    <p:sldLayoutId id="21474866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17E9D0-AB88-47A9-90E1-5142A89FE78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9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69" r:id="rId1"/>
    <p:sldLayoutId id="2147486670" r:id="rId2"/>
    <p:sldLayoutId id="2147486671" r:id="rId3"/>
    <p:sldLayoutId id="2147486672" r:id="rId4"/>
    <p:sldLayoutId id="2147486673" r:id="rId5"/>
    <p:sldLayoutId id="2147486674" r:id="rId6"/>
    <p:sldLayoutId id="2147486675" r:id="rId7"/>
    <p:sldLayoutId id="2147486676" r:id="rId8"/>
    <p:sldLayoutId id="2147486677" r:id="rId9"/>
    <p:sldLayoutId id="2147486678" r:id="rId10"/>
    <p:sldLayoutId id="2147486679" r:id="rId11"/>
    <p:sldLayoutId id="21474866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hangingPunct="0">
              <a:defRPr/>
            </a:pPr>
            <a:fld id="{FC5D5255-5512-454C-B239-97FD753CB4F5}" type="slidenum">
              <a:rPr lang="en-US" altLang="en-US">
                <a:cs typeface="+mn-cs"/>
              </a:rPr>
              <a:pPr eaLnBrk="0" hangingPunct="0">
                <a:defRPr/>
              </a:pPr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99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82" r:id="rId1"/>
    <p:sldLayoutId id="2147486683" r:id="rId2"/>
    <p:sldLayoutId id="2147486684" r:id="rId3"/>
    <p:sldLayoutId id="2147486685" r:id="rId4"/>
    <p:sldLayoutId id="2147486686" r:id="rId5"/>
    <p:sldLayoutId id="2147486687" r:id="rId6"/>
    <p:sldLayoutId id="2147486688" r:id="rId7"/>
    <p:sldLayoutId id="2147486689" r:id="rId8"/>
    <p:sldLayoutId id="2147486690" r:id="rId9"/>
    <p:sldLayoutId id="2147486691" r:id="rId10"/>
    <p:sldLayoutId id="2147486692" r:id="rId11"/>
    <p:sldLayoutId id="21474866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5D5255-5512-454C-B239-97FD753CB4F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6412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675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675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675">
                <a:solidFill>
                  <a:srgbClr val="FFF289"/>
                </a:solidFill>
              </a:defRPr>
            </a:lvl1pPr>
          </a:lstStyle>
          <a:p>
            <a:fld id="{4D56DFD5-C32D-465E-9903-6915970153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9234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35" r:id="rId1"/>
    <p:sldLayoutId id="2147486736" r:id="rId2"/>
    <p:sldLayoutId id="2147486737" r:id="rId3"/>
    <p:sldLayoutId id="2147486738" r:id="rId4"/>
    <p:sldLayoutId id="2147486739" r:id="rId5"/>
    <p:sldLayoutId id="2147486740" r:id="rId6"/>
    <p:sldLayoutId id="2147486741" r:id="rId7"/>
    <p:sldLayoutId id="2147486742" r:id="rId8"/>
    <p:sldLayoutId id="2147486743" r:id="rId9"/>
    <p:sldLayoutId id="2147486744" r:id="rId10"/>
    <p:sldLayoutId id="2147486745" r:id="rId11"/>
    <p:sldLayoutId id="2147486746" r:id="rId12"/>
    <p:sldLayoutId id="21474867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i="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10D9FC-0EB1-43DF-AF19-2F67567DCB0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i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3091A0-EBC0-4B77-B46F-ADA1D26B8E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1314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49" r:id="rId1"/>
    <p:sldLayoutId id="2147486750" r:id="rId2"/>
    <p:sldLayoutId id="2147486751" r:id="rId3"/>
    <p:sldLayoutId id="2147486752" r:id="rId4"/>
    <p:sldLayoutId id="2147486753" r:id="rId5"/>
    <p:sldLayoutId id="2147486754" r:id="rId6"/>
    <p:sldLayoutId id="2147486755" r:id="rId7"/>
    <p:sldLayoutId id="2147486756" r:id="rId8"/>
    <p:sldLayoutId id="2147486757" r:id="rId9"/>
    <p:sldLayoutId id="2147486758" r:id="rId10"/>
    <p:sldLayoutId id="2147486759" r:id="rId11"/>
    <p:sldLayoutId id="2147486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0D9FC-0EB1-43DF-AF19-2F67567DCB03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8BAACE-8BF6-4991-8D3B-347213F024F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940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62" r:id="rId1"/>
    <p:sldLayoutId id="2147486763" r:id="rId2"/>
    <p:sldLayoutId id="2147486764" r:id="rId3"/>
    <p:sldLayoutId id="2147486765" r:id="rId4"/>
    <p:sldLayoutId id="2147486766" r:id="rId5"/>
    <p:sldLayoutId id="2147486767" r:id="rId6"/>
    <p:sldLayoutId id="2147486768" r:id="rId7"/>
    <p:sldLayoutId id="2147486769" r:id="rId8"/>
    <p:sldLayoutId id="2147486770" r:id="rId9"/>
    <p:sldLayoutId id="2147486771" r:id="rId10"/>
    <p:sldLayoutId id="2147486772" r:id="rId11"/>
    <p:sldLayoutId id="21474867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fld id="{CD76AFA8-DCA3-4962-95AD-AE1B72AA43E3}" type="slidenum">
              <a:rPr lang="en-US" altLang="en-US" i="0"/>
              <a:pPr/>
              <a:t>‹#›</a:t>
            </a:fld>
            <a:endParaRPr lang="en-US" altLang="en-US" i="0" dirty="0"/>
          </a:p>
        </p:txBody>
      </p:sp>
    </p:spTree>
    <p:extLst>
      <p:ext uri="{BB962C8B-B14F-4D97-AF65-F5344CB8AC3E}">
        <p14:creationId xmlns:p14="http://schemas.microsoft.com/office/powerpoint/2010/main" val="2209764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75" r:id="rId1"/>
    <p:sldLayoutId id="2147486776" r:id="rId2"/>
    <p:sldLayoutId id="2147486777" r:id="rId3"/>
    <p:sldLayoutId id="2147486778" r:id="rId4"/>
    <p:sldLayoutId id="2147486779" r:id="rId5"/>
    <p:sldLayoutId id="2147486780" r:id="rId6"/>
    <p:sldLayoutId id="2147486781" r:id="rId7"/>
    <p:sldLayoutId id="2147486782" r:id="rId8"/>
    <p:sldLayoutId id="2147486783" r:id="rId9"/>
    <p:sldLayoutId id="2147486784" r:id="rId10"/>
    <p:sldLayoutId id="2147486785" r:id="rId11"/>
    <p:sldLayoutId id="2147486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hangingPunct="0"/>
            <a:fld id="{50581FD1-A812-42D1-8F9F-9E7B8D7A08D4}" type="slidenum">
              <a:rPr lang="en-US" altLang="en-US" smtClean="0">
                <a:cs typeface="+mn-cs"/>
              </a:rPr>
              <a:pPr eaLnBrk="0" hangingPunct="0"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64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88" r:id="rId1"/>
    <p:sldLayoutId id="2147486789" r:id="rId2"/>
    <p:sldLayoutId id="2147486790" r:id="rId3"/>
    <p:sldLayoutId id="2147486791" r:id="rId4"/>
    <p:sldLayoutId id="2147486792" r:id="rId5"/>
    <p:sldLayoutId id="2147486793" r:id="rId6"/>
    <p:sldLayoutId id="2147486794" r:id="rId7"/>
    <p:sldLayoutId id="2147486795" r:id="rId8"/>
    <p:sldLayoutId id="2147486796" r:id="rId9"/>
    <p:sldLayoutId id="2147486797" r:id="rId10"/>
    <p:sldLayoutId id="2147486798" r:id="rId11"/>
    <p:sldLayoutId id="21474867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18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01" r:id="rId1"/>
    <p:sldLayoutId id="2147486802" r:id="rId2"/>
    <p:sldLayoutId id="2147486803" r:id="rId3"/>
    <p:sldLayoutId id="2147486804" r:id="rId4"/>
    <p:sldLayoutId id="2147486805" r:id="rId5"/>
    <p:sldLayoutId id="2147486806" r:id="rId6"/>
    <p:sldLayoutId id="2147486807" r:id="rId7"/>
    <p:sldLayoutId id="2147486808" r:id="rId8"/>
    <p:sldLayoutId id="2147486809" r:id="rId9"/>
    <p:sldLayoutId id="2147486810" r:id="rId10"/>
    <p:sldLayoutId id="2147486811" r:id="rId11"/>
    <p:sldLayoutId id="2147486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06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14" r:id="rId1"/>
    <p:sldLayoutId id="2147486815" r:id="rId2"/>
    <p:sldLayoutId id="2147486816" r:id="rId3"/>
    <p:sldLayoutId id="2147486817" r:id="rId4"/>
    <p:sldLayoutId id="2147486818" r:id="rId5"/>
    <p:sldLayoutId id="2147486819" r:id="rId6"/>
    <p:sldLayoutId id="2147486820" r:id="rId7"/>
    <p:sldLayoutId id="2147486821" r:id="rId8"/>
    <p:sldLayoutId id="2147486822" r:id="rId9"/>
    <p:sldLayoutId id="2147486823" r:id="rId10"/>
    <p:sldLayoutId id="2147486824" r:id="rId11"/>
    <p:sldLayoutId id="21474868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i="1" smtClean="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FFE3C-34F8-4EA0-983B-492248AF9A23}" type="slidenum">
              <a:rPr lang="en-US" altLang="en-US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20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40" r:id="rId1"/>
    <p:sldLayoutId id="2147486841" r:id="rId2"/>
    <p:sldLayoutId id="2147486842" r:id="rId3"/>
    <p:sldLayoutId id="2147486843" r:id="rId4"/>
    <p:sldLayoutId id="2147486844" r:id="rId5"/>
    <p:sldLayoutId id="2147486845" r:id="rId6"/>
    <p:sldLayoutId id="2147486846" r:id="rId7"/>
    <p:sldLayoutId id="2147486847" r:id="rId8"/>
    <p:sldLayoutId id="2147486848" r:id="rId9"/>
    <p:sldLayoutId id="2147486849" r:id="rId10"/>
    <p:sldLayoutId id="2147486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8E2DB8A-DD4C-44B1-BC7F-B84AF06C4BF0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48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52" r:id="rId1"/>
    <p:sldLayoutId id="2147486853" r:id="rId2"/>
    <p:sldLayoutId id="2147486854" r:id="rId3"/>
    <p:sldLayoutId id="2147486855" r:id="rId4"/>
    <p:sldLayoutId id="2147486856" r:id="rId5"/>
    <p:sldLayoutId id="2147486857" r:id="rId6"/>
    <p:sldLayoutId id="2147486858" r:id="rId7"/>
    <p:sldLayoutId id="2147486859" r:id="rId8"/>
    <p:sldLayoutId id="2147486860" r:id="rId9"/>
    <p:sldLayoutId id="2147486861" r:id="rId10"/>
    <p:sldLayoutId id="2147486862" r:id="rId11"/>
    <p:sldLayoutId id="21474868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205FE-D502-4379-93E1-8D146B90594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F920-E682-45C8-826E-DEABAB5671A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32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78" r:id="rId1"/>
    <p:sldLayoutId id="2147486879" r:id="rId2"/>
    <p:sldLayoutId id="2147486880" r:id="rId3"/>
    <p:sldLayoutId id="2147486881" r:id="rId4"/>
    <p:sldLayoutId id="2147486882" r:id="rId5"/>
    <p:sldLayoutId id="2147486883" r:id="rId6"/>
    <p:sldLayoutId id="2147486884" r:id="rId7"/>
    <p:sldLayoutId id="2147486885" r:id="rId8"/>
    <p:sldLayoutId id="2147486886" r:id="rId9"/>
    <p:sldLayoutId id="2147486887" r:id="rId10"/>
    <p:sldLayoutId id="2147486888" r:id="rId11"/>
    <p:sldLayoutId id="21474868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6170760-5B1B-475D-AD8F-0623695E6F7A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2EBF87-B809-494D-9D55-7076E331E62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6943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FB18D-3789-4205-B997-96E11F214233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91" r:id="rId1"/>
    <p:sldLayoutId id="2147486892" r:id="rId2"/>
    <p:sldLayoutId id="2147486893" r:id="rId3"/>
    <p:sldLayoutId id="2147486894" r:id="rId4"/>
    <p:sldLayoutId id="2147486895" r:id="rId5"/>
    <p:sldLayoutId id="2147486896" r:id="rId6"/>
    <p:sldLayoutId id="2147486897" r:id="rId7"/>
    <p:sldLayoutId id="2147486898" r:id="rId8"/>
    <p:sldLayoutId id="2147486899" r:id="rId9"/>
    <p:sldLayoutId id="2147486900" r:id="rId10"/>
    <p:sldLayoutId id="2147486901" r:id="rId11"/>
    <p:sldLayoutId id="21474869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46BBA9-9BC1-40A5-BA4B-5E3718E14D92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1953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04" r:id="rId1"/>
    <p:sldLayoutId id="2147486905" r:id="rId2"/>
    <p:sldLayoutId id="2147486906" r:id="rId3"/>
    <p:sldLayoutId id="2147486907" r:id="rId4"/>
    <p:sldLayoutId id="2147486908" r:id="rId5"/>
    <p:sldLayoutId id="2147486909" r:id="rId6"/>
    <p:sldLayoutId id="2147486910" r:id="rId7"/>
    <p:sldLayoutId id="2147486911" r:id="rId8"/>
    <p:sldLayoutId id="2147486912" r:id="rId9"/>
    <p:sldLayoutId id="2147486913" r:id="rId10"/>
    <p:sldLayoutId id="2147486914" r:id="rId11"/>
    <p:sldLayoutId id="21474869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1F66AE-1F0D-4996-A10B-18C8567DB178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66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17" r:id="rId1"/>
    <p:sldLayoutId id="2147486918" r:id="rId2"/>
    <p:sldLayoutId id="2147486919" r:id="rId3"/>
    <p:sldLayoutId id="2147486920" r:id="rId4"/>
    <p:sldLayoutId id="2147486921" r:id="rId5"/>
    <p:sldLayoutId id="2147486922" r:id="rId6"/>
    <p:sldLayoutId id="2147486923" r:id="rId7"/>
    <p:sldLayoutId id="2147486924" r:id="rId8"/>
    <p:sldLayoutId id="2147486925" r:id="rId9"/>
    <p:sldLayoutId id="2147486926" r:id="rId10"/>
    <p:sldLayoutId id="2147486927" r:id="rId11"/>
    <p:sldLayoutId id="21474869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9109A6-1593-4A7A-ADEA-CB50F8C22B1F}" type="datetime1">
              <a:rPr lang="en-US" i="0"/>
              <a:pPr>
                <a:defRPr/>
              </a:pPr>
              <a:t>15-Sep-18</a:t>
            </a:fld>
            <a:endParaRPr lang="en-US" i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3B836C-E15F-4F33-AA64-777ED0E9F0B8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716189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30" r:id="rId1"/>
    <p:sldLayoutId id="2147486931" r:id="rId2"/>
    <p:sldLayoutId id="2147486932" r:id="rId3"/>
    <p:sldLayoutId id="2147486933" r:id="rId4"/>
    <p:sldLayoutId id="2147486934" r:id="rId5"/>
    <p:sldLayoutId id="2147486935" r:id="rId6"/>
    <p:sldLayoutId id="2147486936" r:id="rId7"/>
    <p:sldLayoutId id="2147486937" r:id="rId8"/>
    <p:sldLayoutId id="2147486938" r:id="rId9"/>
    <p:sldLayoutId id="2147486939" r:id="rId10"/>
    <p:sldLayoutId id="2147486940" r:id="rId11"/>
    <p:sldLayoutId id="21474869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6B73B88-FAAB-4CC9-B005-9A684F4B388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4219D5-BE2C-49ED-B455-89285611E888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924935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43" r:id="rId1"/>
    <p:sldLayoutId id="2147486944" r:id="rId2"/>
    <p:sldLayoutId id="2147486945" r:id="rId3"/>
    <p:sldLayoutId id="2147486946" r:id="rId4"/>
    <p:sldLayoutId id="2147486947" r:id="rId5"/>
    <p:sldLayoutId id="2147486948" r:id="rId6"/>
    <p:sldLayoutId id="2147486949" r:id="rId7"/>
    <p:sldLayoutId id="2147486950" r:id="rId8"/>
    <p:sldLayoutId id="2147486951" r:id="rId9"/>
    <p:sldLayoutId id="2147486952" r:id="rId10"/>
    <p:sldLayoutId id="2147486953" r:id="rId11"/>
    <p:sldLayoutId id="21474869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EB1DAD9-F2FF-4DB3-ADC0-9DF4FD8ABEF3}" type="datetime1">
              <a:rPr lang="en-US" i="0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i="0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i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388C1E-C6F5-4883-9CCA-FC1735E7F4A4}" type="slidenum">
              <a:rPr lang="en-US" altLang="en-US" i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i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27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56" r:id="rId1"/>
    <p:sldLayoutId id="2147486957" r:id="rId2"/>
    <p:sldLayoutId id="2147486958" r:id="rId3"/>
    <p:sldLayoutId id="2147486959" r:id="rId4"/>
    <p:sldLayoutId id="2147486960" r:id="rId5"/>
    <p:sldLayoutId id="2147486961" r:id="rId6"/>
    <p:sldLayoutId id="2147486962" r:id="rId7"/>
    <p:sldLayoutId id="2147486963" r:id="rId8"/>
    <p:sldLayoutId id="2147486964" r:id="rId9"/>
    <p:sldLayoutId id="2147486965" r:id="rId10"/>
    <p:sldLayoutId id="2147486966" r:id="rId11"/>
    <p:sldLayoutId id="21474869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489D00-B72A-4113-AEEE-99364C0964C1}" type="datetime1">
              <a:rPr lang="en-US" i="0"/>
              <a:pPr>
                <a:defRPr/>
              </a:pPr>
              <a:t>15-Sep-18</a:t>
            </a:fld>
            <a:endParaRPr lang="en-US" i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B32C39-B76E-4BC2-9360-24F19A470F68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616979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69" r:id="rId1"/>
    <p:sldLayoutId id="2147486970" r:id="rId2"/>
    <p:sldLayoutId id="2147486971" r:id="rId3"/>
    <p:sldLayoutId id="2147486972" r:id="rId4"/>
    <p:sldLayoutId id="2147486973" r:id="rId5"/>
    <p:sldLayoutId id="2147486974" r:id="rId6"/>
    <p:sldLayoutId id="2147486975" r:id="rId7"/>
    <p:sldLayoutId id="2147486976" r:id="rId8"/>
    <p:sldLayoutId id="2147486977" r:id="rId9"/>
    <p:sldLayoutId id="2147486978" r:id="rId10"/>
    <p:sldLayoutId id="2147486979" r:id="rId11"/>
    <p:sldLayoutId id="21474869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42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82" r:id="rId1"/>
    <p:sldLayoutId id="2147486983" r:id="rId2"/>
    <p:sldLayoutId id="2147486984" r:id="rId3"/>
    <p:sldLayoutId id="2147486985" r:id="rId4"/>
    <p:sldLayoutId id="2147486986" r:id="rId5"/>
    <p:sldLayoutId id="2147486987" r:id="rId6"/>
    <p:sldLayoutId id="2147486988" r:id="rId7"/>
    <p:sldLayoutId id="2147486989" r:id="rId8"/>
    <p:sldLayoutId id="2147486990" r:id="rId9"/>
    <p:sldLayoutId id="2147486991" r:id="rId10"/>
    <p:sldLayoutId id="21474869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644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94" r:id="rId1"/>
    <p:sldLayoutId id="2147486995" r:id="rId2"/>
    <p:sldLayoutId id="2147486996" r:id="rId3"/>
    <p:sldLayoutId id="2147486997" r:id="rId4"/>
    <p:sldLayoutId id="2147486998" r:id="rId5"/>
    <p:sldLayoutId id="2147486999" r:id="rId6"/>
    <p:sldLayoutId id="2147487000" r:id="rId7"/>
    <p:sldLayoutId id="2147487001" r:id="rId8"/>
    <p:sldLayoutId id="2147487002" r:id="rId9"/>
    <p:sldLayoutId id="2147487003" r:id="rId10"/>
    <p:sldLayoutId id="2147487004" r:id="rId11"/>
    <p:sldLayoutId id="21474870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9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4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9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8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3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3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E6C0A.D09BB060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E6C0A.D09BB060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0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E6C0A.D09BB060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0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E6C0A.D09BB060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0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57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2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575.xml"/><Relationship Id="rId1" Type="http://schemas.openxmlformats.org/officeDocument/2006/relationships/themeOverride" Target="../theme/themeOverride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576.xml"/><Relationship Id="rId1" Type="http://schemas.openxmlformats.org/officeDocument/2006/relationships/themeOverride" Target="../theme/themeOverride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9.xml"/><Relationship Id="rId4" Type="http://schemas.openxmlformats.org/officeDocument/2006/relationships/image" Target="../media/image14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4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5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6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1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6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9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9.xml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6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6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2.emf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14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8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4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2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2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1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0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40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3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3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3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5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0.xml"/><Relationship Id="rId4" Type="http://schemas.openxmlformats.org/officeDocument/2006/relationships/image" Target="../media/image20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5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5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5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6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5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5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7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82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2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4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5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68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34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8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0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1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40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9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64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1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3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52.xml"/><Relationship Id="rId4" Type="http://schemas.openxmlformats.org/officeDocument/2006/relationships/image" Target="../media/image28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71.xml"/><Relationship Id="rId4" Type="http://schemas.openxmlformats.org/officeDocument/2006/relationships/image" Target="../media/image91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8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8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3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9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05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2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59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59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4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4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4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88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4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88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8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0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6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88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45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5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9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2.xml"/><Relationship Id="rId4" Type="http://schemas.openxmlformats.org/officeDocument/2006/relationships/image" Target="../media/image87.jpe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4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4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4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4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7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038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46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46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46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4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46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4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4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45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6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0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60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31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4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6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0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1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1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4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1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8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2.em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5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8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70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59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64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9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59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59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59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59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2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5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1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0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58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5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18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5.png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8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8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8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14.jpe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0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0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6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40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1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70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87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59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094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118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59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1.xml"/><Relationship Id="rId4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9.xml"/><Relationship Id="rId4" Type="http://schemas.openxmlformats.org/officeDocument/2006/relationships/image" Target="../media/image1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57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58240"/>
            <a:ext cx="12192000" cy="516128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Fatal 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Flaws: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Active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Shooter Response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BEB48-65EA-40F7-967D-67F27F8E4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0" y="0"/>
            <a:ext cx="3273642" cy="27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9F4E1-D820-40DA-AE59-D3ABA3DE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8918360" y="0"/>
            <a:ext cx="3273642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0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lling flower peta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260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20" y="0"/>
            <a:ext cx="9144000" cy="1143000"/>
          </a:xfrm>
        </p:spPr>
        <p:txBody>
          <a:bodyPr/>
          <a:lstStyle/>
          <a:p>
            <a:br>
              <a:rPr lang="en-US" b="1" dirty="0">
                <a:solidFill>
                  <a:srgbClr val="FFFFFF"/>
                </a:solidFill>
              </a:rPr>
            </a:br>
            <a:r>
              <a:rPr lang="en-US" sz="6000" b="1" u="sng" dirty="0">
                <a:solidFill>
                  <a:srgbClr val="FFFFFF"/>
                </a:solidFill>
              </a:rPr>
              <a:t>Active Shooter Protocol</a:t>
            </a:r>
            <a:endParaRPr lang="en-US" b="1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r>
              <a:rPr lang="en-US" sz="6000" b="1" dirty="0">
                <a:solidFill>
                  <a:srgbClr val="FFFFFF"/>
                </a:solidFill>
              </a:rPr>
              <a:t>Go Into Your Bldg</a:t>
            </a:r>
          </a:p>
          <a:p>
            <a:r>
              <a:rPr lang="en-US" sz="6000" b="1" dirty="0">
                <a:solidFill>
                  <a:srgbClr val="FFFFFF"/>
                </a:solidFill>
              </a:rPr>
              <a:t>Find Guy w Gun</a:t>
            </a:r>
          </a:p>
          <a:p>
            <a:r>
              <a:rPr lang="en-US" sz="15000" b="1" dirty="0">
                <a:solidFill>
                  <a:srgbClr val="FFFF00"/>
                </a:solidFill>
              </a:rPr>
              <a:t>Kill Him</a:t>
            </a:r>
          </a:p>
        </p:txBody>
      </p:sp>
    </p:spTree>
    <p:extLst>
      <p:ext uri="{BB962C8B-B14F-4D97-AF65-F5344CB8AC3E}">
        <p14:creationId xmlns:p14="http://schemas.microsoft.com/office/powerpoint/2010/main" val="854556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89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458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7134"/>
          <a:stretch/>
        </p:blipFill>
        <p:spPr>
          <a:xfrm>
            <a:off x="6645832" y="0"/>
            <a:ext cx="5546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149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r="10302"/>
          <a:stretch/>
        </p:blipFill>
        <p:spPr bwMode="auto">
          <a:xfrm>
            <a:off x="3804" y="0"/>
            <a:ext cx="6309770" cy="7010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81028">
            <a:off x="1888039" y="2973373"/>
            <a:ext cx="2726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</a:t>
            </a:r>
            <a:r>
              <a:rPr lang="en-US" sz="4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Emergency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Commander</a:t>
            </a:r>
          </a:p>
        </p:txBody>
      </p:sp>
      <p:sp>
        <p:nvSpPr>
          <p:cNvPr id="7" name="TextBox 6"/>
          <p:cNvSpPr txBox="1"/>
          <p:nvPr/>
        </p:nvSpPr>
        <p:spPr>
          <a:xfrm rot="20612818">
            <a:off x="6795206" y="3705137"/>
            <a:ext cx="27264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Guardian</a:t>
            </a:r>
            <a:r>
              <a:rPr lang="en-US" sz="27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Deputy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Emergency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Commander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7134"/>
          <a:stretch/>
        </p:blipFill>
        <p:spPr>
          <a:xfrm>
            <a:off x="6313574" y="0"/>
            <a:ext cx="5878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92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8" name="Picture 6" descr="143d ESC, Orlando police exercise active shooter trai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437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5235" name="Content Placeholder 3" descr="https://encrypted-tbn1.gstatic.com/images?q=tbn:ANd9GcRHprcp88ptY4OQ973UlAurmVD0fQAcrj6Glj2kd_FFIsJ05rcAb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42351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hotos.smugmug.com/PhotoStore/2012-Archive/December-2012/Week-in-Photos-December-16-to/i-78M3fLs/0/L/dnews_1217_emergency_train_extra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582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3.bp.blogspot.com/-inNNKijCqPM/U53SV2XzWAI/AAAAAAAASFE/NZ0rj2EOCio/s1600/Active-Shoot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r="1120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000" cap="rnd">
            <a:solidFill>
              <a:srgbClr val="C0C0C0"/>
            </a:solidFill>
            <a:round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1995621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362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9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4883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 pointblan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9343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telegraph.co.uk/multimedia/archive/02673/washington-hands_267352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953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tos.smugmug.com/MVelasquez/UCLA-on-lockdown-after-reports/i-8BMvJkk/0/XL/0601_NWS_LDN-L-UCLA-Shooting39-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6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982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D36C-EF8F-474E-A192-4C2C8160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Your Hands Up</a:t>
            </a:r>
          </a:p>
        </p:txBody>
      </p:sp>
    </p:spTree>
    <p:extLst>
      <p:ext uri="{BB962C8B-B14F-4D97-AF65-F5344CB8AC3E}">
        <p14:creationId xmlns:p14="http://schemas.microsoft.com/office/powerpoint/2010/main" val="6023999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08194-BF41-409E-AC6C-07841FDD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Workplace: Active Shooter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4A141-9EBB-4744-8BE6-68D5FF4C37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6881" r="26000"/>
          <a:stretch/>
        </p:blipFill>
        <p:spPr>
          <a:xfrm>
            <a:off x="0" y="-37029"/>
            <a:ext cx="12192000" cy="557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987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737284" name="Picture 3" descr="Hands held above their heads, students and staff evacuate to the North side of campus as police swarm Santa Monica City College.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3059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979972" name="Picture 3" descr="Hands held above their heads, students and staff evacuate to the North side of campus as police swarm Santa Monica City College.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5829300" y="304800"/>
            <a:ext cx="114300" cy="3505200"/>
          </a:xfrm>
          <a:prstGeom prst="straightConnector1">
            <a:avLst/>
          </a:prstGeom>
          <a:ln w="254000">
            <a:solidFill>
              <a:schemeClr val="tx1"/>
            </a:solidFill>
            <a:tailEnd type="stealth" w="lg" len="lg"/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4042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980996" name="Picture 3" descr="Hands held above their heads, students and staff evacuate to the North side of campus as police swarm Santa Monica City College.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416062" y="97206"/>
            <a:ext cx="2990850" cy="1295400"/>
          </a:xfrm>
          <a:prstGeom prst="straightConnector1">
            <a:avLst/>
          </a:prstGeom>
          <a:ln w="254000">
            <a:solidFill>
              <a:schemeClr val="accent1"/>
            </a:solidFill>
            <a:tailEnd type="stealth" w="lg" len="lg"/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096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982020" name="Picture 3" descr="Hands held above their heads, students and staff evacuate to the North side of campus as police swarm Santa Monica City College.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349261" y="379413"/>
            <a:ext cx="3048000" cy="1371600"/>
          </a:xfrm>
          <a:prstGeom prst="straightConnector1">
            <a:avLst/>
          </a:prstGeom>
          <a:ln w="254000">
            <a:solidFill>
              <a:schemeClr val="accent1"/>
            </a:solidFill>
            <a:tailEnd type="stealth" w="lg" len="lg"/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8134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983043" name="irc_mi" descr="http://i.dailymail.co.uk/i/pix/2013/12/13/article-2523414-1A16E16100000578-408_634x3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8458200"/>
          </a:xfrm>
        </p:spPr>
      </p:pic>
    </p:spTree>
    <p:extLst>
      <p:ext uri="{BB962C8B-B14F-4D97-AF65-F5344CB8AC3E}">
        <p14:creationId xmlns:p14="http://schemas.microsoft.com/office/powerpoint/2010/main" val="19361694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83043" name="irc_mi" descr="http://i.dailymail.co.uk/i/pix/2013/12/13/article-2523414-1A16E16100000578-408_634x3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446" y="0"/>
            <a:ext cx="12170345" cy="8458200"/>
          </a:xfrm>
        </p:spPr>
      </p:pic>
      <p:sp>
        <p:nvSpPr>
          <p:cNvPr id="2" name="Flowchart: Data 1"/>
          <p:cNvSpPr/>
          <p:nvPr/>
        </p:nvSpPr>
        <p:spPr>
          <a:xfrm rot="9355265">
            <a:off x="2529061" y="1463026"/>
            <a:ext cx="10913716" cy="2772066"/>
          </a:xfrm>
          <a:prstGeom prst="flowChartInputOutput">
            <a:avLst/>
          </a:pr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889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3395" name="irc_mi" descr="http://i.dailymail.co.uk/i/pix/2013/12/13/article-2523414-1A16E16100000578-408_634x3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Oval 1"/>
          <p:cNvSpPr/>
          <p:nvPr/>
        </p:nvSpPr>
        <p:spPr>
          <a:xfrm>
            <a:off x="3352800" y="2514600"/>
            <a:ext cx="2286000" cy="3048000"/>
          </a:xfrm>
          <a:prstGeom prst="ellipse">
            <a:avLst/>
          </a:pr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i="1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086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3395" name="irc_mi" descr="http://i.dailymail.co.uk/i/pix/2013/12/13/article-2523414-1A16E16100000578-408_634x3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28800" y="-1752600"/>
            <a:ext cx="16154400" cy="9448800"/>
          </a:xfrm>
        </p:spPr>
      </p:pic>
      <p:sp>
        <p:nvSpPr>
          <p:cNvPr id="6" name="Oval 5"/>
          <p:cNvSpPr/>
          <p:nvPr/>
        </p:nvSpPr>
        <p:spPr>
          <a:xfrm>
            <a:off x="5715000" y="3124200"/>
            <a:ext cx="2438400" cy="3048000"/>
          </a:xfrm>
          <a:prstGeom prst="ellipse">
            <a:avLst/>
          </a:pr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i="1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959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83043" name="irc_mi" descr="http://i.dailymail.co.uk/i/pix/2013/12/13/article-2523414-1A16E16100000578-408_634x3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3927015" cy="9823938"/>
          </a:xfrm>
        </p:spPr>
      </p:pic>
      <p:sp>
        <p:nvSpPr>
          <p:cNvPr id="2" name="Flowchart: Data 1"/>
          <p:cNvSpPr/>
          <p:nvPr/>
        </p:nvSpPr>
        <p:spPr>
          <a:xfrm rot="9281529">
            <a:off x="-1623374" y="309272"/>
            <a:ext cx="18284094" cy="2942838"/>
          </a:xfrm>
          <a:prstGeom prst="flowChartInputOutput">
            <a:avLst/>
          </a:pr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20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3395" name="irc_mi" descr="http://i.dailymail.co.uk/i/pix/2013/12/13/article-2523414-1A16E16100000578-408_634x3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5380677" cy="9519138"/>
          </a:xfrm>
        </p:spPr>
      </p:pic>
      <p:sp>
        <p:nvSpPr>
          <p:cNvPr id="4" name="Oval 3"/>
          <p:cNvSpPr/>
          <p:nvPr/>
        </p:nvSpPr>
        <p:spPr>
          <a:xfrm>
            <a:off x="-1" y="3282462"/>
            <a:ext cx="1430215" cy="3575538"/>
          </a:xfrm>
          <a:prstGeom prst="ellipse">
            <a:avLst/>
          </a:pr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i="1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885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983043" name="irc_mi" descr="http://i.dailymail.co.uk/i/pix/2013/12/13/article-2523414-1A16E16100000578-408_634x3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8458200"/>
          </a:xfrm>
        </p:spPr>
      </p:pic>
    </p:spTree>
    <p:extLst>
      <p:ext uri="{BB962C8B-B14F-4D97-AF65-F5344CB8AC3E}">
        <p14:creationId xmlns:p14="http://schemas.microsoft.com/office/powerpoint/2010/main" val="39607873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Run Hide Fight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6000" b="1" dirty="0">
                <a:solidFill>
                  <a:srgbClr val="FFFFFF"/>
                </a:solidFill>
              </a:rPr>
              <a:t>Training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9600" b="1" dirty="0">
                <a:solidFill>
                  <a:srgbClr val="FFFFFF"/>
                </a:solidFill>
              </a:rPr>
              <a:t>Training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3500" b="1" dirty="0">
                <a:solidFill>
                  <a:srgbClr val="FFFFFF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3263680415"/>
      </p:ext>
    </p:extLst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39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Don’t </a:t>
            </a:r>
            <a:r>
              <a:rPr lang="en-US" sz="19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Rise</a:t>
            </a:r>
            <a:r>
              <a:rPr lang="en-US" sz="12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to the Occasion…</a:t>
            </a:r>
            <a:br>
              <a:rPr lang="en-US" sz="8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endParaRPr lang="en-US" sz="8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831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2243" name="irc_mi" descr="http://channelwtf.com/wp-content/uploads/2013/09/A-good-day-to-die-hard-bruce-willis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1906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Don’t Rise to the Occasion.</a:t>
            </a:r>
            <a:br>
              <a:rPr lang="en-US" sz="8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9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en-US" sz="17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Sink</a:t>
            </a:r>
            <a:r>
              <a:rPr lang="en-US" sz="9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to Our Level of  Our Training</a:t>
            </a:r>
          </a:p>
        </p:txBody>
      </p:sp>
    </p:spTree>
    <p:extLst>
      <p:ext uri="{BB962C8B-B14F-4D97-AF65-F5344CB8AC3E}">
        <p14:creationId xmlns:p14="http://schemas.microsoft.com/office/powerpoint/2010/main" val="10695744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encrypted-tbn1.gstatic.com/images?q=tbn:ANd9GcTY7jZo1TZMls6S0YaW-fNg2iw2L-ywTJf3PcX6Iq_kWIU8lk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360" y="-1280160"/>
            <a:ext cx="19293840" cy="89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49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2667000" y="1278078"/>
            <a:ext cx="6858000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What Do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Do</a:t>
            </a:r>
            <a:b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Right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35391822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24909" r="8943" b="31419"/>
          <a:stretch/>
        </p:blipFill>
        <p:spPr bwMode="auto">
          <a:xfrm>
            <a:off x="0" y="1909823"/>
            <a:ext cx="12192000" cy="49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image, dh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64" y="0"/>
            <a:ext cx="1947672" cy="193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1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Autofit/>
          </a:bodyPr>
          <a:lstStyle/>
          <a:p>
            <a:pPr algn="ctr"/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Complex Problem…</a:t>
            </a:r>
          </a:p>
        </p:txBody>
      </p:sp>
    </p:spTree>
    <p:extLst>
      <p:ext uri="{BB962C8B-B14F-4D97-AF65-F5344CB8AC3E}">
        <p14:creationId xmlns:p14="http://schemas.microsoft.com/office/powerpoint/2010/main" val="41006271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</a:t>
            </a:r>
            <a:endParaRPr lang="en-US" sz="125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9130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</a:t>
            </a:r>
            <a:r>
              <a:rPr lang="en-US" sz="5300" b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br>
              <a:rPr lang="en-US" sz="5300" b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22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5708740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24909" r="8943" b="31419"/>
          <a:stretch/>
        </p:blipFill>
        <p:spPr bwMode="auto">
          <a:xfrm>
            <a:off x="0" y="1909823"/>
            <a:ext cx="12192000" cy="49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Generalities = Dangerous</a:t>
            </a:r>
          </a:p>
        </p:txBody>
      </p:sp>
    </p:spTree>
    <p:extLst>
      <p:ext uri="{BB962C8B-B14F-4D97-AF65-F5344CB8AC3E}">
        <p14:creationId xmlns:p14="http://schemas.microsoft.com/office/powerpoint/2010/main" val="1301774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24909" r="8943" b="31419"/>
          <a:stretch/>
        </p:blipFill>
        <p:spPr bwMode="auto">
          <a:xfrm>
            <a:off x="0" y="2083443"/>
            <a:ext cx="12192000" cy="477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190982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Make Site Specific for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Your People</a:t>
            </a:r>
          </a:p>
        </p:txBody>
      </p:sp>
    </p:spTree>
    <p:extLst>
      <p:ext uri="{BB962C8B-B14F-4D97-AF65-F5344CB8AC3E}">
        <p14:creationId xmlns:p14="http://schemas.microsoft.com/office/powerpoint/2010/main" val="1085077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Title 1"/>
          <p:cNvSpPr>
            <a:spLocks noGrp="1"/>
          </p:cNvSpPr>
          <p:nvPr>
            <p:ph type="title"/>
          </p:nvPr>
        </p:nvSpPr>
        <p:spPr>
          <a:xfrm>
            <a:off x="5713901" y="115747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Active Shooter</a:t>
            </a:r>
          </a:p>
        </p:txBody>
      </p:sp>
      <p:sp>
        <p:nvSpPr>
          <p:cNvPr id="455683" name="Content Placeholder 2"/>
          <p:cNvSpPr>
            <a:spLocks noGrp="1"/>
          </p:cNvSpPr>
          <p:nvPr>
            <p:ph idx="1"/>
          </p:nvPr>
        </p:nvSpPr>
        <p:spPr>
          <a:xfrm>
            <a:off x="729205" y="0"/>
            <a:ext cx="8229600" cy="4525963"/>
          </a:xfrm>
        </p:spPr>
        <p:txBody>
          <a:bodyPr/>
          <a:lstStyle/>
          <a:p>
            <a:r>
              <a:rPr lang="en-US" altLang="en-US" sz="9600" b="1" dirty="0">
                <a:solidFill>
                  <a:srgbClr val="FFFFFF"/>
                </a:solidFill>
              </a:rPr>
              <a:t>Alert</a:t>
            </a:r>
          </a:p>
          <a:p>
            <a:r>
              <a:rPr lang="en-US" altLang="en-US" sz="9600" b="1" dirty="0">
                <a:solidFill>
                  <a:srgbClr val="FFFF00"/>
                </a:solidFill>
              </a:rPr>
              <a:t>Run</a:t>
            </a:r>
          </a:p>
          <a:p>
            <a:r>
              <a:rPr lang="en-US" altLang="en-US" sz="9600" b="1" dirty="0"/>
              <a:t>Hide</a:t>
            </a:r>
          </a:p>
          <a:p>
            <a:r>
              <a:rPr lang="en-US" altLang="en-US" sz="9600" b="1" dirty="0"/>
              <a:t>Fight</a:t>
            </a:r>
          </a:p>
        </p:txBody>
      </p:sp>
      <p:pic>
        <p:nvPicPr>
          <p:cNvPr id="4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03" y="1548059"/>
            <a:ext cx="4726597" cy="47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6825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TEhUSExMWFRUXFxcbGBgYGBcXFxcdFxYXFxcYFhcYHSggGBolHxcVITEiJSkrLi4uFx8zODMtNygtLisBCgoKDg0OGhAQGi0lHyUtLS0tLS0tLS0tLS0tLS0tLS0tLS0tLS0tLS0tLS0tLS0tLS0tLS0tLS0tLS0tLS0tLf/AABEIAPUAzQMBIgACEQEDEQH/xAAcAAACAgMBAQAAAAAAAAAAAAAFBgMEAQIHAAj/xABHEAABAwEFAwkFBgMGBQUAAAABAgMRAAQFEiExBkFREyIyYXGBkaGxB0JywdEUIzNSssJigvAVQ5Ki4fEWRFNjcyQ0VIPD/8QAGQEAAwEBAQAAAAAAAAAAAAAAAQIDBAAF/8QAKxEAAgICAgECBAYDAAAAAAAAAAECEQMxEiFBIlEEExQyI0JSYZGhBRVx/9oADAMBAAIRAxEAPwDmnKisuOgju3VXKeo1jjUEaWhi2PHPUeKP3JpvpP2PnGqfyfuFN1LLYEZY39vyFLe2b+ABWFKshkoSMyrOKYmt/b8hS/tgkGJEiE+q6VbGX7Csu7kkHnHMfl/1oVyBkCKLlajOcDdpVR9nIkmqwUlsE+D0Zu5jn4jrn6RRNWo76oWSyulJcTkACRPvRqIrDd4gnMRUpxcnaNEJKKp9E9kRFoSToVT45UTtl8BlzBhxFOvhMChi7QMOIEEjTShraStRWs6nPifpTLFzlbEeb5caj5L1vtqXF4gMOLd2U37ILmzq6lqH+UVz11sg9VPuxBmyqP8A3D+kVTjxM7nys0xfePfGP0it21dP4PnUUfevfH+0Vug5L+D51CuyngPXUfuW/hHpS3t42VckBxX6Ipjur8Fv4E+lLW3qiC1HFfoimhsWWitsyxDa0k++fQVetBCOJnQJEnSqezH4RP8AGfQVbtVn58kqIyjD7pHVV1shIkYTiAM5dYg9/XQnawwER1/KiliYUCpSzMkR3elCdrtG4HGuO7oKez5WTvaj91N73R8PUUm+zwQHu1HoqnF7o949RUJ7LR0bUE2kcKcEfxfto1QLaY/h/wA37aQYVHHI+v041TfVW5VW9js4dcbbnJa0g9hOflNVQX2F9nXOSHKLJONOSQNBMhRO+Y0puC5AI7a3fuHFJSEhIgDUZCI38B5VERGXDwy4UJHNIhu94qxzuWRl3UE20nCANeb+8x5U0XRczuFalDCSslKT01SBEJGY7TFU71uP7S+tLalBplCFFeWIuc6EJ3EQSSeqN9FY3sm5q6Ev+zlhtJkGRPAjqqNy7Vcita8oiOvPPyok/wA4phwogwobhGRmRlWLS1KXEoUpw4TAmQEpEqIjLSmtlOMUAlLVrjOkduUVq7cToSFYSQROW6p7BGBRwlWgMCcCTlJO6ZiaNizgI5NLi0kSSZVEZADgRrpXW0w8ea2JfIqzgExrAJjrMVeZCSM1hJ4QT5jKKabFYiEAI9+VHLWchPhp10qWm630GFNOD+RRHdGVVi29GfJHjXZE7rhkHOJGlPuybBbsqgTPPnxCf9aT7tu9YUHFjCkH3o3yNKe7oUDZ1RBAVu/lqeWTtIrDH+G5A3+8d+L5VrPNc+D5mo0ufevf+T9orJ0c+D5mo+Rm+hguj8JHUkDwy+VLW3urXav0bpkuc/coPV8zS3t4c2+P3keDdGH3Cy0RXBHI5fmM+AogodfpQrZ59CWYWtKSVE5nsoj9qZGjg8R9KsTsyVkUK2hk8nOWp9KKB5o/3qf8SaE7R2gHBhIVkdCDw4UEgX32GNhVTyvan0VTU/p3j9QpV2BGTvWpPoqml/TvT+oVGWysdG4FLu1K45P+f9tMVLW1/wDdx/H+2lCKv2dX5T4Gp7qsqhaGsiCFTppkTT8V1BbHITVUzitZ7Q4tWFSzhG7Se2nO5buQhsPr5yoKkp3ADQxvNLOzVmQtznmBHjGcUw33fjaEFAzIyAESJ3ETlwqsYrbJzbfSK9xWDG4u0vlalYuYrEUgDVUYSJz4zp11Xvq/xZQsJSCgGM+kcQ5qp/qRNVdm7wceLjTiQEMgDEDqVc/AREZSJM7xSDtbfK3nyVQIEQkyPHuqibUaJtJysr2y8gpaiSAonOBvq/cVvUyouLbJbOSiBnG+O6hF1WDlXUpnXefGKepKPuUNKIwqk6btRuNQbpmiMeSFOx2v7FbULbMt4gRwWy5uUN/NOh3imLbi6wwQ+zPJumMImEk58cgRu3Up2+zFVlbcAMoWps5e6SS354x30zXziWqy2VRIKhKxOekT2mFVopVbIKTjKkE9l1oW0EOJCVoCQVZcJB6sjvqa878Zs/NDhdX+VIT/AJliAOytbXcGFClRAwklJ0yTETvrnIdyrsOWlSQvxOG5JtjNed4ItaMKUFDoMgDnTHWBmO2i1xWNxqzqDiFIlUgKyPu0W2csyWWEgQCoSs5HESJzPDdFFLCGnVcmshIiU8FdQOgNXyYOatvszY/iXD0rRztP4z//AJP2ip0nmufB8zR2/dlFMOqWM23TiSTqkgAFJjXdn10LtNlCG1qBJOGPU15s4uLpnoQkpK0GLrEMt/An0FKftCPOa/8As/8Azptu78Jv4E+goXfezrlrdaAhLaceNZ0ElEBI95Rg0cSbn0DI0o2znlnaKzhFEFIDeRnupo2ouBmzM4rODIgLKjKlSQJ6s92lKllsS3DJgAZ5zPlWmUeOyOOXLuJBajmDx/rdXgmrrdiLrzbQyK1pSDwxGJovtLcTdkwoBUpZ3mIgASY4lXpU7VFHF2Xtg5h34k+hppf070/qFK+wuSXfiT+mmZ45d6f1Cs8tlFolpZ2wcgt/z/tpnqpbLtbdguJxRMZnKeylCYqhfRhongR9KulVaLE+R8DIpziW6Gwy0HHOmc0g7u0caFEBx5TwELOpzjLQ8JqG321SnMLpw8OB7KKWO8kJAjCY4gedNGXYZxTiQWa1qbsqm2oK+fiUTqScz1nhwrmbrpJJ3+ffXUNur6SLMpKQApZSE4QAcucrQcKUr82TdsyGXVHGXFRhCTzVRiCes9LwrXKLMcZonuIFLaVLziYyzH1o+LcsgYJzIAXIgSYzBByoBaLUpI5NxCm1JAlIzUcQxCAOrPqoCi0OBQUQrAoyAQSk4Tu48DWfg27Zq+YlHoc9sXUNsKQkyFKExvMgz3GgW1luULS3aE7221JPGJEdX+tWb+s61stvYVJbUmZKSRpvO7voci0Sw2VCQgERkTh49x9a0V4Mt+Ruv/adX2JaEgkqABXBgBWW8VzYOZRNdKaKXLGCRILYMEDOM9O6lgX1ZhmG5PwJHrUsTXZbLtB677+ZU0jDKFQApJ0kDPCdCKtvOgJxpkoPD3TvFJVv2hKgUobCRxME9w0FQ3Le7zbiUhZwqIBBzBkxpWtZvDMEvh23aOkXTfijCFmR7pPoaCbV363zmWW5WDClDIDcQI1rFobA53R48O0HdSw/aAkqUNSTSZZprofBjcX2Nt3XusBAwoJAAw5kmAN00ftFuWlkvPNFtKRlvy/aO2kS4HnOUQpMwTrBIMHMTFPl5PLWgtcniCwQpSskCRWeGRwfRslhjkXYiWu+HbW4mzsp6agkDerPfwA17qe7PYWmmEMoWnEkqGLIFS4OJY4g7p3ZVzy6X/szqlNKlQxJxQDA0OHLImCJ4HrolYb5W47CiFY5ScQHvbxwPZXZJOQMMVAt3ns1bOUS4lAUJBBThSSRB0GhndTPtzd1lWQ++sp5JKsSNC4SmQlJB1xDzpq2bsRaZSt+CqOaD7ojXtPlNIu2+zT9pUp+zkuIRmW4MjiUE5LPVqOuhwk0hpZEmwNsIZQ58Q/TTK/p3p/UKW9hgQhyRHPHkkUyu6DtT6is89jrRKKwDWKwDQoIim9H/wDqeSfpXv7Vfjp/5U/Shc1o70e6rdewtP3GK6LQp5S0vQsBIIGECM+qpLzsrbTanJUMIkCcidw8YoXsd03fhT6mttsrZ0Gv5leifn4UK9Qv5TFyu/aLUlSyS2ylThTxwCY7zHcKeLr25S8ppD1lWkukcmQQpJM4SRiAORnMcKCXRcS2bMpPRdebOZ3YhkOyPOp7quxSLWws4eSabSlOfvYYxRG8lXlW+BhlTClmuoP3pa3FCUNBtA01U2mdeqR/NROwWBpsYUt4Q0VYZAyBnonhrVfZO3jA88f7191U8Qk4B+mr193kC0Qg5nQdtOTt6IWb3SJSYIyEHMGeIpdt+yKVkqYUlIMy2RCOdqEkdEZ6VXvuyiztqWlSiptIWuYIUpREgcMjQ6ybZAazWTNKd+k3YIw4+oL3e0WmkMqiUoCTw4VzJ1MKUOBI8DTu7fpdOJCQZnLEBMduh7aUk3c4tSjCRmSZWgde9VJjjLbHyzjpMpGrV1tlTzaRvUPLM+lMd67GrstmD1o/EWtOFCVSAlSSZVl0iYyqO8OSaaQhhCBiSC44TidnLmAmAnrCRTtCxi32glfVuAQpMTOsaClRx1Kt2U51ctluUUxBClGCRqoH6127ZfZOyWdtpK2EKdCElalAEqVEkQcspPhXQx+w2aSi6RyfZW2lI5MgYUklKjrzjJHXnNHrwddcKrMg4VFEqWo5IThKzpvj1Fdfdcs4gFDZJColKd27PfXBbVeK3HrQ6YBcKtMhzubA6gCPCunDiCGRyVARlnCsNzEqgndrrXR/Z9scOWU+4AW0dHEM1K9I3+FVbJ7MysocXa0YYCjhQrFHUVGJmj795KaKLPZuiOaAcyeJ7TrXKDvsVz6pDEHOXf5MqUEJHOA0J3JPXmc9cqg21vtuwWbmgYjk2jid09U5k8JofcramnOWtCcGe8gwI6q5ht9f5tdqUZlCOajh1x/W6qXSsg16kglsa4VJdWoypThJOgkgHIbhnR60LjD1qSOzf8qXthz92v4/2imC0pnD1KH0rBP7jbHRE8XeUSExyeU8RrPyqnfF8izlIKCrECciBEGN9GIGEknMGIkdW7Xf5UnbcIlbfwq9aY5C/Wq0kiBvrepA3oMs/wCs6KKVYQ2WZKFOFWQwjyJmtLmYTabwQHDCVLJzgZIBKU58YA76qO2gt40JIOIAGOrOobBZy8tLadVkJHVnmatjTu2ZsjWjtNuYBVCjuESN2u7tNURY9UmCk6KGcHr6qKXbYkNtpQjRIAGZJy0131l6zDWAOIIH+hityVI89vsWnbqKBhQSmPdOnHKKpWFBDmJZybBMcTokeNM1r6OYzGhgnuJ1oItkFcmMtc43zvpZaHhsF7Tn/wBHaCTmqJ7ZCjXNyRhiM+Oc/Sn3ay2N8gtHKIxEZJxAkyobgeFc+qEmakeSqMgY41eudILqQRiEydcgM5y7I76oKNOPs8sTa3E64uURi4YRKoB64M0Ajb7VXpaZSqZUZicgEIHu7jKk1z5tLYAhM56nqz+lHPaVeSnLaUE81tIAjisgn0HhS6t8SJVIGn9ClNWOUVEO7Nt8rbrO2YgKK40BwJJT5xXYrfawOScCtPHXORXGtgU8peKFTAQlaieoJiPOjm1G0CuV5KzAOO9UnkwPnnVo9Iy5nynYQ26vcBCi2ZUtWDLcDqaVthrJy9sS2sShJxHhzBIB6pCar2lu1LJCyXHIzMQlBM55ZZAedMXs2sLiXFuEQghDYMHpKWZE7jzfOpS7YV6YjjfFuwqWEEAAACNBGWVB9m7coPFaIJHEdISArAT2+VWb0CsakYZhSuPE1m57IDqjIZEZ78/kKckgV7StqkKaVZmziUrJZGgGufXXLRTd7QLqS0+HEGUPSqN4V73ccj3mlapTfZohBcUOOw34SvjP6U0xP7viFANjPwlfGf0po8+ej8QrLLZSuis48eVSnCnfzo58HMgHgSBlQLbASpv4T+qirq//AFKU/wAM+tC9rFc9Hwn9RovsMNi0cpJqe1WRaW0uGMCyQlQIIJGoyMz3VTcWahOszn6VojBbZKc/CNnACN+QPfU9yWx1paVtAFYUYBEg5HUd9QAZHsq3czRMlKsJg9mdWirZGXS7HFrb5Sea8wUnfgOv8ivrRmy7ZsLkYlDCM8QPNHbnl30h2hLpTgISpIzjfPHP60Ls1oLcpwycQOZIOQI7D0jlVG5IgoRkddZvhtyeTUlfwqT9aTPaKMSGjzYxmYUFRKcgfClO0OlRAwxE6xAkRlA7TVYtkZTP+n+9LKTaHjjSeyLBwrCayTWCch2n0qJY1WKbNh7allxsqUEhXKqJP8ICR+6lRRyqVp3IA5xMdUmT50Uzi5ftu5e0OO7lKMdgyHpVKf6isqdrCVKJy13d9E4YdjrPaFl5NnyJRC170pnRM6SYmM8t1PNwbMpsqMZlTiuko7+IqXYu7/sbSVFGMqHPIPHUYd+7Oq3tAvd1CByCFpaI5ziQYk6Jxe5lmaqkkiTbb6IL3tbLJUFLAUe85DKY7av7GbSWVXI2ZslKi+pa1rGFsZHCMROedctSC6c5CfWrXJZRmOykbsZLo6bem0TRtDgDjchxQ1yMGJB4Ux7Nc85xmcuvm1wxTB4zHVmO+jezG0TlkdQpRWWcUqQDkoaHBOQOmlBnUXvaJaApaERzmysHxgelJwoxtNeqbTaXXkpwpWrmgxIATvjfrQULqMrs0wrih02N/DV8Z9E0dfPR+IehoHsafuj8XyTRx73fiHoazy2OQOWMF1LueIAjx6qBbXHno+E/qNM9Ku16vvEfB+41yGVCo4uM/CosXGpLQDruqspVa0zKS4yoxTBsykEKGX+1DrJZU8i6tQ5yQkjq5xEVi5X8Jp8cvUTyr0jkhpJTmBStfdlKFJgSFTHEQdPMUfs750qlbyDh+L1BrQ+zNGVAhqyqI6NUreqFAHcD5/7UyNugA0q2xzEonw7NBUsnSLY+3ZFNZUnmjtrArd3op76gzQiM1qDWQa8KYU2KqPbI3cq0PJAGSDiJ47wPKgE10n2Wtw2pZHSWc+wAes00V2CTpHS7JYJSIIAikP2j7SPIW7dyMIZKGyswQuTzlCZgg82cuNPLbiui2pIP8Vcm9poU3bjnJUhCpJndhy6hBp56JQ2AMUZCjOyVnZdtSE2hQS0ApSyVYZCUkxPWY0pVUsyc6zylTsrR2K1bAWN1CXbO86lKwFJMhaCCCQRIB3cd4qO17POpsxsz5ZdszaSUOJBQ+yQTKwFEpWISZGUzXK7DfD7J+6dcR1BRjw0o2duLWtpbK3AtK0lJlICoOsKEefE0bBTKu0ljQy4WEyVN81a5EOEgGUJjmpg7yZoJFXHrUXM1KKjAEngkAAdwFYTZ0lvEFALCoKDvBGSkZbswZ4ikkPD2GvYn8E/GfRNHn/d+L5Ggmx6IaUP4j6CjVo934h+k1klsuSzSpth+Ij4P3GmulTa8feo+D9xrohF8jqrUNjWBXQMNaKSOA8KpzE4iQtcMPdfJj/MaH2BWZ7PnTVtYB9nOXvJ9aUrF0vEZVbE/JLIhmsz+la3ivojLpD0NQsqIA5pHaPnUVrelwDhWtmRLszeL2Fs9eXjQBVX71dlQT3mqSqhN2y8FSIxNbv8ART31rW4EoOW/KplEQgVsU1qK3pkAy22SQAJJMAbyTkAK7Dsxd6WLKhomFwFE+7JlRg9pNImxt2YlcuvRMhHWfeV3adpPCuqXE42/ZkqGYzT3oUUn0qsETmyBD4M4hMakRiH1FA9qdljbVJcQ8kFCcPRKspkYh0gfGilosuFRKZmhd633yDZWOa5MCN549VM9diL9hLvvZB6zJK1OMqT1LIXn/AoTS8QRRe8LUpxRWtRJOs14WJMBUzNQdX0XS6A81miz9jCsx31RdscHKuoFkKT1xv116h11cu8kyaLtbKcohK23oBGYUmSDvgg50fa2cs4SBCst+IievI1KU1orCLuzGy3QV8R9BRZ/VHxftVVew2RLUpROHM5knPLjU7xzR8X7VVneypvNK2134qfg/caaMUd+g1J6gN9FE+zpdpAcePI5QlKicREnMgaU8ItiuSQBJqMqrJnhUap4GlTD0Dr+sxdZUhOuRHXBmKULNZziwkZjjIinW3WkNpKlaD+hSs07icKjqok/13VpwbIZmXlOQACBAH5lR3yDQoLlZVpVu2PyMIzJ3b+qh1pQUgjflPzq+SVEccbK76pUTxrLe+oZq3YGCuYE94A86k+yypFMKrcnKp7RYFo1THh8qiZGsiuONAKzRy69lLZaYLNnWUn3jCU+KiKarv8AZDa1RyzrTQ3gErV5QKKAALTtCgWcMsg9EJkiIG8jrOefXRzYXbGzWaz/AGd8rQQpRCgkqSQozBw5iM91NNg9kFlT+K8451CEj/KJ86Y7DsBd7cYbO2SN6gVHzpudCNJgP+1bIvNq0IWP4ZUR3ATSLt0noEBUGSCpJTPZOtd2s11tIEJQlPYmPQVyP22OKTaGURzOTJHAknOuc7QIxVnN8U1YTaso4VSxb6ySdaQoOmwNxfbnVt4ykJSCSADvgDOnxr2WMe844r/CPlQv2EI/9yqPyZ/4sq6JtFtHZ7GkKfXhmcKQJUqOApuxXsEWLYdhsYQFkdaqvI2UYHueKjSNentaWqRZmQB+Zwz5Jy86XX9p7ytHStCm0nQNjDM7gBnNK4rbOtnXF3DZUZqShPxH60O5Jp1XJWRhtxQ6Tqkw0jrnVR1yFKrVwps1lVbrepwgRhaKpccJ0ClGcIPAUm3ttpan08mFFhsHmtslSEgbgY6R6zQpBtnU7yvGx3WMSoetRHAZfCNEDzrmF7ba2q1uFan+SAyCQopEHhGulCL1UXFoleam0qUpR3wcz4UORdbi5KQVgbwIHnTC37jSU5aq8a1KonNXiauGz1AqyTnxqZSkL17WoqOEE4Rx3n+hQ8vR4Ci983YrCXAchke/SaC4chx9arF3oRou2Iyoq4DdlrVq0OpCSkAEqyJIk9s1VuprFKSSCKvu3aSMjnumklsePSABao3s7crj+SUJiclKJHaAEyT3CvWa4XVHnKSlO8z6CNac2r8dsiEsWbC0lKUyoJTjWSkFRKzJ1Jq+HA8rpEM+aOJXII3V7MysAuB1Q4ABpHivneVN117CWdmFBlhKhvUVOK84Fczdv+0uHn2hw/zkelWbEkOZKWokkAc4nXvrb/r2tyMEv8jWonZUMIGrqe4JHqTUyVMj+9B/mQPSuVJsdmSC2t0Ag556ntjyrLFjsYM8qCQdFKy6sozFJ9JH3f8AAfrJey/k60h1rcof4x9akS6jdB765Eu6mVknlAiYwiUjIDUg8daqWqwhAlLhKQCVKGYGcJ0OpM130kP1f0D6zJ+n+ztXKj8opF9qd2t2tpDZTC0qxBQ1AzBHfXPDei06OLEHctQkcInKiL22YIEoVIEdKT51J4YRe7NEcuWS+2gKrYkYYGs9LeerqqJzZA4kiMp52e6rdo2uPuoz61UHtd/Or1VA4DXsmuagGKys6nsVftgsDX2eAlzVaoJx8JPEaU3WXaKyWmUpCHIGYIByPURXzm07GdOPs8t8WhSfzI9DNT4psrKTjGzqVouC7nDKrG3PECD5VtdeztiYWXUNkLOhJxYfhnSqotaQJJIAzMAE5cBVNrauxq/5gpP8TZFd8mXhWIs8a9ToT/bDeClMtImQXVnXckZT151ytGu6ut7Y3VZ7WkFFraBSSoQdSdcjSKq4CFRjQonLKBPeTU3CS2isZxemBLxXKkgf9JHoau2a8SlISkZAcRTAfZ7bVnHyCFAgRgdziMtax/wRa05GxvnsKVDxrkmgyqRKXDwnuqN90kZichu4aVbMTAIislKakVBzdsCEqBSYmcvnS+LIXlqUmMyY7N2tM1pZBBGKO6priX9nSRhS4fzEQrsHDupotR8CtWK/2JxlU4dQc4y8alVa3KZr6vVTwCCzEGcUpy85qxdGxFpfSFpRhQdFKIE9YGtc+2FOkB7M6YbR7yik9pJ5o867G3dNmITiYbJgSSkEmBvMVz257kWbc2hxpSQySokgwrDATB35+ldKKqMW4voSaUkQG5LIf+Wa/wACfpWybgsn/wAdv/DUwNSJXGtN8yfuT+VH2K//AAzYzqwjz+taL2PsP/SjsWofOhe0+2jFjH3iiVHooT0j9B21ze8vaxalH7pttsfxStXfoKb5015YPp4P8qOn23Y6wgFX3g7HFH1qhfNlbTZHGmxAwHyzzpZ2K2qtFpS45algpSpKUhKYzOvyo3edthpwjTAok8Mq0wnOUfUzLOEYz9Ko5UbWT1VCt01VbeyrUuGszfZvSJVL45/KtQuosVYVQsYtBVE9mbdyVpbUcgTB/mFAZrJcminTFkk1R3JDxOVJV5hhLi0kLBB3QRnnWl3bWOLYJnCpsQY38CR10x3Ts+1a2EPulSXFjnRESMhl3Vvw54wds8vL8PKfS8CZaEJPQdjtBFVF3es54kq/mFPNt2FR7rpHakfKh3/AbnuuIPaCKq/iMcnsWODJFaBWz1ltLrmBlxaYzUrGoJQOJzro1ktiGU4V2p51W9RcwD+Uax20LuS6vszXJKjG4VKURnkkQkTwqhdotIaSG25MqxKXliOIwRxqcpxyN6oepY693/0Dhs8awWzW2OsExuFeQeuRlJFajtHhWxc4ispX1CmQCG1PBCcWRo1d/tOWgBK0AgZZc0/SptmEJLigpKVAoIIIkETvBq7bdirG7mEFo/wEx/hMiiKyyx7SLMuAsqT2iY7xRqyX4w6OY6hXeJ8DXPbb7OVf3T4PUsEeafpQO1bH2xqTyeIcWzi/1oHHbOUoHtftCLIwXNVHJI4n6CuSNXva7OYDjiI3KkeRqptPe7z/ACfKOYiEzujPOuOoFXhblvOKcWoqUoySaqk1sas2awKXB0TxO/srhhu2QXhsZV/3SfACp9p79mzhKFRiIEdW+a32fbCbNhGmJU99L20WWEDogmO+tN1Ay8U8gJmszUQreo2ajeaxNaGsg11nGSTWIrwr1ABau5wheFPv809YJrt10kNsoRwSK4vs83NoROgM+FdUYtc019CSXYdU9NbtLoaHanadpbBRm3q+9bP8Kh6Gqlvv5llQS4qCc46qnvQ81K/yqBPYcj60EvWxpU6VKBMhPuzpP1qkKeyc212kDvsw6/L6VoWRxPlUsqrPOrOaqK6m+2tOR41aM8K0JXwiijqCOzSQHDG9NNbaqSrAVY07pO7601sYhvkddcI0XiKzWiVVmiAr3mlBbWXEJWAkmFAHQddcCvR0qcUSAM9BoOoV3LaVyLM7H5Y8a4g41idUDoDn3VwUYsVlHTXpuB39vVUr9tO7/bsrS1vzkNBoKprrhhy2XexMK4hZ9KH7Qp5vfUmx73NdRv5pHmKrX8+IKJz4VdP0Gdr8QCprescnXoqZoPA16vRXgKBx6vE16vZUQF26nsCwokAcTT5dlqkAzXPEgRJ07Mq3s95LZMNrMa50Gcdbadyq025XMbNti8nJSUmitm27T7zZ7jSnUdFTCklJ0Iqg08pPMMYk5GcpG4jtoHYduLMYkqT2iia75sL0KLqcuuDRi62I17A5SzWeUNZg1qpe6KUseU6a15Y1tiHXWSkUQWebeAIOWVMNltyVDhQFDY/r/atkCNJrgVY0pcrfFQCyOrJyPnRAPrHSQe2uFaKu1zkWZfd6iuOrVGI71E+tdb2rUDZFndAPmK5BaTnXIKIVKqJSq3JqOuCXrkt3IuSdFCD8q2vdwFZUNMtKr2dnlCAlMrJgJHvHcB10Rt1zONJIcGFe9IIVHDSnvqha7s0bul1aA4iCg6EkDurf+xnuAHaQPCq1kvFTScgDHRncTrlUK7WpSsSlEk7yaNxFqZaN2Ob1JHn6VuLqHvLUewR6mom7fG+t3L14Amu6DUjYMNJ1SpXaRWXbclA5jSB8QCqpLtSjuionFEjMiu5MPFFq0Xi4sgQlMawBVqyWlJwhbSDzsyQJI+tDm2pVORoncrEvJkSBnHZSDJUM6tm7Mr3CPhURUDuxLR6Li09sKo0wrKrrRpThOXsE77jyD2giqy9hbYNEoI4hY+ddFZVFWwuusADGta4DMz5V6vVxRkxR/UVrg7PCvV6iKZArxGdZr1ccYQYOVXrLeS0mAa9XqBzNr+OOzOk/kNcZtfSr1eogRFFR769Xq44tXeshaSMs92UU4PwoNuEZnI99Yr1PEWQvbRWZKVCN5+VDOTFer1L5CtGteNer1EJ6vGvV6uAS2HpGjNxI+9PUKxXqDCNzBq6g16vUhxbaVVxBrFerjj//2Q=="/>
          <p:cNvSpPr>
            <a:spLocks noChangeAspect="1" noChangeArrowheads="1"/>
          </p:cNvSpPr>
          <p:nvPr/>
        </p:nvSpPr>
        <p:spPr bwMode="auto">
          <a:xfrm>
            <a:off x="155575" y="-1119188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AutoShape 4" descr="data:image/jpeg;base64,/9j/4AAQSkZJRgABAQAAAQABAAD/2wCEAAkGBxMTEhUSExMWFRUXFxcbGBgYGBcXFxcdFxYXFxcYFhcYHSggGBolHxcVITEiJSkrLi4uFx8zODMtNygtLisBCgoKDg0OGhAQGi0lHyUtLS0tLS0tLS0tLS0tLS0tLS0tLS0tLS0tLS0tLS0tLS0tLS0tLS0tLS0tLS0tLS0tLf/AABEIAPUAzQMBIgACEQEDEQH/xAAcAAACAgMBAQAAAAAAAAAAAAAFBgMEAQIHAAj/xABHEAABAwEFAwkFBgMGBQUAAAABAgMRAAQFEiExBkFREyIyYXGBkaGxB0JywdEUIzNSssJigvAVQ5Ki4fEWRFNjcyQ0VIPD/8QAGQEAAwEBAQAAAAAAAAAAAAAAAQIDBAAF/8QAKxEAAgICAgECBAYDAAAAAAAAAAECEQMxEiFBIlEEExQyI0JSYZGhBRVx/9oADAMBAAIRAxEAPwDmnKisuOgju3VXKeo1jjUEaWhi2PHPUeKP3JpvpP2PnGqfyfuFN1LLYEZY39vyFLe2b+ABWFKshkoSMyrOKYmt/b8hS/tgkGJEiE+q6VbGX7Csu7kkHnHMfl/1oVyBkCKLlajOcDdpVR9nIkmqwUlsE+D0Zu5jn4jrn6RRNWo76oWSyulJcTkACRPvRqIrDd4gnMRUpxcnaNEJKKp9E9kRFoSToVT45UTtl8BlzBhxFOvhMChi7QMOIEEjTShraStRWs6nPifpTLFzlbEeb5caj5L1vtqXF4gMOLd2U37ILmzq6lqH+UVz11sg9VPuxBmyqP8A3D+kVTjxM7nys0xfePfGP0it21dP4PnUUfevfH+0Vug5L+D51CuyngPXUfuW/hHpS3t42VckBxX6Ipjur8Fv4E+lLW3qiC1HFfoimhsWWitsyxDa0k++fQVetBCOJnQJEnSqezH4RP8AGfQVbtVn58kqIyjD7pHVV1shIkYTiAM5dYg9/XQnawwER1/KiliYUCpSzMkR3elCdrtG4HGuO7oKez5WTvaj91N73R8PUUm+zwQHu1HoqnF7o949RUJ7LR0bUE2kcKcEfxfto1QLaY/h/wA37aQYVHHI+v041TfVW5VW9js4dcbbnJa0g9hOflNVQX2F9nXOSHKLJONOSQNBMhRO+Y0puC5AI7a3fuHFJSEhIgDUZCI38B5VERGXDwy4UJHNIhu94qxzuWRl3UE20nCANeb+8x5U0XRczuFalDCSslKT01SBEJGY7TFU71uP7S+tLalBplCFFeWIuc6EJ3EQSSeqN9FY3sm5q6Ev+zlhtJkGRPAjqqNy7Vcita8oiOvPPyok/wA4phwogwobhGRmRlWLS1KXEoUpw4TAmQEpEqIjLSmtlOMUAlLVrjOkduUVq7cToSFYSQROW6p7BGBRwlWgMCcCTlJO6ZiaNizgI5NLi0kSSZVEZADgRrpXW0w8ea2JfIqzgExrAJjrMVeZCSM1hJ4QT5jKKabFYiEAI9+VHLWchPhp10qWm630GFNOD+RRHdGVVi29GfJHjXZE7rhkHOJGlPuybBbsqgTPPnxCf9aT7tu9YUHFjCkH3o3yNKe7oUDZ1RBAVu/lqeWTtIrDH+G5A3+8d+L5VrPNc+D5mo0ufevf+T9orJ0c+D5mo+Rm+hguj8JHUkDwy+VLW3urXav0bpkuc/coPV8zS3t4c2+P3keDdGH3Cy0RXBHI5fmM+AogodfpQrZ59CWYWtKSVE5nsoj9qZGjg8R9KsTsyVkUK2hk8nOWp9KKB5o/3qf8SaE7R2gHBhIVkdCDw4UEgX32GNhVTyvan0VTU/p3j9QpV2BGTvWpPoqml/TvT+oVGWysdG4FLu1K45P+f9tMVLW1/wDdx/H+2lCKv2dX5T4Gp7qsqhaGsiCFTppkTT8V1BbHITVUzitZ7Q4tWFSzhG7Se2nO5buQhsPr5yoKkp3ADQxvNLOzVmQtznmBHjGcUw33fjaEFAzIyAESJ3ETlwqsYrbJzbfSK9xWDG4u0vlalYuYrEUgDVUYSJz4zp11Xvq/xZQsJSCgGM+kcQ5qp/qRNVdm7wceLjTiQEMgDEDqVc/AREZSJM7xSDtbfK3nyVQIEQkyPHuqibUaJtJysr2y8gpaiSAonOBvq/cVvUyouLbJbOSiBnG+O6hF1WDlXUpnXefGKepKPuUNKIwqk6btRuNQbpmiMeSFOx2v7FbULbMt4gRwWy5uUN/NOh3imLbi6wwQ+zPJumMImEk58cgRu3Up2+zFVlbcAMoWps5e6SS354x30zXziWqy2VRIKhKxOekT2mFVopVbIKTjKkE9l1oW0EOJCVoCQVZcJB6sjvqa878Zs/NDhdX+VIT/AJliAOytbXcGFClRAwklJ0yTETvrnIdyrsOWlSQvxOG5JtjNed4ItaMKUFDoMgDnTHWBmO2i1xWNxqzqDiFIlUgKyPu0W2csyWWEgQCoSs5HESJzPDdFFLCGnVcmshIiU8FdQOgNXyYOatvszY/iXD0rRztP4z//AJP2ip0nmufB8zR2/dlFMOqWM23TiSTqkgAFJjXdn10LtNlCG1qBJOGPU15s4uLpnoQkpK0GLrEMt/An0FKftCPOa/8As/8Azptu78Jv4E+goXfezrlrdaAhLaceNZ0ElEBI95Rg0cSbn0DI0o2znlnaKzhFEFIDeRnupo2ouBmzM4rODIgLKjKlSQJ6s92lKllsS3DJgAZ5zPlWmUeOyOOXLuJBajmDx/rdXgmrrdiLrzbQyK1pSDwxGJovtLcTdkwoBUpZ3mIgASY4lXpU7VFHF2Xtg5h34k+hppf070/qFK+wuSXfiT+mmZ45d6f1Cs8tlFolpZ2wcgt/z/tpnqpbLtbdguJxRMZnKeylCYqhfRhongR9KulVaLE+R8DIpziW6Gwy0HHOmc0g7u0caFEBx5TwELOpzjLQ8JqG321SnMLpw8OB7KKWO8kJAjCY4gedNGXYZxTiQWa1qbsqm2oK+fiUTqScz1nhwrmbrpJJ3+ffXUNur6SLMpKQApZSE4QAcucrQcKUr82TdsyGXVHGXFRhCTzVRiCes9LwrXKLMcZonuIFLaVLziYyzH1o+LcsgYJzIAXIgSYzBByoBaLUpI5NxCm1JAlIzUcQxCAOrPqoCi0OBQUQrAoyAQSk4Tu48DWfg27Zq+YlHoc9sXUNsKQkyFKExvMgz3GgW1luULS3aE7221JPGJEdX+tWb+s61stvYVJbUmZKSRpvO7voci0Sw2VCQgERkTh49x9a0V4Mt+Ruv/adX2JaEgkqABXBgBWW8VzYOZRNdKaKXLGCRILYMEDOM9O6lgX1ZhmG5PwJHrUsTXZbLtB677+ZU0jDKFQApJ0kDPCdCKtvOgJxpkoPD3TvFJVv2hKgUobCRxME9w0FQ3Le7zbiUhZwqIBBzBkxpWtZvDMEvh23aOkXTfijCFmR7pPoaCbV363zmWW5WDClDIDcQI1rFobA53R48O0HdSw/aAkqUNSTSZZprofBjcX2Nt3XusBAwoJAAw5kmAN00ftFuWlkvPNFtKRlvy/aO2kS4HnOUQpMwTrBIMHMTFPl5PLWgtcniCwQpSskCRWeGRwfRslhjkXYiWu+HbW4mzsp6agkDerPfwA17qe7PYWmmEMoWnEkqGLIFS4OJY4g7p3ZVzy6X/szqlNKlQxJxQDA0OHLImCJ4HrolYb5W47CiFY5ScQHvbxwPZXZJOQMMVAt3ns1bOUS4lAUJBBThSSRB0GhndTPtzd1lWQ++sp5JKsSNC4SmQlJB1xDzpq2bsRaZSt+CqOaD7ojXtPlNIu2+zT9pUp+zkuIRmW4MjiUE5LPVqOuhwk0hpZEmwNsIZQ58Q/TTK/p3p/UKW9hgQhyRHPHkkUyu6DtT6is89jrRKKwDWKwDQoIim9H/wDqeSfpXv7Vfjp/5U/Shc1o70e6rdewtP3GK6LQp5S0vQsBIIGECM+qpLzsrbTanJUMIkCcidw8YoXsd03fhT6mttsrZ0Gv5leifn4UK9Qv5TFyu/aLUlSyS2ylThTxwCY7zHcKeLr25S8ppD1lWkukcmQQpJM4SRiAORnMcKCXRcS2bMpPRdebOZ3YhkOyPOp7quxSLWws4eSabSlOfvYYxRG8lXlW+BhlTClmuoP3pa3FCUNBtA01U2mdeqR/NROwWBpsYUt4Q0VYZAyBnonhrVfZO3jA88f7191U8Qk4B+mr193kC0Qg5nQdtOTt6IWb3SJSYIyEHMGeIpdt+yKVkqYUlIMy2RCOdqEkdEZ6VXvuyiztqWlSiptIWuYIUpREgcMjQ6ybZAazWTNKd+k3YIw4+oL3e0WmkMqiUoCTw4VzJ1MKUOBI8DTu7fpdOJCQZnLEBMduh7aUk3c4tSjCRmSZWgde9VJjjLbHyzjpMpGrV1tlTzaRvUPLM+lMd67GrstmD1o/EWtOFCVSAlSSZVl0iYyqO8OSaaQhhCBiSC44TidnLmAmAnrCRTtCxi32glfVuAQpMTOsaClRx1Kt2U51ctluUUxBClGCRqoH6127ZfZOyWdtpK2EKdCElalAEqVEkQcspPhXQx+w2aSi6RyfZW2lI5MgYUklKjrzjJHXnNHrwddcKrMg4VFEqWo5IThKzpvj1Fdfdcs4gFDZJColKd27PfXBbVeK3HrQ6YBcKtMhzubA6gCPCunDiCGRyVARlnCsNzEqgndrrXR/Z9scOWU+4AW0dHEM1K9I3+FVbJ7MysocXa0YYCjhQrFHUVGJmj795KaKLPZuiOaAcyeJ7TrXKDvsVz6pDEHOXf5MqUEJHOA0J3JPXmc9cqg21vtuwWbmgYjk2jid09U5k8JofcramnOWtCcGe8gwI6q5ht9f5tdqUZlCOajh1x/W6qXSsg16kglsa4VJdWoypThJOgkgHIbhnR60LjD1qSOzf8qXthz92v4/2imC0pnD1KH0rBP7jbHRE8XeUSExyeU8RrPyqnfF8izlIKCrECciBEGN9GIGEknMGIkdW7Xf5UnbcIlbfwq9aY5C/Wq0kiBvrepA3oMs/wCs6KKVYQ2WZKFOFWQwjyJmtLmYTabwQHDCVLJzgZIBKU58YA76qO2gt40JIOIAGOrOobBZy8tLadVkJHVnmatjTu2ZsjWjtNuYBVCjuESN2u7tNURY9UmCk6KGcHr6qKXbYkNtpQjRIAGZJy0131l6zDWAOIIH+hityVI89vsWnbqKBhQSmPdOnHKKpWFBDmJZybBMcTokeNM1r6OYzGhgnuJ1oItkFcmMtc43zvpZaHhsF7Tn/wBHaCTmqJ7ZCjXNyRhiM+Oc/Sn3ay2N8gtHKIxEZJxAkyobgeFc+qEmakeSqMgY41eudILqQRiEydcgM5y7I76oKNOPs8sTa3E64uURi4YRKoB64M0Ajb7VXpaZSqZUZicgEIHu7jKk1z5tLYAhM56nqz+lHPaVeSnLaUE81tIAjisgn0HhS6t8SJVIGn9ClNWOUVEO7Nt8rbrO2YgKK40BwJJT5xXYrfawOScCtPHXORXGtgU8peKFTAQlaieoJiPOjm1G0CuV5KzAOO9UnkwPnnVo9Iy5nynYQ26vcBCi2ZUtWDLcDqaVthrJy9sS2sShJxHhzBIB6pCar2lu1LJCyXHIzMQlBM55ZZAedMXs2sLiXFuEQghDYMHpKWZE7jzfOpS7YV6YjjfFuwqWEEAAACNBGWVB9m7coPFaIJHEdISArAT2+VWb0CsakYZhSuPE1m57IDqjIZEZ78/kKckgV7StqkKaVZmziUrJZGgGufXXLRTd7QLqS0+HEGUPSqN4V73ccj3mlapTfZohBcUOOw34SvjP6U0xP7viFANjPwlfGf0po8+ej8QrLLZSuis48eVSnCnfzo58HMgHgSBlQLbASpv4T+qirq//AFKU/wAM+tC9rFc9Hwn9RovsMNi0cpJqe1WRaW0uGMCyQlQIIJGoyMz3VTcWahOszn6VojBbZKc/CNnACN+QPfU9yWx1paVtAFYUYBEg5HUd9QAZHsq3czRMlKsJg9mdWirZGXS7HFrb5Sea8wUnfgOv8ivrRmy7ZsLkYlDCM8QPNHbnl30h2hLpTgISpIzjfPHP60Ls1oLcpwycQOZIOQI7D0jlVG5IgoRkddZvhtyeTUlfwqT9aTPaKMSGjzYxmYUFRKcgfClO0OlRAwxE6xAkRlA7TVYtkZTP+n+9LKTaHjjSeyLBwrCayTWCch2n0qJY1WKbNh7allxsqUEhXKqJP8ICR+6lRRyqVp3IA5xMdUmT50Uzi5ftu5e0OO7lKMdgyHpVKf6isqdrCVKJy13d9E4YdjrPaFl5NnyJRC170pnRM6SYmM8t1PNwbMpsqMZlTiuko7+IqXYu7/sbSVFGMqHPIPHUYd+7Oq3tAvd1CByCFpaI5ziQYk6Jxe5lmaqkkiTbb6IL3tbLJUFLAUe85DKY7av7GbSWVXI2ZslKi+pa1rGFsZHCMROedctSC6c5CfWrXJZRmOykbsZLo6bem0TRtDgDjchxQ1yMGJB4Ux7Nc85xmcuvm1wxTB4zHVmO+jezG0TlkdQpRWWcUqQDkoaHBOQOmlBnUXvaJaApaERzmysHxgelJwoxtNeqbTaXXkpwpWrmgxIATvjfrQULqMrs0wrih02N/DV8Z9E0dfPR+IehoHsafuj8XyTRx73fiHoazy2OQOWMF1LueIAjx6qBbXHno+E/qNM9Ku16vvEfB+41yGVCo4uM/CosXGpLQDruqspVa0zKS4yoxTBsykEKGX+1DrJZU8i6tQ5yQkjq5xEVi5X8Jp8cvUTyr0jkhpJTmBStfdlKFJgSFTHEQdPMUfs750qlbyDh+L1BrQ+zNGVAhqyqI6NUreqFAHcD5/7UyNugA0q2xzEonw7NBUsnSLY+3ZFNZUnmjtrArd3op76gzQiM1qDWQa8KYU2KqPbI3cq0PJAGSDiJ47wPKgE10n2Wtw2pZHSWc+wAes00V2CTpHS7JYJSIIAikP2j7SPIW7dyMIZKGyswQuTzlCZgg82cuNPLbiui2pIP8Vcm9poU3bjnJUhCpJndhy6hBp56JQ2AMUZCjOyVnZdtSE2hQS0ApSyVYZCUkxPWY0pVUsyc6zylTsrR2K1bAWN1CXbO86lKwFJMhaCCCQRIB3cd4qO17POpsxsz5ZdszaSUOJBQ+yQTKwFEpWISZGUzXK7DfD7J+6dcR1BRjw0o2duLWtpbK3AtK0lJlICoOsKEefE0bBTKu0ljQy4WEyVN81a5EOEgGUJjmpg7yZoJFXHrUXM1KKjAEngkAAdwFYTZ0lvEFALCoKDvBGSkZbswZ4ikkPD2GvYn8E/GfRNHn/d+L5Ggmx6IaUP4j6CjVo934h+k1klsuSzSpth+Ij4P3GmulTa8feo+D9xrohF8jqrUNjWBXQMNaKSOA8KpzE4iQtcMPdfJj/MaH2BWZ7PnTVtYB9nOXvJ9aUrF0vEZVbE/JLIhmsz+la3ivojLpD0NQsqIA5pHaPnUVrelwDhWtmRLszeL2Fs9eXjQBVX71dlQT3mqSqhN2y8FSIxNbv8ART31rW4EoOW/KplEQgVsU1qK3pkAy22SQAJJMAbyTkAK7Dsxd6WLKhomFwFE+7JlRg9pNImxt2YlcuvRMhHWfeV3adpPCuqXE42/ZkqGYzT3oUUn0qsETmyBD4M4hMakRiH1FA9qdljbVJcQ8kFCcPRKspkYh0gfGilosuFRKZmhd633yDZWOa5MCN549VM9diL9hLvvZB6zJK1OMqT1LIXn/AoTS8QRRe8LUpxRWtRJOs14WJMBUzNQdX0XS6A81miz9jCsx31RdscHKuoFkKT1xv116h11cu8kyaLtbKcohK23oBGYUmSDvgg50fa2cs4SBCst+IievI1KU1orCLuzGy3QV8R9BRZ/VHxftVVew2RLUpROHM5knPLjU7xzR8X7VVneypvNK2134qfg/caaMUd+g1J6gN9FE+zpdpAcePI5QlKicREnMgaU8ItiuSQBJqMqrJnhUap4GlTD0Dr+sxdZUhOuRHXBmKULNZziwkZjjIinW3WkNpKlaD+hSs07icKjqok/13VpwbIZmXlOQACBAH5lR3yDQoLlZVpVu2PyMIzJ3b+qh1pQUgjflPzq+SVEccbK76pUTxrLe+oZq3YGCuYE94A86k+yypFMKrcnKp7RYFo1THh8qiZGsiuONAKzRy69lLZaYLNnWUn3jCU+KiKarv8AZDa1RyzrTQ3gErV5QKKAALTtCgWcMsg9EJkiIG8jrOefXRzYXbGzWaz/AGd8rQQpRCgkqSQozBw5iM91NNg9kFlT+K8451CEj/KJ86Y7DsBd7cYbO2SN6gVHzpudCNJgP+1bIvNq0IWP4ZUR3ATSLt0noEBUGSCpJTPZOtd2s11tIEJQlPYmPQVyP22OKTaGURzOTJHAknOuc7QIxVnN8U1YTaso4VSxb6ySdaQoOmwNxfbnVt4ykJSCSADvgDOnxr2WMe844r/CPlQv2EI/9yqPyZ/4sq6JtFtHZ7GkKfXhmcKQJUqOApuxXsEWLYdhsYQFkdaqvI2UYHueKjSNentaWqRZmQB+Zwz5Jy86XX9p7ytHStCm0nQNjDM7gBnNK4rbOtnXF3DZUZqShPxH60O5Jp1XJWRhtxQ6Tqkw0jrnVR1yFKrVwps1lVbrepwgRhaKpccJ0ClGcIPAUm3ttpan08mFFhsHmtslSEgbgY6R6zQpBtnU7yvGx3WMSoetRHAZfCNEDzrmF7ba2q1uFan+SAyCQopEHhGulCL1UXFoleam0qUpR3wcz4UORdbi5KQVgbwIHnTC37jSU5aq8a1KonNXiauGz1AqyTnxqZSkL17WoqOEE4Rx3n+hQ8vR4Ci983YrCXAchke/SaC4chx9arF3oRou2Iyoq4DdlrVq0OpCSkAEqyJIk9s1VuprFKSSCKvu3aSMjnumklsePSABao3s7crj+SUJiclKJHaAEyT3CvWa4XVHnKSlO8z6CNac2r8dsiEsWbC0lKUyoJTjWSkFRKzJ1Jq+HA8rpEM+aOJXII3V7MysAuB1Q4ABpHivneVN117CWdmFBlhKhvUVOK84Fczdv+0uHn2hw/zkelWbEkOZKWokkAc4nXvrb/r2tyMEv8jWonZUMIGrqe4JHqTUyVMj+9B/mQPSuVJsdmSC2t0Ag556ntjyrLFjsYM8qCQdFKy6sozFJ9JH3f8AAfrJey/k60h1rcof4x9akS6jdB765Eu6mVknlAiYwiUjIDUg8daqWqwhAlLhKQCVKGYGcJ0OpM130kP1f0D6zJ+n+ztXKj8opF9qd2t2tpDZTC0qxBQ1AzBHfXPDei06OLEHctQkcInKiL22YIEoVIEdKT51J4YRe7NEcuWS+2gKrYkYYGs9LeerqqJzZA4kiMp52e6rdo2uPuoz61UHtd/Or1VA4DXsmuagGKys6nsVftgsDX2eAlzVaoJx8JPEaU3WXaKyWmUpCHIGYIByPURXzm07GdOPs8t8WhSfzI9DNT4psrKTjGzqVouC7nDKrG3PECD5VtdeztiYWXUNkLOhJxYfhnSqotaQJJIAzMAE5cBVNrauxq/5gpP8TZFd8mXhWIs8a9ToT/bDeClMtImQXVnXckZT151ytGu6ut7Y3VZ7WkFFraBSSoQdSdcjSKq4CFRjQonLKBPeTU3CS2isZxemBLxXKkgf9JHoau2a8SlISkZAcRTAfZ7bVnHyCFAgRgdziMtax/wRa05GxvnsKVDxrkmgyqRKXDwnuqN90kZichu4aVbMTAIislKakVBzdsCEqBSYmcvnS+LIXlqUmMyY7N2tM1pZBBGKO6priX9nSRhS4fzEQrsHDupotR8CtWK/2JxlU4dQc4y8alVa3KZr6vVTwCCzEGcUpy85qxdGxFpfSFpRhQdFKIE9YGtc+2FOkB7M6YbR7yik9pJ5o867G3dNmITiYbJgSSkEmBvMVz257kWbc2hxpSQySokgwrDATB35+ldKKqMW4voSaUkQG5LIf+Wa/wACfpWybgsn/wAdv/DUwNSJXGtN8yfuT+VH2K//AAzYzqwjz+taL2PsP/SjsWofOhe0+2jFjH3iiVHooT0j9B21ze8vaxalH7pttsfxStXfoKb5015YPp4P8qOn23Y6wgFX3g7HFH1qhfNlbTZHGmxAwHyzzpZ2K2qtFpS45algpSpKUhKYzOvyo3edthpwjTAok8Mq0wnOUfUzLOEYz9Ko5UbWT1VCt01VbeyrUuGszfZvSJVL45/KtQuosVYVQsYtBVE9mbdyVpbUcgTB/mFAZrJcminTFkk1R3JDxOVJV5hhLi0kLBB3QRnnWl3bWOLYJnCpsQY38CR10x3Ts+1a2EPulSXFjnRESMhl3Vvw54wds8vL8PKfS8CZaEJPQdjtBFVF3es54kq/mFPNt2FR7rpHakfKh3/AbnuuIPaCKq/iMcnsWODJFaBWz1ltLrmBlxaYzUrGoJQOJzro1ktiGU4V2p51W9RcwD+Uax20LuS6vszXJKjG4VKURnkkQkTwqhdotIaSG25MqxKXliOIwRxqcpxyN6oepY693/0Dhs8awWzW2OsExuFeQeuRlJFajtHhWxc4ispX1CmQCG1PBCcWRo1d/tOWgBK0AgZZc0/SptmEJLigpKVAoIIIkETvBq7bdirG7mEFo/wEx/hMiiKyyx7SLMuAsqT2iY7xRqyX4w6OY6hXeJ8DXPbb7OVf3T4PUsEeafpQO1bH2xqTyeIcWzi/1oHHbOUoHtftCLIwXNVHJI4n6CuSNXva7OYDjiI3KkeRqptPe7z/ACfKOYiEzujPOuOoFXhblvOKcWoqUoySaqk1sas2awKXB0TxO/srhhu2QXhsZV/3SfACp9p79mzhKFRiIEdW+a32fbCbNhGmJU99L20WWEDogmO+tN1Ay8U8gJmszUQreo2ajeaxNaGsg11nGSTWIrwr1ABau5wheFPv809YJrt10kNsoRwSK4vs83NoROgM+FdUYtc019CSXYdU9NbtLoaHanadpbBRm3q+9bP8Kh6Gqlvv5llQS4qCc46qnvQ81K/yqBPYcj60EvWxpU6VKBMhPuzpP1qkKeyc212kDvsw6/L6VoWRxPlUsqrPOrOaqK6m+2tOR41aM8K0JXwiijqCOzSQHDG9NNbaqSrAVY07pO7601sYhvkddcI0XiKzWiVVmiAr3mlBbWXEJWAkmFAHQddcCvR0qcUSAM9BoOoV3LaVyLM7H5Y8a4g41idUDoDn3VwUYsVlHTXpuB39vVUr9tO7/bsrS1vzkNBoKprrhhy2XexMK4hZ9KH7Qp5vfUmx73NdRv5pHmKrX8+IKJz4VdP0Gdr8QCprescnXoqZoPA16vRXgKBx6vE16vZUQF26nsCwokAcTT5dlqkAzXPEgRJ07Mq3s95LZMNrMa50Gcdbadyq025XMbNti8nJSUmitm27T7zZ7jSnUdFTCklJ0Iqg08pPMMYk5GcpG4jtoHYduLMYkqT2iia75sL0KLqcuuDRi62I17A5SzWeUNZg1qpe6KUseU6a15Y1tiHXWSkUQWebeAIOWVMNltyVDhQFDY/r/atkCNJrgVY0pcrfFQCyOrJyPnRAPrHSQe2uFaKu1zkWZfd6iuOrVGI71E+tdb2rUDZFndAPmK5BaTnXIKIVKqJSq3JqOuCXrkt3IuSdFCD8q2vdwFZUNMtKr2dnlCAlMrJgJHvHcB10Rt1zONJIcGFe9IIVHDSnvqha7s0bul1aA4iCg6EkDurf+xnuAHaQPCq1kvFTScgDHRncTrlUK7WpSsSlEk7yaNxFqZaN2Ob1JHn6VuLqHvLUewR6mom7fG+t3L14Amu6DUjYMNJ1SpXaRWXbclA5jSB8QCqpLtSjuionFEjMiu5MPFFq0Xi4sgQlMawBVqyWlJwhbSDzsyQJI+tDm2pVORoncrEvJkSBnHZSDJUM6tm7Mr3CPhURUDuxLR6Li09sKo0wrKrrRpThOXsE77jyD2giqy9hbYNEoI4hY+ddFZVFWwuusADGta4DMz5V6vVxRkxR/UVrg7PCvV6iKZArxGdZr1ccYQYOVXrLeS0mAa9XqBzNr+OOzOk/kNcZtfSr1eogRFFR769Xq44tXeshaSMs92UU4PwoNuEZnI99Yr1PEWQvbRWZKVCN5+VDOTFer1L5CtGteNer1EJ6vGvV6uAS2HpGjNxI+9PUKxXqDCNzBq6g16vUhxbaVVxBrFerjj//2Q=="/>
          <p:cNvSpPr>
            <a:spLocks noChangeAspect="1" noChangeArrowheads="1"/>
          </p:cNvSpPr>
          <p:nvPr/>
        </p:nvSpPr>
        <p:spPr bwMode="auto">
          <a:xfrm>
            <a:off x="307975" y="-966788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3078" name="Picture 6" descr="http://img.youtube.com/vi/5VcSwejU2D0/m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24"/>
            <a:ext cx="12107333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mage, dh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99" y="4326432"/>
            <a:ext cx="2617299" cy="26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2672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School shoo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5144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Title 1"/>
          <p:cNvSpPr>
            <a:spLocks noGrp="1"/>
          </p:cNvSpPr>
          <p:nvPr>
            <p:ph type="title"/>
          </p:nvPr>
        </p:nvSpPr>
        <p:spPr>
          <a:xfrm>
            <a:off x="5713901" y="115747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Active Shooter</a:t>
            </a:r>
          </a:p>
        </p:txBody>
      </p:sp>
      <p:sp>
        <p:nvSpPr>
          <p:cNvPr id="455683" name="Content Placeholder 2"/>
          <p:cNvSpPr>
            <a:spLocks noGrp="1"/>
          </p:cNvSpPr>
          <p:nvPr>
            <p:ph idx="1"/>
          </p:nvPr>
        </p:nvSpPr>
        <p:spPr>
          <a:xfrm>
            <a:off x="729205" y="0"/>
            <a:ext cx="8229600" cy="4525963"/>
          </a:xfrm>
        </p:spPr>
        <p:txBody>
          <a:bodyPr/>
          <a:lstStyle/>
          <a:p>
            <a:r>
              <a:rPr lang="en-US" altLang="en-US" sz="9600" b="1" dirty="0">
                <a:solidFill>
                  <a:srgbClr val="FFFFFF"/>
                </a:solidFill>
              </a:rPr>
              <a:t>Alert</a:t>
            </a:r>
          </a:p>
          <a:p>
            <a:r>
              <a:rPr lang="en-US" altLang="en-US" sz="9600" b="1" dirty="0">
                <a:solidFill>
                  <a:srgbClr val="FFFFFF"/>
                </a:solidFill>
              </a:rPr>
              <a:t>Run</a:t>
            </a:r>
          </a:p>
          <a:p>
            <a:r>
              <a:rPr lang="en-US" altLang="en-US" sz="9600" b="1" dirty="0">
                <a:solidFill>
                  <a:srgbClr val="FFFF00"/>
                </a:solidFill>
              </a:rPr>
              <a:t>Hide</a:t>
            </a:r>
          </a:p>
          <a:p>
            <a:r>
              <a:rPr lang="en-US" altLang="en-US" sz="9600" b="1" dirty="0"/>
              <a:t>Fight</a:t>
            </a:r>
          </a:p>
        </p:txBody>
      </p:sp>
      <p:pic>
        <p:nvPicPr>
          <p:cNvPr id="4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03" y="1548059"/>
            <a:ext cx="4726597" cy="47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39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5980"/>
            <a:ext cx="12191999" cy="108028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Violence</a:t>
            </a:r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9757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22947" name="Picture 2" descr="http://images.townnews.com/mountain-news.com/content/articles/2010/10/28/news/news5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1" b="58832"/>
          <a:stretch>
            <a:fillRect/>
          </a:stretch>
        </p:blipFill>
        <p:spPr bwMode="auto">
          <a:xfrm>
            <a:off x="-335280" y="-457200"/>
            <a:ext cx="12801600" cy="755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88801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2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9120"/>
            <a:ext cx="14295120" cy="7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706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8460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70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295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7686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2"/>
          <a:stretch/>
        </p:blipFill>
        <p:spPr>
          <a:xfrm>
            <a:off x="0" y="-1097280"/>
            <a:ext cx="12161520" cy="79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6692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firearmstalk.com/images/3/9/0/8/3/hiding-in-bathroom-15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 bwMode="auto">
          <a:xfrm>
            <a:off x="-152400" y="0"/>
            <a:ext cx="12496800" cy="68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73344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urvivingthefight.com/wp-content/uploads/2014/09/H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8413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Title 1"/>
          <p:cNvSpPr>
            <a:spLocks noGrp="1"/>
          </p:cNvSpPr>
          <p:nvPr>
            <p:ph type="title"/>
          </p:nvPr>
        </p:nvSpPr>
        <p:spPr>
          <a:xfrm>
            <a:off x="4608719" y="20253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Active Shooter</a:t>
            </a:r>
          </a:p>
        </p:txBody>
      </p:sp>
      <p:sp>
        <p:nvSpPr>
          <p:cNvPr id="455683" name="Content Placeholder 2"/>
          <p:cNvSpPr>
            <a:spLocks noGrp="1"/>
          </p:cNvSpPr>
          <p:nvPr>
            <p:ph idx="1"/>
          </p:nvPr>
        </p:nvSpPr>
        <p:spPr>
          <a:xfrm>
            <a:off x="262890" y="0"/>
            <a:ext cx="8229600" cy="4525963"/>
          </a:xfrm>
        </p:spPr>
        <p:txBody>
          <a:bodyPr/>
          <a:lstStyle/>
          <a:p>
            <a:r>
              <a:rPr lang="en-US" altLang="en-US" sz="9600" b="1" dirty="0"/>
              <a:t>Alert</a:t>
            </a:r>
          </a:p>
          <a:p>
            <a:r>
              <a:rPr lang="en-US" altLang="en-US" sz="9600" b="1" dirty="0"/>
              <a:t>Run</a:t>
            </a:r>
          </a:p>
          <a:p>
            <a:r>
              <a:rPr lang="en-US" altLang="en-US" sz="9600" b="1" dirty="0"/>
              <a:t>Hide</a:t>
            </a:r>
          </a:p>
          <a:p>
            <a:r>
              <a:rPr lang="en-US" altLang="en-US" sz="9600" b="1" dirty="0">
                <a:solidFill>
                  <a:srgbClr val="FFFF00"/>
                </a:solidFill>
              </a:rPr>
              <a:t>Fight</a:t>
            </a:r>
          </a:p>
        </p:txBody>
      </p:sp>
      <p:pic>
        <p:nvPicPr>
          <p:cNvPr id="4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21" y="1548059"/>
            <a:ext cx="4726597" cy="47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4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05" y="1"/>
            <a:ext cx="3044879" cy="1714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28" y="-58857"/>
            <a:ext cx="3044879" cy="1714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" y="-16923"/>
            <a:ext cx="3044879" cy="1714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4" y="1714500"/>
            <a:ext cx="3044879" cy="17145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3" y="1655644"/>
            <a:ext cx="3044879" cy="1732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" y="1697572"/>
            <a:ext cx="3044879" cy="17145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3" y="3387066"/>
            <a:ext cx="3044879" cy="1714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2" y="3370140"/>
            <a:ext cx="3044879" cy="18152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" y="3412067"/>
            <a:ext cx="3044879" cy="17145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2" y="5084639"/>
            <a:ext cx="3044879" cy="17564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4" y="5143499"/>
            <a:ext cx="3077168" cy="17145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3" y="5126556"/>
            <a:ext cx="3060376" cy="17145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27" y="-20968"/>
            <a:ext cx="3124173" cy="17145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18" y="1690566"/>
            <a:ext cx="3183073" cy="18279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61" y="3425376"/>
            <a:ext cx="3124173" cy="17145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71" y="5101565"/>
            <a:ext cx="3124173" cy="1714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0" y="12032"/>
            <a:ext cx="12143444" cy="7239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</a:t>
            </a:r>
          </a:p>
          <a:p>
            <a:pPr marL="0" indent="0" algn="ctr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Violence Kills </a:t>
            </a:r>
          </a:p>
          <a:p>
            <a:pPr marL="0" indent="0" algn="ctr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1,300 Every Year</a:t>
            </a:r>
          </a:p>
          <a:p>
            <a:endParaRPr lang="en-US" dirty="0"/>
          </a:p>
        </p:txBody>
      </p:sp>
      <p:pic>
        <p:nvPicPr>
          <p:cNvPr id="29" name="Picture 28" descr="Image result for image DOJ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64" y="5101564"/>
            <a:ext cx="1756435" cy="17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image DOJ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62" y="5197457"/>
            <a:ext cx="1664573" cy="166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2372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23520" cy="75438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114300" y="-457200"/>
            <a:ext cx="12420600" cy="5958840"/>
          </a:xfrm>
        </p:spPr>
        <p:txBody>
          <a:bodyPr/>
          <a:lstStyle/>
          <a:p>
            <a:pPr marL="0" indent="0">
              <a:spcBef>
                <a:spcPts val="9000"/>
              </a:spcBef>
              <a:buNone/>
              <a:defRPr/>
            </a:pPr>
            <a:r>
              <a:rPr lang="en-US" sz="2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1/WK</a:t>
            </a:r>
          </a:p>
        </p:txBody>
      </p:sp>
    </p:spTree>
    <p:extLst>
      <p:ext uri="{BB962C8B-B14F-4D97-AF65-F5344CB8AC3E}">
        <p14:creationId xmlns:p14="http://schemas.microsoft.com/office/powerpoint/2010/main" val="326927452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172200" cy="642938"/>
          </a:xfrm>
        </p:spPr>
        <p:txBody>
          <a:bodyPr/>
          <a:lstStyle/>
          <a:p>
            <a:r>
              <a:rPr lang="en-US" sz="6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71538"/>
            <a:ext cx="12192000" cy="5986462"/>
          </a:xfrm>
        </p:spPr>
        <p:txBody>
          <a:bodyPr/>
          <a:lstStyle/>
          <a:p>
            <a:pPr marL="0" indent="0">
              <a:buNone/>
            </a:pP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Resort</a:t>
            </a:r>
          </a:p>
        </p:txBody>
      </p:sp>
      <p:pic>
        <p:nvPicPr>
          <p:cNvPr id="4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4" y="1"/>
            <a:ext cx="2458065" cy="24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A7967D8-7EF7-4761-90CC-6D39AF03A82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8" t="24909" r="8943" b="31419"/>
          <a:stretch/>
        </p:blipFill>
        <p:spPr bwMode="auto">
          <a:xfrm>
            <a:off x="9448800" y="4114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3781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dn.inquisitr.com/wp-content/uploads/2012/08/Houston-video-e13440235016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50008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iles.harrispublications.com/wp-content/uploads/sites/6/2014/11/Workplace-Violence-active-shooter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b="1735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8997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66.media.tumblr.com/71a306cc54c1513ccedd29ebd7304da4/tumblr_inline_n9feqgDJSA1s4es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95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2500" b="1" dirty="0">
                <a:solidFill>
                  <a:srgbClr val="FFFFFF"/>
                </a:solidFill>
              </a:rPr>
              <a:t>How Do We Fix </a:t>
            </a:r>
            <a:br>
              <a:rPr lang="en-US" sz="12500" b="1" dirty="0">
                <a:solidFill>
                  <a:srgbClr val="FFFFFF"/>
                </a:solidFill>
              </a:rPr>
            </a:br>
            <a:r>
              <a:rPr lang="en-US" sz="15000" b="1" dirty="0">
                <a:solidFill>
                  <a:srgbClr val="FFFF00"/>
                </a:solidFill>
              </a:rPr>
              <a:t>Fatal Flaw?</a:t>
            </a:r>
          </a:p>
        </p:txBody>
      </p:sp>
    </p:spTree>
    <p:extLst>
      <p:ext uri="{BB962C8B-B14F-4D97-AF65-F5344CB8AC3E}">
        <p14:creationId xmlns:p14="http://schemas.microsoft.com/office/powerpoint/2010/main" val="59744651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5665787"/>
          </a:xfrm>
        </p:spPr>
        <p:txBody>
          <a:bodyPr/>
          <a:lstStyle/>
          <a:p>
            <a:pPr eaLnBrk="1" hangingPunct="1"/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</a:t>
            </a:r>
            <a:b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Threat?</a:t>
            </a:r>
          </a:p>
        </p:txBody>
      </p:sp>
    </p:spTree>
    <p:extLst>
      <p:ext uri="{BB962C8B-B14F-4D97-AF65-F5344CB8AC3E}">
        <p14:creationId xmlns:p14="http://schemas.microsoft.com/office/powerpoint/2010/main" val="3054790120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597773"/>
              </p:ext>
            </p:extLst>
          </p:nvPr>
        </p:nvGraphicFramePr>
        <p:xfrm>
          <a:off x="-211015" y="0"/>
          <a:ext cx="12567138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1" name="Acrobat Document" r:id="rId3" imgW="4457626" imgH="1645920" progId="AcroExch.Document.11">
                  <p:embed/>
                </p:oleObj>
              </mc:Choice>
              <mc:Fallback>
                <p:oleObj name="Acrobat Document" r:id="rId3" imgW="4457626" imgH="16459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11015" y="0"/>
                        <a:ext cx="12567138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0239" y="5905500"/>
            <a:ext cx="9144000" cy="1905000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9600" b="1" dirty="0">
                <a:solidFill>
                  <a:srgbClr val="FFFFFF"/>
                </a:solidFill>
                <a:latin typeface="Arial Black" panose="020B0A04020102020204" pitchFamily="34" charset="0"/>
              </a:rPr>
              <a:t>Denial</a:t>
            </a: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</a:br>
            <a:endParaRPr lang="en-US" sz="9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50562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435840" cy="6858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3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Tell Me What’s Required by Law</a:t>
            </a:r>
          </a:p>
        </p:txBody>
      </p:sp>
    </p:spTree>
    <p:extLst>
      <p:ext uri="{BB962C8B-B14F-4D97-AF65-F5344CB8AC3E}">
        <p14:creationId xmlns:p14="http://schemas.microsoft.com/office/powerpoint/2010/main" val="17967562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2819400"/>
            <a:ext cx="9144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5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Duty</a:t>
            </a:r>
            <a:br>
              <a:rPr lang="en-US" sz="15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5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</a:t>
            </a:r>
            <a:br>
              <a:rPr lang="en-US" sz="15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5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1990062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7991"/>
          <a:stretch/>
        </p:blipFill>
        <p:spPr>
          <a:xfrm>
            <a:off x="16846" y="-15496"/>
            <a:ext cx="12175153" cy="6873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6" y="4326904"/>
            <a:ext cx="12175153" cy="2721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 Workplace Homicides </a:t>
            </a:r>
            <a:r>
              <a:rPr lang="en-US" sz="9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Every Day</a:t>
            </a: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40" y="5105400"/>
            <a:ext cx="227076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2864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sz="12000" b="1" i="1" dirty="0">
                <a:latin typeface="Arial" panose="020B0604020202020204" pitchFamily="34" charset="0"/>
                <a:cs typeface="Arial" panose="020B0604020202020204" pitchFamily="34" charset="0"/>
              </a:rPr>
              <a:t>Everything </a:t>
            </a:r>
            <a:br>
              <a:rPr lang="en-US" sz="1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0" b="1" i="1" dirty="0">
                <a:latin typeface="Arial" panose="020B0604020202020204" pitchFamily="34" charset="0"/>
                <a:cs typeface="Arial" panose="020B0604020202020204" pitchFamily="34" charset="0"/>
              </a:rPr>
              <a:t>Is Always </a:t>
            </a:r>
            <a:br>
              <a:rPr lang="en-US" sz="1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0" b="1" i="1" dirty="0">
                <a:latin typeface="Arial" panose="020B0604020202020204" pitchFamily="34" charset="0"/>
                <a:cs typeface="Arial" panose="020B0604020202020204" pitchFamily="34" charset="0"/>
              </a:rPr>
              <a:t>Your Fault</a:t>
            </a:r>
          </a:p>
        </p:txBody>
      </p:sp>
    </p:spTree>
    <p:extLst>
      <p:ext uri="{BB962C8B-B14F-4D97-AF65-F5344CB8AC3E}">
        <p14:creationId xmlns:p14="http://schemas.microsoft.com/office/powerpoint/2010/main" val="418857516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2321169" y="197214"/>
            <a:ext cx="10972800" cy="1143000"/>
          </a:xfrm>
        </p:spPr>
        <p:txBody>
          <a:bodyPr/>
          <a:lstStyle/>
          <a:p>
            <a:r>
              <a:rPr lang="en-US" alt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278384"/>
            <a:ext cx="12192000" cy="557961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furnish …a place of employment …free from recognized hazards that are causing or are likely to cause death or serious physical harm to employees.”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101969" y="0"/>
            <a:ext cx="2819400" cy="14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962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413230213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64522" y="5867400"/>
            <a:ext cx="6172200" cy="857250"/>
          </a:xfrm>
        </p:spPr>
        <p:txBody>
          <a:bodyPr/>
          <a:lstStyle/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166"/>
          <a:stretch/>
        </p:blipFill>
        <p:spPr>
          <a:xfrm>
            <a:off x="28105" y="21644"/>
            <a:ext cx="12145567" cy="5493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623" y="4679950"/>
            <a:ext cx="2178049" cy="2178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5" y="4679951"/>
            <a:ext cx="2178049" cy="2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179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Courts Can Set/Adopt the Standards that Juries Use to Judge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0157"/>
            <a:ext cx="2140352" cy="2140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155"/>
            <a:ext cx="2083445" cy="20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305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opnews.in/law/files/judicia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1401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www.flexyourrights.org/app/uploads/Jury.Box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07285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Jury = Employees</a:t>
            </a:r>
          </a:p>
        </p:txBody>
      </p:sp>
    </p:spTree>
    <p:extLst>
      <p:ext uri="{BB962C8B-B14F-4D97-AF65-F5344CB8AC3E}">
        <p14:creationId xmlns:p14="http://schemas.microsoft.com/office/powerpoint/2010/main" val="47995386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Your Employees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10744200" cy="71628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Sanctuary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117705598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82640" y="-2240280"/>
            <a:ext cx="6416041" cy="68580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KEN</a:t>
            </a: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OSHA?</a:t>
            </a: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</a:t>
            </a:r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K</a:t>
            </a: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</a:t>
            </a:r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" y="2228671"/>
            <a:ext cx="545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289586683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828" y="587415"/>
            <a:ext cx="9144000" cy="6858000"/>
          </a:xfrm>
        </p:spPr>
        <p:txBody>
          <a:bodyPr/>
          <a:lstStyle/>
          <a:p>
            <a:r>
              <a:rPr 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WPV</a:t>
            </a:r>
          </a:p>
        </p:txBody>
      </p:sp>
      <p:pic>
        <p:nvPicPr>
          <p:cNvPr id="3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40" r="12879" b="37236"/>
          <a:stretch/>
        </p:blipFill>
        <p:spPr bwMode="auto">
          <a:xfrm>
            <a:off x="728395" y="0"/>
            <a:ext cx="10526865" cy="4378653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  <p:extLst>
      <p:ext uri="{BB962C8B-B14F-4D97-AF65-F5344CB8AC3E}">
        <p14:creationId xmlns:p14="http://schemas.microsoft.com/office/powerpoint/2010/main" val="1306656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2667000" y="1278078"/>
            <a:ext cx="6858000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What Do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Do</a:t>
            </a:r>
            <a:b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Right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28552978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 + WPV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585" y="1143000"/>
            <a:ext cx="12192000" cy="5440362"/>
          </a:xfrm>
        </p:spPr>
        <p:txBody>
          <a:bodyPr/>
          <a:lstStyle/>
          <a:p>
            <a:pPr marL="0" indent="0" algn="ctr">
              <a:buNone/>
            </a:pPr>
            <a:r>
              <a:rPr lang="en-US" sz="10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 Does</a:t>
            </a: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105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Regs</a:t>
            </a:r>
            <a:r>
              <a:rPr lang="en-US" sz="10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WPV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1240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52600"/>
            <a:ext cx="9144000" cy="5105400"/>
          </a:xfrm>
        </p:spPr>
        <p:txBody>
          <a:bodyPr/>
          <a:lstStyle/>
          <a:p>
            <a:r>
              <a:rPr lang="en-US" sz="2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76250"/>
            <a:ext cx="91440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 Does </a:t>
            </a:r>
            <a:r>
              <a:rPr lang="en-US" sz="4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Regs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WPV</a:t>
            </a:r>
          </a:p>
        </p:txBody>
      </p:sp>
    </p:spTree>
    <p:extLst>
      <p:ext uri="{BB962C8B-B14F-4D97-AF65-F5344CB8AC3E}">
        <p14:creationId xmlns:p14="http://schemas.microsoft.com/office/powerpoint/2010/main" val="405411887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2346960" y="2255520"/>
            <a:ext cx="12192000" cy="5532120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lang="en-US" sz="15000" b="1" dirty="0">
                <a:solidFill>
                  <a:srgbClr val="FFFFFF"/>
                </a:solidFill>
                <a:latin typeface="Arial" charset="0"/>
                <a:cs typeface="Arial" charset="0"/>
              </a:rPr>
              <a:t>29 CFR </a:t>
            </a:r>
          </a:p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lang="en-US" sz="15000" b="1" dirty="0">
                <a:solidFill>
                  <a:srgbClr val="FFFFFF"/>
                </a:solidFill>
                <a:latin typeface="Arial" charset="0"/>
                <a:cs typeface="Arial" charset="0"/>
              </a:rPr>
              <a:t>1910.34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3916680" y="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562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Title 3"/>
          <p:cNvSpPr>
            <a:spLocks noGrp="1"/>
          </p:cNvSpPr>
          <p:nvPr>
            <p:ph type="title"/>
          </p:nvPr>
        </p:nvSpPr>
        <p:spPr>
          <a:xfrm>
            <a:off x="0" y="2589837"/>
            <a:ext cx="12192000" cy="1139825"/>
          </a:xfrm>
        </p:spPr>
        <p:txBody>
          <a:bodyPr/>
          <a:lstStyle/>
          <a:p>
            <a:pPr algn="l" eaLnBrk="1" hangingPunct="1"/>
            <a:r>
              <a:rPr lang="en-US" altLang="en-US" sz="66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“Sections 1910.34 through 1910.39 apply to workplaces in general industry except mobile workplaces such as vehicles </a:t>
            </a:r>
            <a:br>
              <a:rPr lang="en-US" altLang="en-US" sz="66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6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vessels”</a:t>
            </a:r>
          </a:p>
        </p:txBody>
      </p:sp>
      <p:pic>
        <p:nvPicPr>
          <p:cNvPr id="3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7364941" y="4476509"/>
            <a:ext cx="4722887" cy="2381491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  <p:extLst>
      <p:ext uri="{BB962C8B-B14F-4D97-AF65-F5344CB8AC3E}">
        <p14:creationId xmlns:p14="http://schemas.microsoft.com/office/powerpoint/2010/main" val="306995214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5" y="3009417"/>
            <a:ext cx="12192000" cy="1143000"/>
          </a:xfrm>
        </p:spPr>
        <p:txBody>
          <a:bodyPr/>
          <a:lstStyle/>
          <a:p>
            <a:pPr algn="l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29 CFR 1910.38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7469113" y="4734046"/>
            <a:ext cx="4722887" cy="2381491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  <p:extLst>
      <p:ext uri="{BB962C8B-B14F-4D97-AF65-F5344CB8AC3E}">
        <p14:creationId xmlns:p14="http://schemas.microsoft.com/office/powerpoint/2010/main" val="191865991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Content Placeholder 2"/>
          <p:cNvSpPr>
            <a:spLocks noGrp="1"/>
          </p:cNvSpPr>
          <p:nvPr>
            <p:ph idx="1"/>
          </p:nvPr>
        </p:nvSpPr>
        <p:spPr>
          <a:xfrm>
            <a:off x="0" y="214898"/>
            <a:ext cx="10668000" cy="6858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  <a:p>
            <a:pPr marL="0" indent="0">
              <a:buNone/>
            </a:pPr>
            <a:r>
              <a:rPr lang="en-US" alt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</a:p>
          <a:p>
            <a:pPr marL="0" indent="0">
              <a:buNone/>
            </a:pPr>
            <a:r>
              <a:rPr lang="en-US" alt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Clause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5334000" y="1954191"/>
            <a:ext cx="6701934" cy="3379413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  <p:extLst>
      <p:ext uri="{BB962C8B-B14F-4D97-AF65-F5344CB8AC3E}">
        <p14:creationId xmlns:p14="http://schemas.microsoft.com/office/powerpoint/2010/main" val="146299178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8674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furnish …a place of employment …free from recognized hazards that are causing or are likely to cause death or serious physical harm to employees.”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9410218" y="0"/>
            <a:ext cx="2569580" cy="1295697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  <p:extLst>
      <p:ext uri="{BB962C8B-B14F-4D97-AF65-F5344CB8AC3E}">
        <p14:creationId xmlns:p14="http://schemas.microsoft.com/office/powerpoint/2010/main" val="312677163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9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WPV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Enforcement</a:t>
            </a:r>
          </a:p>
          <a:p>
            <a:pPr marL="0" indent="0">
              <a:buNone/>
            </a:pPr>
            <a:r>
              <a:rPr lang="en-US" alt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</a:p>
          <a:p>
            <a:pPr marL="0" indent="0">
              <a:buNone/>
            </a:pPr>
            <a:r>
              <a:rPr lang="en-US" alt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4556760" y="3505199"/>
            <a:ext cx="7620000" cy="3842343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  <p:extLst>
      <p:ext uri="{BB962C8B-B14F-4D97-AF65-F5344CB8AC3E}">
        <p14:creationId xmlns:p14="http://schemas.microsoft.com/office/powerpoint/2010/main" val="415647585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7078"/>
            <a:ext cx="12176760" cy="68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35435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0989"/>
            <a:ext cx="12192000" cy="143701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70422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2"/>
            <a:ext cx="12192000" cy="6864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222772"/>
            <a:ext cx="8229600" cy="857250"/>
          </a:xfrm>
        </p:spPr>
        <p:txBody>
          <a:bodyPr/>
          <a:lstStyle/>
          <a:p>
            <a:r>
              <a:rPr lang="en-US" sz="4500" b="1" u="sng" dirty="0">
                <a:solidFill>
                  <a:srgbClr val="FFFFFF"/>
                </a:solidFill>
              </a:rPr>
              <a:t>Fatal Flaw: Your 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Majority over 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4-5</a:t>
            </a:r>
            <a:r>
              <a:rPr lang="en-US" sz="20625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minutes</a:t>
            </a:r>
          </a:p>
        </p:txBody>
      </p:sp>
      <p:pic>
        <p:nvPicPr>
          <p:cNvPr id="5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035627"/>
            <a:ext cx="2438401" cy="28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c/c8/Patch_of_the_Federal_Bureau_of_Investigation_Pol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2" y="3833976"/>
            <a:ext cx="2813538" cy="30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3425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planetminecraft.com/files/resource_media/screenshot/1239/US-capitol_3710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59847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mddorecruiters.com/wp-content/uploads/2013/02/CA-F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" y="-274320"/>
            <a:ext cx="12801600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7897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mddorecruiters.com/wp-content/uploads/2013/02/CA-F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" y="-274320"/>
            <a:ext cx="12801600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 rot="1893280">
            <a:off x="1071274" y="2443595"/>
            <a:ext cx="10049452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59,000,000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b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9782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irc_mi" descr="http://mysterycorgi.vnovel.com/Images/fdny-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28580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0989"/>
            <a:ext cx="12192000" cy="143701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71702410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2618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8647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201"/>
            <a:ext cx="12192000" cy="143701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69306465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 descr="http://www.african-markets.com/images/plg_jdvthumbs/sp-57f51679c20655c04e5ba44da4d170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240" y="-714303"/>
            <a:ext cx="16306799" cy="90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636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27275"/>
            <a:ext cx="12192000" cy="4530725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16500" b="1" dirty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Resiliency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6037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0989"/>
            <a:ext cx="12192000" cy="143701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371996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logo, washington dc metropolitan poli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36363"/>
          <a:stretch/>
        </p:blipFill>
        <p:spPr bwMode="auto">
          <a:xfrm>
            <a:off x="-152400" y="0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72200" y="-29308"/>
            <a:ext cx="7086601" cy="805798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Police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probably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Can’t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deploy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time</a:t>
            </a:r>
          </a:p>
        </p:txBody>
      </p:sp>
    </p:spTree>
    <p:extLst>
      <p:ext uri="{BB962C8B-B14F-4D97-AF65-F5344CB8AC3E}">
        <p14:creationId xmlns:p14="http://schemas.microsoft.com/office/powerpoint/2010/main" val="266222343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41" y="0"/>
            <a:ext cx="3880679" cy="357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rc_mi" descr="http://mysterycorgi.vnovel.com/Images/fdny-pl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-2933"/>
            <a:ext cx="3884058" cy="357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african-markets.com/images/plg_jdvthumbs/sp-57f51679c20655c04e5ba44da4d1708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18103" r="20514" b="28449"/>
          <a:stretch/>
        </p:blipFill>
        <p:spPr bwMode="auto">
          <a:xfrm>
            <a:off x="6331974" y="3575538"/>
            <a:ext cx="5860026" cy="32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atic.planetminecraft.com/files/resource_media/screenshot/1239/US-capitol_3710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5537"/>
            <a:ext cx="6331974" cy="32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mddorecruiters.com/wp-content/uploads/2013/02/CA-F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6372" cy="35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72474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0"/>
            <a:ext cx="7620000" cy="3505200"/>
          </a:xfrm>
        </p:spPr>
        <p:txBody>
          <a:bodyPr/>
          <a:lstStyle/>
          <a:p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Create + Train Plans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419600" y="3657600"/>
            <a:ext cx="7924800" cy="3352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546" b="11537"/>
          <a:stretch/>
        </p:blipFill>
        <p:spPr>
          <a:xfrm>
            <a:off x="0" y="-1"/>
            <a:ext cx="4724809" cy="3380113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606800"/>
            <a:ext cx="45085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5943600"/>
            <a:ext cx="4495800" cy="903612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-12700" y="3543300"/>
            <a:ext cx="12204700" cy="38100"/>
          </a:xfrm>
          <a:prstGeom prst="line">
            <a:avLst/>
          </a:prstGeom>
          <a:ln w="142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04925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-494604"/>
            <a:ext cx="7620000" cy="3505200"/>
          </a:xfrm>
        </p:spPr>
        <p:txBody>
          <a:bodyPr/>
          <a:lstStyle/>
          <a:p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Create + Train Plans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5889088" y="2887338"/>
            <a:ext cx="6455311" cy="4123062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546" b="11537"/>
          <a:stretch/>
        </p:blipFill>
        <p:spPr>
          <a:xfrm>
            <a:off x="0" y="-1"/>
            <a:ext cx="3516923" cy="2515995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2887338"/>
            <a:ext cx="5889089" cy="30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5943600"/>
            <a:ext cx="5876388" cy="903612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39700" y="2696838"/>
            <a:ext cx="12204700" cy="38100"/>
          </a:xfrm>
          <a:prstGeom prst="line">
            <a:avLst/>
          </a:prstGeom>
          <a:ln w="142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9877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.photo4me.com/2351/67550_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ac.450f.edgecastcdn.net/80450F/wyrk.com/files/2013/05/Tornado-300x2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38500" b="10444"/>
          <a:stretch/>
        </p:blipFill>
        <p:spPr bwMode="auto">
          <a:xfrm>
            <a:off x="6248692" y="0"/>
            <a:ext cx="594330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1599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</a:t>
            </a:r>
            <a:r>
              <a:rPr lang="en-US" alt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044" y="962025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Disabled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0164" name="Content Placeholder 3"/>
          <p:cNvSpPr>
            <a:spLocks noGrp="1"/>
          </p:cNvSpPr>
          <p:nvPr>
            <p:ph sz="half" idx="2"/>
          </p:nvPr>
        </p:nvSpPr>
        <p:spPr>
          <a:xfrm>
            <a:off x="3522785" y="990601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Pkg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0165" name="Content Placeholder 3"/>
          <p:cNvSpPr txBox="1">
            <a:spLocks/>
          </p:cNvSpPr>
          <p:nvPr/>
        </p:nvSpPr>
        <p:spPr bwMode="auto">
          <a:xfrm>
            <a:off x="6822526" y="962024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Contacts</a:t>
            </a:r>
          </a:p>
        </p:txBody>
      </p:sp>
      <p:pic>
        <p:nvPicPr>
          <p:cNvPr id="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30" y="1740877"/>
            <a:ext cx="2930769" cy="2222500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9261230" y="3963377"/>
            <a:ext cx="2930770" cy="903612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58594765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381000"/>
            <a:ext cx="9144000" cy="68580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en-US" altLang="en-US" sz="2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9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Reviewed</a:t>
            </a:r>
          </a:p>
        </p:txBody>
      </p:sp>
    </p:spTree>
    <p:extLst>
      <p:ext uri="{BB962C8B-B14F-4D97-AF65-F5344CB8AC3E}">
        <p14:creationId xmlns:p14="http://schemas.microsoft.com/office/powerpoint/2010/main" val="94117095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290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>
            <a:fillRect/>
          </a:stretch>
        </p:blipFill>
        <p:spPr bwMode="auto">
          <a:xfrm>
            <a:off x="0" y="-28575"/>
            <a:ext cx="12192000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0291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12192000" cy="857250"/>
          </a:xfrm>
        </p:spPr>
        <p:txBody>
          <a:bodyPr/>
          <a:lstStyle/>
          <a:p>
            <a:r>
              <a:rPr lang="en-US" altLang="en-US" sz="12500" b="1" dirty="0">
                <a:solidFill>
                  <a:srgbClr val="FFFF00"/>
                </a:solidFill>
                <a:latin typeface="Arial Black" panose="020B0A04020102020204" pitchFamily="34" charset="0"/>
              </a:rPr>
              <a:t>Compliant?</a:t>
            </a:r>
          </a:p>
        </p:txBody>
      </p:sp>
    </p:spTree>
    <p:extLst>
      <p:ext uri="{BB962C8B-B14F-4D97-AF65-F5344CB8AC3E}">
        <p14:creationId xmlns:p14="http://schemas.microsoft.com/office/powerpoint/2010/main" val="210428283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940" y="0"/>
            <a:ext cx="5958840" cy="6858000"/>
          </a:xfrm>
        </p:spPr>
        <p:txBody>
          <a:bodyPr/>
          <a:lstStyle/>
          <a:p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r>
              <a:rPr lang="en-US" sz="7200" b="1" dirty="0">
                <a:solidFill>
                  <a:schemeClr val="tx1"/>
                </a:solidFill>
              </a:rPr>
              <a:t>Compliant?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22720" y="-1996122"/>
            <a:ext cx="5669280" cy="5257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0" b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320040" y="1371600"/>
            <a:ext cx="5638800" cy="28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15102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22413"/>
          <a:stretch/>
        </p:blipFill>
        <p:spPr>
          <a:xfrm>
            <a:off x="-76200" y="-50800"/>
            <a:ext cx="5486400" cy="690880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410200" y="0"/>
            <a:ext cx="6781800" cy="685800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-405527"/>
            <a:ext cx="678180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Things Guaranteed </a:t>
            </a:r>
            <a:b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in Life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67865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0" y="1417638"/>
            <a:ext cx="107442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349116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 employe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61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98608-DC2F-46BF-AAD5-0144B1CC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553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98934-B56E-499D-B4E9-89A5ACA8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+ FD Not 1</a:t>
            </a:r>
            <a:r>
              <a:rPr lang="en-US" sz="6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848A-0A87-4634-ACE1-25C9870C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95999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3345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0" y="1417638"/>
            <a:ext cx="10668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50973379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Have: EAP Complies w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1828800" y="4557836"/>
            <a:ext cx="3593654" cy="23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16231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248400" y="5958031"/>
            <a:ext cx="2977662" cy="886249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14608471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2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FUBAR</a:t>
            </a:r>
          </a:p>
        </p:txBody>
      </p:sp>
    </p:spTree>
    <p:extLst>
      <p:ext uri="{BB962C8B-B14F-4D97-AF65-F5344CB8AC3E}">
        <p14:creationId xmlns:p14="http://schemas.microsoft.com/office/powerpoint/2010/main" val="86181616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/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b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</a:p>
        </p:txBody>
      </p:sp>
    </p:spTree>
    <p:extLst>
      <p:ext uri="{BB962C8B-B14F-4D97-AF65-F5344CB8AC3E}">
        <p14:creationId xmlns:p14="http://schemas.microsoft.com/office/powerpoint/2010/main" val="339609558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Subtitle 4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/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Be </a:t>
            </a:r>
          </a:p>
          <a:p>
            <a:pPr eaLnBrk="1" hangingPunct="1"/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  </a:t>
            </a:r>
          </a:p>
          <a:p>
            <a:pPr eaLnBrk="1" hangingPunct="1"/>
            <a:endParaRPr lang="en-US" altLang="en-US" sz="1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2045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 Can't Handle the Truth Cut No Watermark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918" b="13648"/>
          <a:stretch/>
        </p:blipFill>
        <p:spPr>
          <a:xfrm>
            <a:off x="-17586" y="0"/>
            <a:ext cx="12209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https://origin.ih.constantcontact.com/fs123/1112730485448/img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8" y="-5862"/>
            <a:ext cx="12221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1292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0720" y="30480"/>
            <a:ext cx="8229600" cy="114300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 Standards + Guidelines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6019800" cy="5486400"/>
          </a:xfrm>
        </p:spPr>
        <p:txBody>
          <a:bodyPr/>
          <a:lstStyle/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en-US" sz="5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Mgmt</a:t>
            </a: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Security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2413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-152400"/>
            <a:ext cx="8229600" cy="114300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 Standards + Guidelines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990600"/>
            <a:ext cx="6019800" cy="5867400"/>
          </a:xfrm>
        </p:spPr>
        <p:txBody>
          <a:bodyPr/>
          <a:lstStyle/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en-US" sz="5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Assessmt</a:t>
            </a: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en-US" sz="5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Mgmt</a:t>
            </a: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62600" y="990600"/>
            <a:ext cx="6781800" cy="5867400"/>
          </a:xfrm>
        </p:spPr>
        <p:txBody>
          <a:bodyPr/>
          <a:lstStyle/>
          <a:p>
            <a:r>
              <a:rPr lang="en-US" sz="7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Bground</a:t>
            </a: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s</a:t>
            </a:r>
          </a:p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C.S.O./S.O.</a:t>
            </a:r>
          </a:p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WPV</a:t>
            </a:r>
          </a:p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Investigations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3607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2667000" y="1278078"/>
            <a:ext cx="6858000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What Do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Do</a:t>
            </a:r>
            <a:b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Right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179453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2"/>
            <a:ext cx="12192000" cy="6261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1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</p:spTree>
    <p:extLst>
      <p:ext uri="{BB962C8B-B14F-4D97-AF65-F5344CB8AC3E}">
        <p14:creationId xmlns:p14="http://schemas.microsoft.com/office/powerpoint/2010/main" val="147862232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30480" y="30480"/>
            <a:ext cx="6675120" cy="374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origin.ih.constantcontact.com/fs123/1112730485448/img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3651742"/>
            <a:ext cx="12115800" cy="320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/>
          <a:stretch/>
        </p:blipFill>
        <p:spPr bwMode="auto">
          <a:xfrm>
            <a:off x="6705600" y="-228600"/>
            <a:ext cx="5440680" cy="38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69606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" y="421005"/>
            <a:ext cx="9144000" cy="6015990"/>
          </a:xfrm>
        </p:spPr>
        <p:txBody>
          <a:bodyPr/>
          <a:lstStyle/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Credible</a:t>
            </a:r>
          </a:p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Reviewed</a:t>
            </a:r>
          </a:p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Authoritative</a:t>
            </a:r>
          </a:p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Long-Standing</a:t>
            </a:r>
          </a:p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</a:p>
        </p:txBody>
      </p:sp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8483846" y="2501469"/>
            <a:ext cx="3708154" cy="237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/>
          <a:stretch/>
        </p:blipFill>
        <p:spPr bwMode="auto">
          <a:xfrm>
            <a:off x="8581876" y="-102463"/>
            <a:ext cx="3651009" cy="26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876" y="4876801"/>
            <a:ext cx="359971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704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0" y="-304800"/>
            <a:ext cx="12192000" cy="45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4876800"/>
            <a:ext cx="8229600" cy="1143000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b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</p:spTree>
    <p:extLst>
      <p:ext uri="{BB962C8B-B14F-4D97-AF65-F5344CB8AC3E}">
        <p14:creationId xmlns:p14="http://schemas.microsoft.com/office/powerpoint/2010/main" val="165190969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10287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-1" y="1051560"/>
            <a:ext cx="12192001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12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125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12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7315200" y="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5635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381000"/>
            <a:ext cx="8763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1560"/>
            <a:ext cx="12192000" cy="580644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54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13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Classroom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7444155" y="6096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5805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10287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1560"/>
            <a:ext cx="121920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36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Classroom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11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Annually &amp; At Hire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7467601" y="6096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3960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381000"/>
            <a:ext cx="8763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-29308" y="990600"/>
            <a:ext cx="121920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24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Classroom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Annually &amp; At Hire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115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“Qualified” Trainer 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(by </a:t>
            </a:r>
            <a:r>
              <a:rPr lang="en-US" sz="4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Exp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Trng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7438293" y="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5448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2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2036" name="Picture 2" descr="C:\Users\Bo Mitchell\Pictures\911 Consulting\Presentations\NFPA 11 B\IMG_5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3411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1493520" y="273925"/>
            <a:ext cx="9144000" cy="15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Can Supplement</a:t>
            </a:r>
          </a:p>
        </p:txBody>
      </p:sp>
    </p:spTree>
    <p:extLst>
      <p:ext uri="{BB962C8B-B14F-4D97-AF65-F5344CB8AC3E}">
        <p14:creationId xmlns:p14="http://schemas.microsoft.com/office/powerpoint/2010/main" val="48214728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1524000" y="455242"/>
            <a:ext cx="9144000" cy="15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Can </a:t>
            </a:r>
            <a:r>
              <a:rPr kumimoji="0" lang="en-US" sz="60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NEVER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Substitute</a:t>
            </a:r>
          </a:p>
        </p:txBody>
      </p:sp>
      <p:sp>
        <p:nvSpPr>
          <p:cNvPr id="4" name="Multiply 3"/>
          <p:cNvSpPr/>
          <p:nvPr/>
        </p:nvSpPr>
        <p:spPr>
          <a:xfrm>
            <a:off x="230530" y="2662901"/>
            <a:ext cx="11563109" cy="358525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ED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780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encrypted-tbn1.gstatic.com/images?q=tbn:ANd9GcTY7jZo1TZMls6S0YaW-fNg2iw2L-ywTJf3PcX6Iq_kWIU8lk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8080" y="-1318260"/>
            <a:ext cx="19598640" cy="8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8061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2"/>
            <a:ext cx="12192000" cy="6261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1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</p:spTree>
    <p:extLst>
      <p:ext uri="{BB962C8B-B14F-4D97-AF65-F5344CB8AC3E}">
        <p14:creationId xmlns:p14="http://schemas.microsoft.com/office/powerpoint/2010/main" val="209068669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0" y="492369"/>
            <a:ext cx="12192000" cy="68580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Responsible </a:t>
            </a:r>
          </a:p>
          <a:p>
            <a:pPr algn="ctr" eaLnBrk="1" hangingPunct="1">
              <a:buFont typeface="Arial" charset="0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Officer?</a:t>
            </a:r>
          </a:p>
        </p:txBody>
      </p:sp>
    </p:spTree>
    <p:extLst>
      <p:ext uri="{BB962C8B-B14F-4D97-AF65-F5344CB8AC3E}">
        <p14:creationId xmlns:p14="http://schemas.microsoft.com/office/powerpoint/2010/main" val="285232209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Responsible Party?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-480060" y="-106680"/>
            <a:ext cx="13152120" cy="824484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endParaRPr lang="en-US" sz="12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35000" dirty="0">
                <a:solidFill>
                  <a:srgbClr val="FFFF00"/>
                </a:solidFill>
                <a:latin typeface="Arial" charset="0"/>
                <a:cs typeface="Arial" charset="0"/>
              </a:rPr>
              <a:t>CEO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320" y="-1"/>
            <a:ext cx="3154681" cy="3154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64451"/>
            <a:ext cx="2983549" cy="29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486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8991600" cy="1143000"/>
          </a:xfrm>
        </p:spPr>
        <p:txBody>
          <a:bodyPr/>
          <a:lstStyle/>
          <a:p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CEO: Responsible Party</a:t>
            </a:r>
          </a:p>
        </p:txBody>
      </p:sp>
      <p:sp>
        <p:nvSpPr>
          <p:cNvPr id="284675" name="Content Placeholder 2"/>
          <p:cNvSpPr>
            <a:spLocks noGrp="1"/>
          </p:cNvSpPr>
          <p:nvPr>
            <p:ph idx="1"/>
          </p:nvPr>
        </p:nvSpPr>
        <p:spPr>
          <a:xfrm>
            <a:off x="2819400" y="1600201"/>
            <a:ext cx="8229600" cy="4525963"/>
          </a:xfrm>
        </p:spPr>
        <p:txBody>
          <a:bodyPr/>
          <a:lstStyle/>
          <a:p>
            <a:r>
              <a:rPr lang="en-US" altLang="en-US" sz="1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478" y="1600201"/>
            <a:ext cx="2529522" cy="2529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2575559" cy="25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5172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8991600" cy="1143000"/>
          </a:xfrm>
        </p:spPr>
        <p:txBody>
          <a:bodyPr/>
          <a:lstStyle/>
          <a:p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CEO: Responsible Party</a:t>
            </a:r>
          </a:p>
        </p:txBody>
      </p:sp>
      <p:sp>
        <p:nvSpPr>
          <p:cNvPr id="285699" name="Content Placeholder 2"/>
          <p:cNvSpPr>
            <a:spLocks noGrp="1"/>
          </p:cNvSpPr>
          <p:nvPr>
            <p:ph idx="1"/>
          </p:nvPr>
        </p:nvSpPr>
        <p:spPr>
          <a:xfrm>
            <a:off x="2443479" y="1729898"/>
            <a:ext cx="9667240" cy="4525963"/>
          </a:xfrm>
        </p:spPr>
        <p:txBody>
          <a:bodyPr/>
          <a:lstStyle/>
          <a:p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Civilly</a:t>
            </a:r>
          </a:p>
          <a:p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320" y="1600201"/>
            <a:ext cx="2392679" cy="2392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600201"/>
            <a:ext cx="2392679" cy="23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508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1"/>
          <p:cNvSpPr>
            <a:spLocks noGrp="1"/>
          </p:cNvSpPr>
          <p:nvPr>
            <p:ph type="title"/>
          </p:nvPr>
        </p:nvSpPr>
        <p:spPr>
          <a:xfrm>
            <a:off x="1478280" y="0"/>
            <a:ext cx="8991600" cy="1143000"/>
          </a:xfrm>
        </p:spPr>
        <p:txBody>
          <a:bodyPr/>
          <a:lstStyle/>
          <a:p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CEO: Responsible Party</a:t>
            </a:r>
          </a:p>
        </p:txBody>
      </p:sp>
      <p:sp>
        <p:nvSpPr>
          <p:cNvPr id="286723" name="Content Placeholder 2"/>
          <p:cNvSpPr>
            <a:spLocks noGrp="1"/>
          </p:cNvSpPr>
          <p:nvPr>
            <p:ph idx="1"/>
          </p:nvPr>
        </p:nvSpPr>
        <p:spPr>
          <a:xfrm>
            <a:off x="2819400" y="1112520"/>
            <a:ext cx="9372600" cy="5257799"/>
          </a:xfrm>
        </p:spPr>
        <p:txBody>
          <a:bodyPr/>
          <a:lstStyle/>
          <a:p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Civilly</a:t>
            </a:r>
          </a:p>
          <a:p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Personally</a:t>
            </a:r>
          </a:p>
          <a:p>
            <a:r>
              <a:rPr lang="en-US" altLang="en-US" sz="135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521" y="1600201"/>
            <a:ext cx="2430780" cy="243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1" y="1600201"/>
            <a:ext cx="2430780" cy="24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0541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3" y="0"/>
            <a:ext cx="12356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61907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Parties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1" y="1688123"/>
            <a:ext cx="12192000" cy="5005754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</a:t>
            </a:r>
          </a:p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</a:t>
            </a:r>
          </a:p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Ops Personnel</a:t>
            </a:r>
          </a:p>
        </p:txBody>
      </p:sp>
    </p:spTree>
    <p:extLst>
      <p:ext uri="{BB962C8B-B14F-4D97-AF65-F5344CB8AC3E}">
        <p14:creationId xmlns:p14="http://schemas.microsoft.com/office/powerpoint/2010/main" val="298612704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ac.450f.edgecastcdn.net/80450F/banana1015.com/files/2014/07/John-Moore-Getty-1-630x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53803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17" y="0"/>
            <a:ext cx="1276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12517" y="5181600"/>
            <a:ext cx="12766875" cy="16764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solidFill>
                  <a:prstClr val="white"/>
                </a:solidFill>
              </a:rPr>
            </a:br>
            <a:r>
              <a:rPr lang="en-US" sz="13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Exaggeration?</a:t>
            </a:r>
          </a:p>
        </p:txBody>
      </p:sp>
    </p:spTree>
    <p:extLst>
      <p:ext uri="{BB962C8B-B14F-4D97-AF65-F5344CB8AC3E}">
        <p14:creationId xmlns:p14="http://schemas.microsoft.com/office/powerpoint/2010/main" val="96293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54864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Founder/President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2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5899"/>
      </p:ext>
    </p:extLst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33" y="793831"/>
            <a:ext cx="12192000" cy="6781800"/>
          </a:xfrm>
        </p:spPr>
        <p:txBody>
          <a:bodyPr>
            <a:noAutofit/>
          </a:bodyPr>
          <a:lstStyle/>
          <a:p>
            <a:pPr algn="ctr"/>
            <a:r>
              <a:rPr lang="en-US" sz="8800" b="1" u="sng" dirty="0">
                <a:latin typeface="Arial" panose="020B0604020202020204" pitchFamily="34" charset="0"/>
                <a:cs typeface="Arial" panose="020B0604020202020204" pitchFamily="34" charset="0"/>
              </a:rPr>
              <a:t>2015-16-17 </a:t>
            </a:r>
            <a:r>
              <a:rPr lang="en-US" sz="8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CEOs Indicted. 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CEOs Convicted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1587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51234" y="76200"/>
            <a:ext cx="6858000" cy="559222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3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12329160" cy="5715000"/>
          </a:xfrm>
        </p:spPr>
        <p:txBody>
          <a:bodyPr>
            <a:noAutofit/>
          </a:bodyPr>
          <a:lstStyle/>
          <a:p>
            <a:pPr marL="382191" indent="-382191"/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Convicted.  Prison</a:t>
            </a:r>
          </a:p>
        </p:txBody>
      </p:sp>
    </p:spTree>
    <p:extLst>
      <p:ext uri="{BB962C8B-B14F-4D97-AF65-F5344CB8AC3E}">
        <p14:creationId xmlns:p14="http://schemas.microsoft.com/office/powerpoint/2010/main" val="61660125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Convicted, Prison</a:t>
            </a:r>
          </a:p>
          <a:p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</p:txBody>
      </p:sp>
    </p:spTree>
    <p:extLst>
      <p:ext uri="{BB962C8B-B14F-4D97-AF65-F5344CB8AC3E}">
        <p14:creationId xmlns:p14="http://schemas.microsoft.com/office/powerpoint/2010/main" val="218237885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12263120" cy="59436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Indicted, Prison</a:t>
            </a:r>
          </a:p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  <a:p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W. VA.: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</p:txBody>
      </p:sp>
    </p:spTree>
    <p:extLst>
      <p:ext uri="{BB962C8B-B14F-4D97-AF65-F5344CB8AC3E}">
        <p14:creationId xmlns:p14="http://schemas.microsoft.com/office/powerpoint/2010/main" val="94099841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7620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05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05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21830"/>
            <a:ext cx="12192000" cy="603617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Indicted, Prison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W. VA.: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  <a:p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NYC: </a:t>
            </a: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Indicted 2</a:t>
            </a:r>
            <a:r>
              <a:rPr lang="en-US" sz="1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Convicted, Prison</a:t>
            </a:r>
          </a:p>
        </p:txBody>
      </p:sp>
    </p:spTree>
    <p:extLst>
      <p:ext uri="{BB962C8B-B14F-4D97-AF65-F5344CB8AC3E}">
        <p14:creationId xmlns:p14="http://schemas.microsoft.com/office/powerpoint/2010/main" val="386420802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05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05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45630"/>
            <a:ext cx="12192000" cy="6112370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</a:t>
            </a:r>
          </a:p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W. VA.: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</a:t>
            </a:r>
          </a:p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NYC: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Indicted,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Convicted</a:t>
            </a:r>
          </a:p>
        </p:txBody>
      </p:sp>
    </p:spTree>
    <p:extLst>
      <p:ext uri="{BB962C8B-B14F-4D97-AF65-F5344CB8AC3E}">
        <p14:creationId xmlns:p14="http://schemas.microsoft.com/office/powerpoint/2010/main" val="125018995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01.nyt.com/images/2015/08/06/nyregion/CONSTRUCTIONweb/CONSTRUCTIONweb-master675-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0"/>
          <a:stretch/>
        </p:blipFill>
        <p:spPr bwMode="auto">
          <a:xfrm>
            <a:off x="3610708" y="1"/>
            <a:ext cx="8581292" cy="68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0"/>
            <a:ext cx="3810000" cy="68286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Alfonso Prestia</a:t>
            </a:r>
          </a:p>
          <a:p>
            <a:endParaRPr lang="en-US" sz="60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5Aug15</a:t>
            </a:r>
          </a:p>
          <a:p>
            <a:endParaRPr lang="en-US" sz="60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</a:p>
          <a:p>
            <a:r>
              <a:rPr lang="en-US" sz="60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Times</a:t>
            </a:r>
            <a:r>
              <a:rPr lang="en-US" sz="4400" b="1" i="1" dirty="0">
                <a:solidFill>
                  <a:prstClr val="white"/>
                </a:solidFill>
              </a:rPr>
              <a:t> 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6618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10" y="1222553"/>
            <a:ext cx="12192000" cy="5402062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Company Indicted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3 Sr. Managers Indicted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Criminally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No Dead: “Willful”</a:t>
            </a:r>
          </a:p>
        </p:txBody>
      </p:sp>
    </p:spTree>
    <p:extLst>
      <p:ext uri="{BB962C8B-B14F-4D97-AF65-F5344CB8AC3E}">
        <p14:creationId xmlns:p14="http://schemas.microsoft.com/office/powerpoint/2010/main" val="277770365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30" y="1253033"/>
            <a:ext cx="12192000" cy="540206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Company Indicted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 Sr. Managers Indicted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Safety &amp; Environmental Director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Coordinator 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Manager</a:t>
            </a:r>
          </a:p>
        </p:txBody>
      </p:sp>
    </p:spTree>
    <p:extLst>
      <p:ext uri="{BB962C8B-B14F-4D97-AF65-F5344CB8AC3E}">
        <p14:creationId xmlns:p14="http://schemas.microsoft.com/office/powerpoint/2010/main" val="249436329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4265"/>
            <a:ext cx="12192000" cy="54020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Safety officials with the company tried to cover up the exposure, sending emails including one that speculates the company would be hit with a $70,000 federal fine and concluded with the order,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"KEEP THIS INFORMATION UNDER RAP (sic) until we can hammer out our final plans of dealing with this issue," according to the indictment.</a:t>
            </a:r>
          </a:p>
        </p:txBody>
      </p:sp>
    </p:spTree>
    <p:extLst>
      <p:ext uri="{BB962C8B-B14F-4D97-AF65-F5344CB8AC3E}">
        <p14:creationId xmlns:p14="http://schemas.microsoft.com/office/powerpoint/2010/main" val="3211368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-441960"/>
            <a:ext cx="8473440" cy="77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573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218"/>
            <a:ext cx="12192000" cy="54020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If convicted, the three face maximum sentences ranging from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to 41 years in prison.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They also face hundreds of thousands in fines.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corporation faces millions in criminal penalties.</a:t>
            </a:r>
          </a:p>
        </p:txBody>
      </p:sp>
    </p:spTree>
    <p:extLst>
      <p:ext uri="{BB962C8B-B14F-4D97-AF65-F5344CB8AC3E}">
        <p14:creationId xmlns:p14="http://schemas.microsoft.com/office/powerpoint/2010/main" val="228045893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2017: 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961"/>
            <a:ext cx="12192000" cy="582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</a:p>
          <a:p>
            <a:pPr marL="0" indent="0" algn="ctr">
              <a:buNone/>
            </a:pPr>
            <a:r>
              <a:rPr lang="en-US" sz="11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Environmental Enterprises</a:t>
            </a: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4148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2017: 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218"/>
            <a:ext cx="12192000" cy="582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</a:p>
          <a:p>
            <a:pPr marL="0" indent="0" algn="ctr">
              <a:buNone/>
            </a:pP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Environmental Enterprises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Involuntary Manslaughter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Reckless Homicide</a:t>
            </a: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943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2017: 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218"/>
            <a:ext cx="12192000" cy="582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Environmental Enterprises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Involuntary Manslaughter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Reckless Homicide</a:t>
            </a:r>
          </a:p>
          <a:p>
            <a:pPr marL="0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Tampering: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</a:p>
          <a:p>
            <a:pPr marL="0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Tampering: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9489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90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2015-16-17 </a:t>
            </a:r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Indicted. 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CEOs Convicted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Sr. Ops Indicted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228998935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Companies: </a:t>
            </a: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 Criminally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PG&amp;E, CA: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 2016</a:t>
            </a:r>
          </a:p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Behr Co.,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Ill: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 2016</a:t>
            </a:r>
          </a:p>
        </p:txBody>
      </p:sp>
    </p:spTree>
    <p:extLst>
      <p:ext uri="{BB962C8B-B14F-4D97-AF65-F5344CB8AC3E}">
        <p14:creationId xmlns:p14="http://schemas.microsoft.com/office/powerpoint/2010/main" val="208503828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90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2015-16-17 </a:t>
            </a:r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Indicted. 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CEOs Convicted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Sr. Ops Indicted</a:t>
            </a:r>
            <a:endParaRPr lang="en-US" sz="100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 rot="20516040">
            <a:off x="-999925" y="-2676183"/>
            <a:ext cx="14679529" cy="13257633"/>
          </a:xfrm>
          <a:prstGeom prst="rect">
            <a:avLst/>
          </a:prstGeom>
          <a:solidFill>
            <a:schemeClr val="tx1">
              <a:lumMod val="85000"/>
              <a:alpha val="78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0000"/>
              </a:lnSpc>
            </a:pPr>
            <a:r>
              <a:rPr lang="en-US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CEO Indicted </a:t>
            </a:r>
            <a:br>
              <a:rPr lang="en-US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Every</a:t>
            </a:r>
            <a:r>
              <a:rPr lang="en-US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78 Days</a:t>
            </a:r>
          </a:p>
        </p:txBody>
      </p:sp>
    </p:spTree>
    <p:extLst>
      <p:ext uri="{BB962C8B-B14F-4D97-AF65-F5344CB8AC3E}">
        <p14:creationId xmlns:p14="http://schemas.microsoft.com/office/powerpoint/2010/main" val="198978865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image DOJ se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37" y="0"/>
            <a:ext cx="6812384" cy="68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8582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6553201" y="0"/>
            <a:ext cx="5638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5526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48710" y="762000"/>
            <a:ext cx="10167090" cy="5791200"/>
          </a:xfrm>
        </p:spPr>
        <p:txBody>
          <a:bodyPr/>
          <a:lstStyle/>
          <a:p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MOU Dec 2015</a:t>
            </a:r>
          </a:p>
          <a:p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DOJ’s Cases</a:t>
            </a:r>
          </a:p>
          <a:p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Juries: Emotion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Obstruction of Justice: Subpoena</a:t>
            </a:r>
          </a:p>
        </p:txBody>
      </p:sp>
      <p:pic>
        <p:nvPicPr>
          <p:cNvPr id="6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0053996" y="0"/>
            <a:ext cx="2138004" cy="22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1"/>
            <a:ext cx="1948710" cy="211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0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lvl="1" algn="ctr" eaLnBrk="1" hangingPunct="1">
              <a:lnSpc>
                <a:spcPct val="90000"/>
              </a:lnSpc>
              <a:spcBef>
                <a:spcPct val="65000"/>
              </a:spcBef>
              <a:spcAft>
                <a:spcPct val="65000"/>
              </a:spcAft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Commissioner (Ret.)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Emergency Manager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CEM, CPP, CHS-V, CBCP, CSI-ML, HSEEP, CNTA, IAC, MOAB, CHSP, CHEP, CSHM, CESCO, CHCM, CFC, CSSM, CSC, CAS, TFCT3, CERT, CHSEMR, CMC </a:t>
            </a:r>
          </a:p>
        </p:txBody>
      </p:sp>
    </p:spTree>
    <p:extLst>
      <p:ext uri="{BB962C8B-B14F-4D97-AF65-F5344CB8AC3E}">
        <p14:creationId xmlns:p14="http://schemas.microsoft.com/office/powerpoint/2010/main" val="292901377"/>
      </p:ext>
    </p:extLst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6058"/>
            <a:ext cx="12192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15000" b="1" dirty="0">
                <a:solidFill>
                  <a:srgbClr val="FFFFFF"/>
                </a:solidFill>
                <a:effectLst>
                  <a:outerShdw blurRad="38100" dist="38100" dir="2700000" algn="tl">
                    <a:srgbClr val="5454E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U.S.C. §1505</a:t>
            </a:r>
            <a:br>
              <a:rPr lang="en-US" altLang="ja-JP" sz="15000" b="1" dirty="0">
                <a:solidFill>
                  <a:srgbClr val="FFFFFF"/>
                </a:solidFill>
                <a:effectLst>
                  <a:outerShdw blurRad="38100" dist="38100" dir="2700000" algn="tl">
                    <a:srgbClr val="5454E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5454E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Obstruction of Justice</a:t>
            </a:r>
            <a:endParaRPr lang="en-US" sz="8800" b="1" dirty="0">
              <a:solidFill>
                <a:srgbClr val="FFFFFF"/>
              </a:solidFill>
              <a:effectLst>
                <a:outerShdw blurRad="38100" dist="38100" dir="2700000" algn="tl">
                  <a:srgbClr val="5454E0"/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21"/>
            <a:ext cx="2206171" cy="233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9987663" y="0"/>
            <a:ext cx="2204337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3953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www.oshauthorized.org/wp-content/themes/sahifa/timthumb.php?src=http://www.oshauthorized.org/wp-content/uploads/2014/09/OSHA-inspectors-AP.png&amp;h=330&amp;w=660&amp;a=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3" r="8339"/>
          <a:stretch/>
        </p:blipFill>
        <p:spPr bwMode="auto">
          <a:xfrm>
            <a:off x="3238150" y="0"/>
            <a:ext cx="53764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9823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0741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0"/>
            <a:ext cx="12893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0" y="3276600"/>
            <a:ext cx="9906000" cy="3810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solidFill>
                  <a:prstClr val="white"/>
                </a:solidFill>
              </a:rPr>
            </a:br>
            <a:r>
              <a:rPr lang="en-US" sz="33300" dirty="0">
                <a:solidFill>
                  <a:srgbClr val="FFE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No </a:t>
            </a:r>
          </a:p>
          <a:p>
            <a:pPr algn="ctr"/>
            <a:r>
              <a:rPr lang="en-US" sz="13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Exaggeration</a:t>
            </a:r>
          </a:p>
        </p:txBody>
      </p:sp>
    </p:spTree>
    <p:extLst>
      <p:ext uri="{BB962C8B-B14F-4D97-AF65-F5344CB8AC3E}">
        <p14:creationId xmlns:p14="http://schemas.microsoft.com/office/powerpoint/2010/main" val="2287186145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0"/>
            <a:ext cx="12893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0" y="3276600"/>
            <a:ext cx="9906000" cy="3810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3300" b="0" i="0" u="none" strike="noStrike" kern="1200" cap="none" spc="0" normalizeH="0" baseline="0" noProof="0" dirty="0">
                <a:ln>
                  <a:noFill/>
                </a:ln>
                <a:solidFill>
                  <a:srgbClr val="FFED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No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Exaggeration</a:t>
            </a:r>
          </a:p>
        </p:txBody>
      </p:sp>
    </p:spTree>
    <p:extLst>
      <p:ext uri="{BB962C8B-B14F-4D97-AF65-F5344CB8AC3E}">
        <p14:creationId xmlns:p14="http://schemas.microsoft.com/office/powerpoint/2010/main" val="307390725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0"/>
            <a:ext cx="12893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0" y="3276600"/>
            <a:ext cx="9906000" cy="3810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3300" b="0" i="0" u="none" strike="noStrike" kern="1200" cap="none" spc="0" normalizeH="0" baseline="0" noProof="0" dirty="0">
                <a:ln>
                  <a:noFill/>
                </a:ln>
                <a:solidFill>
                  <a:srgbClr val="FFED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No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Exaggeration</a:t>
            </a:r>
          </a:p>
        </p:txBody>
      </p:sp>
    </p:spTree>
    <p:extLst>
      <p:ext uri="{BB962C8B-B14F-4D97-AF65-F5344CB8AC3E}">
        <p14:creationId xmlns:p14="http://schemas.microsoft.com/office/powerpoint/2010/main" val="304678426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= Resp Officer</a:t>
            </a: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CEOs Know This?</a:t>
            </a:r>
          </a:p>
        </p:txBody>
      </p:sp>
    </p:spTree>
    <p:extLst>
      <p:ext uri="{BB962C8B-B14F-4D97-AF65-F5344CB8AC3E}">
        <p14:creationId xmlns:p14="http://schemas.microsoft.com/office/powerpoint/2010/main" val="271126380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= Resp Officer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CEOs Know This?</a:t>
            </a:r>
          </a:p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Shouldn’t They?</a:t>
            </a:r>
          </a:p>
        </p:txBody>
      </p:sp>
    </p:spTree>
    <p:extLst>
      <p:ext uri="{BB962C8B-B14F-4D97-AF65-F5344CB8AC3E}">
        <p14:creationId xmlns:p14="http://schemas.microsoft.com/office/powerpoint/2010/main" val="1010990220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= Resp Officer</a:t>
            </a:r>
          </a:p>
        </p:txBody>
      </p:sp>
      <p:sp>
        <p:nvSpPr>
          <p:cNvPr id="151555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1"/>
          </a:xfrm>
        </p:spPr>
        <p:txBody>
          <a:bodyPr/>
          <a:lstStyle/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CEOs Know This?</a:t>
            </a:r>
          </a:p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Shouldn’t They?</a:t>
            </a:r>
          </a:p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Wouldn’t You?</a:t>
            </a:r>
          </a:p>
        </p:txBody>
      </p:sp>
    </p:spTree>
    <p:extLst>
      <p:ext uri="{BB962C8B-B14F-4D97-AF65-F5344CB8AC3E}">
        <p14:creationId xmlns:p14="http://schemas.microsoft.com/office/powerpoint/2010/main" val="2689881424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952437"/>
              </p:ext>
            </p:extLst>
          </p:nvPr>
        </p:nvGraphicFramePr>
        <p:xfrm>
          <a:off x="-106680" y="0"/>
          <a:ext cx="12969239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1" name="Acrobat Document" r:id="rId3" imgW="4457626" imgH="1645920" progId="AcroExch.Document.11">
                  <p:embed/>
                </p:oleObj>
              </mc:Choice>
              <mc:Fallback>
                <p:oleObj name="Acrobat Document" r:id="rId3" imgW="4457626" imgH="16459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6680" y="0"/>
                        <a:ext cx="12969239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5334000"/>
            <a:ext cx="9144000" cy="1905000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 Black" panose="020B0A04020102020204" pitchFamily="34" charset="0"/>
              </a:rPr>
              <a:t>Denial</a:t>
            </a:r>
          </a:p>
        </p:txBody>
      </p:sp>
    </p:spTree>
    <p:extLst>
      <p:ext uri="{BB962C8B-B14F-4D97-AF65-F5344CB8AC3E}">
        <p14:creationId xmlns:p14="http://schemas.microsoft.com/office/powerpoint/2010/main" val="4012804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cs typeface="Arial" panose="020B0604020202020204" pitchFamily="34" charset="0"/>
              </a:rPr>
              <a:t>Expert Consultant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41120"/>
            <a:ext cx="9616440" cy="5516880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Landmark Legal Cases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Expected Settlements: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          </a:t>
            </a:r>
            <a:r>
              <a:rPr lang="en-US" sz="6000" b="1" dirty="0">
                <a:solidFill>
                  <a:srgbClr val="FFFF00"/>
                </a:solidFill>
                <a:cs typeface="Arial" pitchFamily="34" charset="0"/>
              </a:rPr>
              <a:t>$1 Billion 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Each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6600" b="1" dirty="0">
                <a:solidFill>
                  <a:srgbClr val="FFFF00"/>
                </a:solidFill>
                <a:cs typeface="Arial" pitchFamily="34" charset="0"/>
              </a:rPr>
              <a:t>Plan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6600" b="1" dirty="0">
                <a:solidFill>
                  <a:srgbClr val="FFFF00"/>
                </a:solidFill>
                <a:cs typeface="Arial" pitchFamily="34" charset="0"/>
              </a:rPr>
              <a:t>Train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8847104"/>
      </p:ext>
    </p:extLst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-381000"/>
            <a:ext cx="5791200" cy="7239000"/>
          </a:xfrm>
        </p:spPr>
        <p:txBody>
          <a:bodyPr>
            <a:normAutofit/>
          </a:bodyPr>
          <a:lstStyle/>
          <a:p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b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Boss</a:t>
            </a:r>
            <a:endParaRPr lang="en-US" sz="150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r="15947"/>
          <a:stretch/>
        </p:blipFill>
        <p:spPr>
          <a:xfrm>
            <a:off x="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684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 eaLnBrk="1" hangingPunct="1"/>
            <a: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Mitchell’s </a:t>
            </a:r>
            <a:b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</a:t>
            </a:r>
            <a:b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Denial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A1FC2-063D-4B93-8236-1E22B87A3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187" y="0"/>
            <a:ext cx="494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975"/>
      </p:ext>
    </p:extLst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 algn="l"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of Denial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en-US" sz="115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FE92B-D74D-4363-8901-39A9CC61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4876800" cy="67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28289"/>
      </p:ext>
    </p:extLst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 algn="l"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of Denial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to </a:t>
            </a:r>
            <a:r>
              <a:rPr lang="en-US" altLang="en-US" sz="2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Happen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474FB-1F26-4D09-A2D2-965E473E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8"/>
          <a:stretch/>
        </p:blipFill>
        <p:spPr>
          <a:xfrm>
            <a:off x="7086600" y="0"/>
            <a:ext cx="5105401" cy="67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67476"/>
      </p:ext>
    </p:extLst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 algn="l"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of Denial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to </a:t>
            </a:r>
            <a:r>
              <a:rPr lang="en-US" altLang="en-US" sz="11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  <a:r>
              <a:rPr lang="en-US" altLang="en-US" sz="11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Happen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9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8AFCC-C1A4-4525-AA70-E4DB303EB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r="26334"/>
          <a:stretch/>
        </p:blipFill>
        <p:spPr>
          <a:xfrm>
            <a:off x="7208520" y="0"/>
            <a:ext cx="4983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50536"/>
      </p:ext>
    </p:extLst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5425"/>
            <a:ext cx="8229600" cy="1139825"/>
          </a:xfrm>
        </p:spPr>
        <p:txBody>
          <a:bodyPr/>
          <a:lstStyle/>
          <a:p>
            <a:pPr algn="l"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of Denial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2192000" cy="6096000"/>
          </a:xfrm>
        </p:spPr>
        <p:txBody>
          <a:bodyPr/>
          <a:lstStyle/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to </a:t>
            </a:r>
            <a:r>
              <a:rPr lang="en-US" altLang="en-US" sz="1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  <a:r>
              <a:rPr lang="en-US" altLang="en-US" sz="1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  <a:r>
              <a:rPr lang="en-US" altLang="en-US" sz="1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Does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Happen, It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Won’t Be that </a:t>
            </a:r>
            <a:r>
              <a:rPr lang="en-US" altLang="en-US" sz="9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endParaRPr lang="en-US" altLang="en-US" sz="5400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2EBCD-A1C1-4F4B-A9FA-15075475F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4" r="33200"/>
          <a:stretch/>
        </p:blipFill>
        <p:spPr>
          <a:xfrm>
            <a:off x="7239000" y="0"/>
            <a:ext cx="498348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87766"/>
      </p:ext>
    </p:extLst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 algn="l"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of Denial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12573000" cy="5943600"/>
          </a:xfrm>
        </p:spPr>
        <p:txBody>
          <a:bodyPr/>
          <a:lstStyle/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to </a:t>
            </a:r>
            <a:r>
              <a:rPr lang="en-US" altLang="en-US" sz="11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  <a:r>
              <a:rPr lang="en-US" altLang="en-US" sz="11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  <a:r>
              <a:rPr lang="en-US" altLang="en-US" sz="11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does Happen, it Won’t Be that </a:t>
            </a:r>
            <a:r>
              <a:rPr lang="en-US" altLang="en-US" sz="11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is that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Bad, my Ins.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Co. Will pay for 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AB2EF-C271-464E-9C29-7EE157A3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56720"/>
      </p:ext>
    </p:extLst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 algn="l"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of Denial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to </a:t>
            </a:r>
            <a:r>
              <a:rPr lang="en-US" altLang="en-US" sz="1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  <a:r>
              <a:rPr lang="en-US" altLang="en-US" sz="1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Won’t Happen </a:t>
            </a:r>
            <a:r>
              <a:rPr lang="en-US" altLang="en-US" sz="1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does Happen, it Won’t Be that </a:t>
            </a:r>
            <a:r>
              <a:rPr lang="en-US" altLang="en-US" sz="1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is that Bad, my Insurance Co. Will Take Care of It.</a:t>
            </a:r>
          </a:p>
          <a:p>
            <a:pPr marL="609600" indent="-609600" eaLnBrk="1" hangingPunct="1">
              <a:buClr>
                <a:srgbClr val="FFFFFF"/>
              </a:buClr>
              <a:buFont typeface="Wingdings" panose="05000000000000000000" pitchFamily="2" charset="2"/>
              <a:buAutoNum type="arabicPeriod"/>
            </a:pPr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OMG, Why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We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</a:t>
            </a:r>
            <a:r>
              <a:rPr lang="en-US" altLang="en-US" sz="8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309AB-FF71-454C-A3A2-C905F537A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061" y="0"/>
            <a:ext cx="4918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47867"/>
      </p:ext>
    </p:extLst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446" y="0"/>
            <a:ext cx="10363200" cy="1470025"/>
          </a:xfrm>
        </p:spPr>
        <p:txBody>
          <a:bodyPr/>
          <a:lstStyle/>
          <a:p>
            <a:pPr algn="l"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Phases of Denial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71C84B-7382-45DF-8441-98F5646EC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26720" y="1940169"/>
            <a:ext cx="8534400" cy="1752600"/>
          </a:xfrm>
        </p:spPr>
        <p:txBody>
          <a:bodyPr/>
          <a:lstStyle/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Lockdown?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Touchdown?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C9086-6A46-4658-BACF-C37170C3B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t="3419" r="37655" b="38803"/>
          <a:stretch/>
        </p:blipFill>
        <p:spPr>
          <a:xfrm>
            <a:off x="7713784" y="0"/>
            <a:ext cx="447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70905"/>
      </p:ext>
    </p:extLst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8153400" cy="687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Acrobat Document" r:id="rId3" imgW="4457626" imgH="1645920" progId="AcroExch.Document.11">
                  <p:embed/>
                </p:oleObj>
              </mc:Choice>
              <mc:Fallback>
                <p:oleObj name="Acrobat Document" r:id="rId3" imgW="4457626" imgH="1645920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153400" cy="6873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48600" y="-211456"/>
            <a:ext cx="4572000" cy="729615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Meeting</a:t>
            </a:r>
            <a:br>
              <a:rPr lang="en-US" sz="8800" b="1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en-US" sz="88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With</a:t>
            </a:r>
            <a:br>
              <a:rPr lang="en-US" sz="8800" b="1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en-US" sz="88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Your </a:t>
            </a:r>
            <a:br>
              <a:rPr lang="en-US" sz="8800" b="1" dirty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en-US" sz="88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Boss</a:t>
            </a:r>
            <a:endParaRPr lang="en-US" sz="88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05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 Clients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09800" y="1143000"/>
            <a:ext cx="7543800" cy="57912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H&amp;R Block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MasterCard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Rolls Royce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Subway HQ</a:t>
            </a:r>
          </a:p>
        </p:txBody>
      </p:sp>
    </p:spTree>
    <p:extLst>
      <p:ext uri="{BB962C8B-B14F-4D97-AF65-F5344CB8AC3E}">
        <p14:creationId xmlns:p14="http://schemas.microsoft.com/office/powerpoint/2010/main" val="3367103132"/>
      </p:ext>
    </p:extLst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407602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HDWSI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518160"/>
            <a:ext cx="12192000" cy="6857999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Sell It?</a:t>
            </a:r>
            <a:endParaRPr lang="en-US" altLang="en-US" sz="17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2650006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HDWSI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idx="1"/>
          </p:nvPr>
        </p:nvSpPr>
        <p:spPr>
          <a:xfrm>
            <a:off x="3581400" y="1371601"/>
            <a:ext cx="8229600" cy="4525963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345853608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Your:</a:t>
            </a:r>
          </a:p>
        </p:txBody>
      </p:sp>
      <p:sp>
        <p:nvSpPr>
          <p:cNvPr id="527363" name="Content Placeholder 5"/>
          <p:cNvSpPr>
            <a:spLocks noGrp="1"/>
          </p:cNvSpPr>
          <p:nvPr>
            <p:ph idx="1"/>
          </p:nvPr>
        </p:nvSpPr>
        <p:spPr>
          <a:xfrm>
            <a:off x="2743200" y="1295401"/>
            <a:ext cx="8229600" cy="4525963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</a:p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  <a:p>
            <a: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2495275322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6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7223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07235" name="Content Placeholder 3"/>
          <p:cNvSpPr>
            <a:spLocks noGrp="1"/>
          </p:cNvSpPr>
          <p:nvPr>
            <p:ph idx="1"/>
          </p:nvPr>
        </p:nvSpPr>
        <p:spPr>
          <a:xfrm>
            <a:off x="0" y="1265238"/>
            <a:ext cx="12192000" cy="533278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We’re Never Hit, our ROI is Zero…</a:t>
            </a:r>
          </a:p>
        </p:txBody>
      </p:sp>
    </p:spTree>
    <p:extLst>
      <p:ext uri="{BB962C8B-B14F-4D97-AF65-F5344CB8AC3E}">
        <p14:creationId xmlns:p14="http://schemas.microsoft.com/office/powerpoint/2010/main" val="3928194946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08259" name="Content Placeholder 3"/>
          <p:cNvSpPr>
            <a:spLocks noGrp="1"/>
          </p:cNvSpPr>
          <p:nvPr>
            <p:ph idx="1"/>
          </p:nvPr>
        </p:nvSpPr>
        <p:spPr>
          <a:xfrm>
            <a:off x="0" y="1360488"/>
            <a:ext cx="12192000" cy="544036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We’re Never Hit, our ROI is Zero…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</a:p>
          <a:p>
            <a:pPr marL="0" indent="0">
              <a:buNone/>
            </a:pP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God!</a:t>
            </a:r>
          </a:p>
        </p:txBody>
      </p:sp>
    </p:spTree>
    <p:extLst>
      <p:ext uri="{BB962C8B-B14F-4D97-AF65-F5344CB8AC3E}">
        <p14:creationId xmlns:p14="http://schemas.microsoft.com/office/powerpoint/2010/main" val="301304822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Title 2"/>
          <p:cNvSpPr>
            <a:spLocks noGrp="1"/>
          </p:cNvSpPr>
          <p:nvPr>
            <p:ph type="title"/>
          </p:nvPr>
        </p:nvSpPr>
        <p:spPr>
          <a:xfrm>
            <a:off x="1981200" y="3175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09283" name="Content Placeholder 3"/>
          <p:cNvSpPr>
            <a:spLocks noGrp="1"/>
          </p:cNvSpPr>
          <p:nvPr>
            <p:ph idx="1"/>
          </p:nvPr>
        </p:nvSpPr>
        <p:spPr>
          <a:xfrm>
            <a:off x="0" y="1146175"/>
            <a:ext cx="12192000" cy="5711825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We’re Never Hit, our ROI is Zero…Thank God!</a:t>
            </a:r>
          </a:p>
          <a:p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Are Hit, Our ROI Is Measured in the 10s of Millions of $$$!</a:t>
            </a:r>
          </a:p>
        </p:txBody>
      </p:sp>
    </p:spTree>
    <p:extLst>
      <p:ext uri="{BB962C8B-B14F-4D97-AF65-F5344CB8AC3E}">
        <p14:creationId xmlns:p14="http://schemas.microsoft.com/office/powerpoint/2010/main" val="2743807094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10307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</p:txBody>
      </p:sp>
      <p:sp>
        <p:nvSpPr>
          <p:cNvPr id="61030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114851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1331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</p:txBody>
      </p:sp>
      <p:sp>
        <p:nvSpPr>
          <p:cNvPr id="61133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28866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2355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</p:txBody>
      </p:sp>
      <p:sp>
        <p:nvSpPr>
          <p:cNvPr id="612356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549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1"/>
            <a:ext cx="8229600" cy="1020763"/>
          </a:xfrm>
        </p:spPr>
        <p:txBody>
          <a:bodyPr/>
          <a:lstStyle/>
          <a:p>
            <a:pPr eaLnBrk="1" hangingPunct="1"/>
            <a:r>
              <a:rPr lang="en-US" altLang="en-US" sz="4800" b="1" u="sng" dirty="0">
                <a:solidFill>
                  <a:srgbClr val="FFFFFF"/>
                </a:solidFill>
                <a:cs typeface="Arial" panose="020B0604020202020204" pitchFamily="34" charset="0"/>
              </a:rPr>
              <a:t>911 Consulting Clients</a:t>
            </a:r>
            <a:br>
              <a:rPr lang="en-US" altLang="en-US" sz="4800" b="1" u="sng" dirty="0">
                <a:solidFill>
                  <a:srgbClr val="FFFFFF"/>
                </a:solidFill>
                <a:cs typeface="Arial" panose="020B0604020202020204" pitchFamily="34" charset="0"/>
              </a:rPr>
            </a:br>
            <a:br>
              <a:rPr lang="en-US" altLang="en-US" sz="4800" b="1" u="sng" dirty="0">
                <a:solidFill>
                  <a:srgbClr val="FFFFFF"/>
                </a:solidFill>
                <a:cs typeface="Arial" panose="020B0604020202020204" pitchFamily="34" charset="0"/>
              </a:rPr>
            </a:br>
            <a:endParaRPr lang="en-US" altLang="en-US" sz="4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24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468880" y="762001"/>
            <a:ext cx="12192000" cy="5638800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13500" b="1" dirty="0">
                <a:solidFill>
                  <a:srgbClr val="FFFF00"/>
                </a:solidFill>
                <a:cs typeface="Arial" panose="020B0604020202020204" pitchFamily="34" charset="0"/>
              </a:rPr>
              <a:t>26</a:t>
            </a:r>
            <a:r>
              <a:rPr lang="en-US" altLang="en-US" sz="9600" b="1" dirty="0">
                <a:solidFill>
                  <a:srgbClr val="FFFFFF"/>
                </a:solidFill>
                <a:cs typeface="Arial" panose="020B0604020202020204" pitchFamily="34" charset="0"/>
              </a:rPr>
              <a:t> K-12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13500" b="1" dirty="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  <a:r>
              <a:rPr lang="en-US" altLang="en-US" sz="9600" b="1" dirty="0">
                <a:solidFill>
                  <a:srgbClr val="FFFFFF"/>
                </a:solidFill>
                <a:cs typeface="Arial" panose="020B0604020202020204" pitchFamily="34" charset="0"/>
              </a:rPr>
              <a:t> Colleges + Universities</a:t>
            </a:r>
          </a:p>
          <a:p>
            <a:pPr lvl="2" algn="ctr" eaLnBrk="1" hangingPunct="1">
              <a:buFont typeface="Wingdings" panose="05000000000000000000" pitchFamily="2" charset="2"/>
              <a:buNone/>
            </a:pPr>
            <a:endParaRPr lang="en-US" altLang="en-US" sz="4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31248"/>
      </p:ext>
    </p:extLst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3379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779145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</p:txBody>
      </p:sp>
      <p:sp>
        <p:nvSpPr>
          <p:cNvPr id="613380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659298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440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</p:txBody>
      </p:sp>
      <p:sp>
        <p:nvSpPr>
          <p:cNvPr id="614404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2509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5427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97917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</p:txBody>
      </p:sp>
      <p:sp>
        <p:nvSpPr>
          <p:cNvPr id="61542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84414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6451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1190625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61645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60502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7475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0" y="1066801"/>
            <a:ext cx="790575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1607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8499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066801"/>
            <a:ext cx="7772400" cy="59435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5824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952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066801"/>
            <a:ext cx="7924800" cy="4602162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87123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22595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066801"/>
            <a:ext cx="777240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6599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Title 1"/>
          <p:cNvSpPr>
            <a:spLocks noGrp="1"/>
          </p:cNvSpPr>
          <p:nvPr>
            <p:ph type="title"/>
          </p:nvPr>
        </p:nvSpPr>
        <p:spPr>
          <a:xfrm>
            <a:off x="1962150" y="-323850"/>
            <a:ext cx="82296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23619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819150"/>
            <a:ext cx="7772400" cy="603884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Instill Sense of </a:t>
            </a:r>
            <a:r>
              <a:rPr lang="en-US" sz="8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Responsibility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68252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24643" name="Content Placeholder 2"/>
          <p:cNvSpPr>
            <a:spLocks noGrp="1"/>
          </p:cNvSpPr>
          <p:nvPr>
            <p:ph sz="half" idx="1"/>
          </p:nvPr>
        </p:nvSpPr>
        <p:spPr>
          <a:xfrm>
            <a:off x="0" y="1352551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066801"/>
            <a:ext cx="792480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Instill Sense of Responsibility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Incr Emp Ownership</a:t>
            </a:r>
            <a:endParaRPr lang="en-US" sz="9600" dirty="0">
              <a:solidFill>
                <a:srgbClr val="FFFF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34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60959"/>
            <a:ext cx="10972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173162"/>
            <a:ext cx="6019800" cy="5562599"/>
          </a:xfrm>
        </p:spPr>
        <p:txBody>
          <a:bodyPr/>
          <a:lstStyle/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ASSP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NFPA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295400"/>
            <a:ext cx="6019800" cy="5440361"/>
          </a:xfrm>
        </p:spPr>
        <p:txBody>
          <a:bodyPr/>
          <a:lstStyle/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SHRM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83541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2464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66801"/>
            <a:ext cx="5181600" cy="5505449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066801"/>
            <a:ext cx="567690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Instill Sense of Responsibility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Incr Emp Ownership</a:t>
            </a:r>
            <a:endParaRPr lang="en-US" sz="3600" dirty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34747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idx="1"/>
          </p:nvPr>
        </p:nvSpPr>
        <p:spPr>
          <a:xfrm>
            <a:off x="0" y="-152400"/>
            <a:ext cx="12192000" cy="6858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It Done Is Tough!</a:t>
            </a:r>
          </a:p>
        </p:txBody>
      </p:sp>
    </p:spTree>
    <p:extLst>
      <p:ext uri="{BB962C8B-B14F-4D97-AF65-F5344CB8AC3E}">
        <p14:creationId xmlns:p14="http://schemas.microsoft.com/office/powerpoint/2010/main" val="68668128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-15240" y="4053840"/>
            <a:ext cx="12192000" cy="2651760"/>
          </a:xfrm>
        </p:spPr>
        <p:txBody>
          <a:bodyPr/>
          <a:lstStyle/>
          <a:p>
            <a:pPr eaLnBrk="1" hangingPunct="1"/>
            <a:r>
              <a:rPr lang="en-US" altLang="en-US" sz="15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Scariest</a:t>
            </a: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02419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Title 3"/>
          <p:cNvSpPr>
            <a:spLocks noGrp="1"/>
          </p:cNvSpPr>
          <p:nvPr>
            <p:ph type="title"/>
          </p:nvPr>
        </p:nvSpPr>
        <p:spPr>
          <a:xfrm>
            <a:off x="1524000" y="23446"/>
            <a:ext cx="9144000" cy="6834554"/>
          </a:xfrm>
        </p:spPr>
        <p:txBody>
          <a:bodyPr/>
          <a:lstStyle/>
          <a:p>
            <a:pPr eaLnBrk="1" hangingPunct="1"/>
            <a:r>
              <a:rPr lang="en-US" alt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NOT: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“Cost”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“Price”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“Budget”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“Headcount</a:t>
            </a: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7266378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0" y="3901440"/>
            <a:ext cx="12192000" cy="2651760"/>
          </a:xfrm>
        </p:spPr>
        <p:txBody>
          <a:bodyPr/>
          <a:lstStyle/>
          <a:p>
            <a:pPr eaLnBrk="1" hangingPunct="1"/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Change!</a:t>
            </a:r>
            <a:endParaRPr lang="en-US" altLang="en-US" sz="20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93674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0" y="3901440"/>
            <a:ext cx="12192000" cy="2956560"/>
          </a:xfrm>
        </p:spPr>
        <p:txBody>
          <a:bodyPr/>
          <a:lstStyle/>
          <a:p>
            <a:pPr eaLnBrk="1" hangingPunct="1"/>
            <a:r>
              <a:rPr lang="en-US" alt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Occurs </a:t>
            </a:r>
            <a:r>
              <a:rPr lang="en-US" altLang="en-US" sz="8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of</a:t>
            </a:r>
            <a:endParaRPr lang="en-US" alt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51177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3"/>
          <p:cNvSpPr>
            <a:spLocks noGrp="1"/>
          </p:cNvSpPr>
          <p:nvPr>
            <p:ph type="title"/>
          </p:nvPr>
        </p:nvSpPr>
        <p:spPr>
          <a:xfrm>
            <a:off x="0" y="15240"/>
            <a:ext cx="6477000" cy="6842760"/>
          </a:xfrm>
        </p:spPr>
        <p:txBody>
          <a:bodyPr/>
          <a:lstStyle/>
          <a:p>
            <a:pPr algn="l" eaLnBrk="1" hangingPunct="1"/>
            <a:b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Blunt Force Trauma </a:t>
            </a: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3653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6858000"/>
          </a:xfrm>
        </p:spPr>
        <p:txBody>
          <a:bodyPr/>
          <a:lstStyle/>
          <a:p>
            <a:pPr algn="l" eaLnBrk="1" hangingPunct="1"/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…Never 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Inspired Leadership from the </a:t>
            </a:r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664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9850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2363450" cy="579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Acrobat Document" r:id="rId3" imgW="4457626" imgH="1645920" progId="AcroExch.Document.11">
                  <p:embed/>
                </p:oleObj>
              </mc:Choice>
              <mc:Fallback>
                <p:oleObj name="Acrobat Document" r:id="rId3" imgW="4457626" imgH="1645920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63450" cy="5799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05200" y="6172201"/>
            <a:ext cx="5143500" cy="1071563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b="1" dirty="0">
                <a:solidFill>
                  <a:srgbClr val="FFFFFF"/>
                </a:solidFill>
                <a:latin typeface="Arial Black" panose="020B0A04020102020204" pitchFamily="34" charset="0"/>
              </a:rPr>
              <a:t>Denial</a:t>
            </a:r>
            <a:br>
              <a:rPr lang="en-US" sz="3038" b="1" dirty="0">
                <a:solidFill>
                  <a:srgbClr val="FFFFFF"/>
                </a:solidFill>
                <a:latin typeface="Arial" charset="0"/>
                <a:cs typeface="Arial" charset="0"/>
                <a:sym typeface="Wingdings" pitchFamily="2" charset="2"/>
              </a:rPr>
            </a:br>
            <a:endParaRPr lang="en-US" sz="54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09936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5554" name="Object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2192000" cy="769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2" name="Acrobat Document" r:id="rId3" imgW="1302905" imgH="1988766" progId="AcroExch.Document.7">
                  <p:embed/>
                </p:oleObj>
              </mc:Choice>
              <mc:Fallback>
                <p:oleObj name="Acrobat Document" r:id="rId3" imgW="1302905" imgH="1988766" progId="AcroExch.Document.7">
                  <p:embed/>
                  <p:pic>
                    <p:nvPicPr>
                      <p:cNvPr id="53555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769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118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 girl cop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630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2667000" y="1278078"/>
            <a:ext cx="6858000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What Do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Do</a:t>
            </a:r>
            <a:b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Right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47899641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Title 1"/>
          <p:cNvSpPr>
            <a:spLocks noGrp="1"/>
          </p:cNvSpPr>
          <p:nvPr>
            <p:ph type="title"/>
          </p:nvPr>
        </p:nvSpPr>
        <p:spPr>
          <a:xfrm>
            <a:off x="1645920" y="563881"/>
            <a:ext cx="9144000" cy="6857999"/>
          </a:xfrm>
        </p:spPr>
        <p:txBody>
          <a:bodyPr/>
          <a:lstStyle/>
          <a:p>
            <a:pPr eaLnBrk="1" hangingPunct="1"/>
            <a:b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</a:t>
            </a:r>
            <a:b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3903980" y="0"/>
            <a:ext cx="4384040" cy="3275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0019815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-15240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HDWSI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2026920"/>
            <a:ext cx="12020550" cy="5257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About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4300" dirty="0">
                <a:solidFill>
                  <a:srgbClr val="FFFF00"/>
                </a:solidFill>
                <a:latin typeface="Arial" charset="0"/>
                <a:cs typeface="Arial" charset="0"/>
              </a:rPr>
              <a:t>Denial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3733800" y="0"/>
            <a:ext cx="4572000" cy="3627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767466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http://ts1.mm.bing.net/th?id=H.4786625961722964&amp;pid=1.7&amp;w=220&amp;h=100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982663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58692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524000" y="1066800"/>
            <a:ext cx="9144000" cy="57912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0" dirty="0">
                <a:solidFill>
                  <a:srgbClr val="FFFFFF"/>
                </a:solidFill>
                <a:latin typeface="Arial" charset="0"/>
                <a:cs typeface="Arial" charset="0"/>
              </a:rPr>
              <a:t>   </a:t>
            </a:r>
            <a:r>
              <a:rPr lang="en-US" sz="20000" dirty="0">
                <a:solidFill>
                  <a:srgbClr val="FFFF00"/>
                </a:solidFill>
                <a:latin typeface="Arial" charset="0"/>
                <a:cs typeface="Arial" charset="0"/>
              </a:rPr>
              <a:t>$$$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839200" y="4114800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7749558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524000" y="1139828"/>
            <a:ext cx="9144000" cy="571817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          </a:t>
            </a:r>
            <a:r>
              <a:rPr lang="en-US" sz="15000" dirty="0">
                <a:solidFill>
                  <a:srgbClr val="FFFF00"/>
                </a:solidFill>
                <a:latin typeface="Arial" charset="0"/>
                <a:cs typeface="Arial" charset="0"/>
              </a:rPr>
              <a:t>$$$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747760" y="4282440"/>
            <a:ext cx="3444240" cy="2575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1493176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33350" y="1139828"/>
            <a:ext cx="12058650" cy="621347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=$$$</a:t>
            </a:r>
          </a:p>
          <a:p>
            <a:pPr eaLnBrk="1" hangingPunct="1"/>
            <a:r>
              <a:rPr lang="en-US" sz="16100" dirty="0">
                <a:solidFill>
                  <a:srgbClr val="FFFF00"/>
                </a:solidFill>
                <a:latin typeface="Arial" charset="0"/>
                <a:cs typeface="Arial" charset="0"/>
              </a:rPr>
              <a:t>“I’ve Never Seen this Shark”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717280" y="4053840"/>
            <a:ext cx="3474720" cy="2804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7515967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6134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=$$$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“I’ve Never Seen this Shark”</a:t>
            </a:r>
          </a:p>
          <a:p>
            <a:pPr eaLnBrk="1" hangingPunct="1"/>
            <a:r>
              <a:rPr lang="en-US" sz="12500" dirty="0">
                <a:solidFill>
                  <a:srgbClr val="FFFF00"/>
                </a:solidFill>
                <a:latin typeface="Arial" charset="0"/>
                <a:cs typeface="Arial" charset="0"/>
              </a:rPr>
              <a:t>“Are You Sure We Have a Problem?”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098280" y="4236720"/>
            <a:ext cx="3093720" cy="2621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7327969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Content Placeholder 2"/>
          <p:cNvSpPr>
            <a:spLocks noGrp="1"/>
          </p:cNvSpPr>
          <p:nvPr>
            <p:ph idx="1"/>
          </p:nvPr>
        </p:nvSpPr>
        <p:spPr>
          <a:xfrm>
            <a:off x="1981200" y="228600"/>
            <a:ext cx="8229600" cy="92964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We Never </a:t>
            </a:r>
            <a:r>
              <a:rPr lang="en-US" sz="96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See</a:t>
            </a: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the Monster in the 1</a:t>
            </a:r>
            <a:r>
              <a:rPr lang="en-US" sz="9600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st</a:t>
            </a: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60 Minutes</a:t>
            </a:r>
          </a:p>
          <a:p>
            <a:pPr algn="ctr" eaLnBrk="1" hangingPunct="1">
              <a:buFont typeface="Arial" charset="0"/>
              <a:buNone/>
            </a:pP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  </a:t>
            </a:r>
          </a:p>
          <a:p>
            <a:pPr algn="ctr" eaLnBrk="1" hangingPunct="1">
              <a:buFont typeface="Arial" charset="0"/>
              <a:buNone/>
            </a:pP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662160" y="4648200"/>
            <a:ext cx="2529840" cy="220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7561884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_Need_a_Bigger_Boat_Best_Hi_Res_309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23950"/>
            <a:ext cx="123253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716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“We Need a Bigger Boat!”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10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448800" y="4312920"/>
            <a:ext cx="2743200" cy="254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1859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29059" name="Picture 2" descr="C:\Users\Bo Mitchell\Documents\911 Consulting\Images\WPV\handgun workpl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12500" b="1" kern="0" dirty="0">
                <a:solidFill>
                  <a:srgbClr val="F907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Workplace</a:t>
            </a:r>
            <a:br>
              <a:rPr lang="en-US" altLang="en-US" sz="12500" b="1" kern="0" dirty="0">
                <a:solidFill>
                  <a:srgbClr val="F907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US" altLang="en-US" sz="12500" b="1" kern="0" dirty="0">
              <a:solidFill>
                <a:srgbClr val="F907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defRPr/>
            </a:pPr>
            <a:endParaRPr lang="en-US" altLang="en-US" sz="9600" b="1" kern="0" dirty="0">
              <a:solidFill>
                <a:srgbClr val="F907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en-US" altLang="en-US" sz="12500" b="1" kern="0" dirty="0">
                <a:solidFill>
                  <a:srgbClr val="F907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Violence</a:t>
            </a:r>
          </a:p>
        </p:txBody>
      </p:sp>
    </p:spTree>
    <p:extLst>
      <p:ext uri="{BB962C8B-B14F-4D97-AF65-F5344CB8AC3E}">
        <p14:creationId xmlns:p14="http://schemas.microsoft.com/office/powerpoint/2010/main" val="2545717869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rimermagazine.com/wp-content/uploads/2015/08/Jaws-Outfit-Inspiration/Quint/Jaws-style-qu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8864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2426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631"/>
            <a:ext cx="12192000" cy="899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806400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16000" b="1" dirty="0">
                <a:latin typeface="Arial" panose="020B0604020202020204" pitchFamily="34" charset="0"/>
                <a:cs typeface="Arial" panose="020B0604020202020204" pitchFamily="34" charset="0"/>
              </a:rPr>
              <a:t>Where Do We </a:t>
            </a:r>
            <a:r>
              <a:rPr lang="en-US" sz="1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Start?</a:t>
            </a:r>
          </a:p>
        </p:txBody>
      </p:sp>
    </p:spTree>
    <p:extLst>
      <p:ext uri="{BB962C8B-B14F-4D97-AF65-F5344CB8AC3E}">
        <p14:creationId xmlns:p14="http://schemas.microsoft.com/office/powerpoint/2010/main" val="7687163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sz="17500" b="1" i="1" dirty="0">
                <a:solidFill>
                  <a:srgbClr val="FFFF00"/>
                </a:solidFill>
              </a:rPr>
              <a:t>Here’s</a:t>
            </a:r>
            <a:r>
              <a:rPr lang="en-US" sz="11250" b="1" dirty="0">
                <a:solidFill>
                  <a:schemeClr val="tx1"/>
                </a:solidFill>
              </a:rPr>
              <a:t> </a:t>
            </a:r>
            <a:r>
              <a:rPr lang="en-US" sz="13500" b="1" dirty="0">
                <a:solidFill>
                  <a:schemeClr val="tx1"/>
                </a:solidFill>
              </a:rPr>
              <a:t>Where </a:t>
            </a:r>
            <a:br>
              <a:rPr lang="en-US" sz="13500" b="1" dirty="0">
                <a:solidFill>
                  <a:schemeClr val="tx1"/>
                </a:solidFill>
              </a:rPr>
            </a:br>
            <a:r>
              <a:rPr lang="en-US" sz="13500" b="1" dirty="0">
                <a:solidFill>
                  <a:schemeClr val="tx1"/>
                </a:solidFill>
              </a:rPr>
              <a:t>You Start</a:t>
            </a:r>
          </a:p>
        </p:txBody>
      </p:sp>
    </p:spTree>
    <p:extLst>
      <p:ext uri="{BB962C8B-B14F-4D97-AF65-F5344CB8AC3E}">
        <p14:creationId xmlns:p14="http://schemas.microsoft.com/office/powerpoint/2010/main" val="3542775688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0125" b="1" i="1" dirty="0">
                <a:solidFill>
                  <a:schemeClr val="tx1"/>
                </a:solidFill>
              </a:rPr>
              <a:t>What Do </a:t>
            </a:r>
            <a:r>
              <a:rPr lang="en-US" sz="17500" b="1" i="1" dirty="0">
                <a:solidFill>
                  <a:srgbClr val="FFFF00"/>
                </a:solidFill>
              </a:rPr>
              <a:t>You</a:t>
            </a:r>
            <a:r>
              <a:rPr lang="en-US" sz="10125" b="1" i="1" dirty="0">
                <a:solidFill>
                  <a:schemeClr val="tx1"/>
                </a:solidFill>
              </a:rPr>
              <a:t> Need to</a:t>
            </a:r>
            <a:br>
              <a:rPr lang="en-US" sz="10125" b="1" i="1" dirty="0">
                <a:solidFill>
                  <a:schemeClr val="tx1"/>
                </a:solidFill>
              </a:rPr>
            </a:br>
            <a:r>
              <a:rPr lang="en-US" sz="17500" b="1" i="1" dirty="0">
                <a:solidFill>
                  <a:srgbClr val="FFFF00"/>
                </a:solidFill>
              </a:rPr>
              <a:t>Believe?</a:t>
            </a:r>
            <a:endParaRPr lang="en-US" sz="17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13390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"/>
            <a:ext cx="6858000" cy="642938"/>
          </a:xfrm>
        </p:spPr>
        <p:txBody>
          <a:bodyPr/>
          <a:lstStyle/>
          <a:p>
            <a:r>
              <a:rPr lang="en-US" sz="3600" b="1" u="sng" dirty="0">
                <a:solidFill>
                  <a:schemeClr val="tx1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chemeClr val="tx1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/>
          <a:lstStyle/>
          <a:p>
            <a:r>
              <a:rPr lang="en-US" sz="14500" b="1" dirty="0">
                <a:solidFill>
                  <a:srgbClr val="FFFF00"/>
                </a:solidFill>
              </a:rPr>
              <a:t>Real Threats: You</a:t>
            </a:r>
          </a:p>
        </p:txBody>
      </p:sp>
    </p:spTree>
    <p:extLst>
      <p:ext uri="{BB962C8B-B14F-4D97-AF65-F5344CB8AC3E}">
        <p14:creationId xmlns:p14="http://schemas.microsoft.com/office/powerpoint/2010/main" val="252221924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3048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1949"/>
            <a:ext cx="12192000" cy="5943600"/>
          </a:xfrm>
        </p:spPr>
        <p:txBody>
          <a:bodyPr/>
          <a:lstStyle/>
          <a:p>
            <a:r>
              <a:rPr lang="en-US" sz="3038" b="1" dirty="0"/>
              <a:t>Real Threats: You</a:t>
            </a:r>
          </a:p>
          <a:p>
            <a:r>
              <a:rPr lang="en-US" sz="12500" b="1" dirty="0">
                <a:solidFill>
                  <a:srgbClr val="FFFF00"/>
                </a:solidFill>
              </a:rPr>
              <a:t>Penalties: Don’t Do Right Thing</a:t>
            </a:r>
          </a:p>
        </p:txBody>
      </p:sp>
    </p:spTree>
    <p:extLst>
      <p:ext uri="{BB962C8B-B14F-4D97-AF65-F5344CB8AC3E}">
        <p14:creationId xmlns:p14="http://schemas.microsoft.com/office/powerpoint/2010/main" val="2358068991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r>
              <a:rPr lang="en-US" sz="3038" b="1" dirty="0"/>
              <a:t>Real Threats: You</a:t>
            </a:r>
          </a:p>
          <a:p>
            <a:r>
              <a:rPr lang="en-US" sz="3038" b="1" dirty="0"/>
              <a:t>Penalties: Don’t Do Right Thing</a:t>
            </a:r>
          </a:p>
          <a:p>
            <a:r>
              <a:rPr lang="en-US" sz="10500" b="1" dirty="0">
                <a:solidFill>
                  <a:srgbClr val="FFFF00"/>
                </a:solidFill>
              </a:rPr>
              <a:t>You’re the Responsible Party</a:t>
            </a:r>
          </a:p>
        </p:txBody>
      </p:sp>
    </p:spTree>
    <p:extLst>
      <p:ext uri="{BB962C8B-B14F-4D97-AF65-F5344CB8AC3E}">
        <p14:creationId xmlns:p14="http://schemas.microsoft.com/office/powerpoint/2010/main" val="2642846872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1"/>
            <a:ext cx="12192000" cy="6095999"/>
          </a:xfrm>
        </p:spPr>
        <p:txBody>
          <a:bodyPr/>
          <a:lstStyle/>
          <a:p>
            <a:r>
              <a:rPr lang="en-US" sz="3038" b="1" dirty="0"/>
              <a:t>Real Threats: You</a:t>
            </a:r>
          </a:p>
          <a:p>
            <a:r>
              <a:rPr lang="en-US" sz="3038" b="1" dirty="0"/>
              <a:t>Penalties: Don’t Do Right Thing</a:t>
            </a:r>
          </a:p>
          <a:p>
            <a:r>
              <a:rPr lang="en-US" sz="3038" b="1" dirty="0"/>
              <a:t>You’re the Responsible Party</a:t>
            </a:r>
          </a:p>
          <a:p>
            <a:r>
              <a:rPr lang="en-US" sz="13500" b="1" dirty="0">
                <a:solidFill>
                  <a:srgbClr val="FFFF00"/>
                </a:solidFill>
              </a:rPr>
              <a:t>Duty of Care</a:t>
            </a:r>
          </a:p>
        </p:txBody>
      </p:sp>
    </p:spTree>
    <p:extLst>
      <p:ext uri="{BB962C8B-B14F-4D97-AF65-F5344CB8AC3E}">
        <p14:creationId xmlns:p14="http://schemas.microsoft.com/office/powerpoint/2010/main" val="1914397578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1887200" cy="5943600"/>
          </a:xfrm>
        </p:spPr>
        <p:txBody>
          <a:bodyPr/>
          <a:lstStyle/>
          <a:p>
            <a:r>
              <a:rPr lang="en-US" sz="1350" b="1" dirty="0"/>
              <a:t>Real Threats: You</a:t>
            </a:r>
          </a:p>
          <a:p>
            <a:r>
              <a:rPr lang="en-US" sz="1350" b="1" dirty="0"/>
              <a:t>Penalties: Don’t Do Right Thing</a:t>
            </a:r>
          </a:p>
          <a:p>
            <a:r>
              <a:rPr lang="en-US" sz="1350" b="1" dirty="0"/>
              <a:t>You’re the Responsible Party</a:t>
            </a:r>
          </a:p>
          <a:p>
            <a:r>
              <a:rPr lang="en-US" sz="1350" b="1" dirty="0"/>
              <a:t>Duty of Care</a:t>
            </a:r>
          </a:p>
          <a:p>
            <a:r>
              <a:rPr lang="en-US" sz="8800" b="1" dirty="0" err="1">
                <a:solidFill>
                  <a:srgbClr val="FFFF00"/>
                </a:solidFill>
              </a:rPr>
              <a:t>Emps</a:t>
            </a:r>
            <a:r>
              <a:rPr lang="en-US" sz="8800" b="1" dirty="0">
                <a:solidFill>
                  <a:srgbClr val="FFFF00"/>
                </a:solidFill>
              </a:rPr>
              <a:t> Want /Appreciate This. Won’t Feel Penalized</a:t>
            </a:r>
          </a:p>
        </p:txBody>
      </p:sp>
    </p:spTree>
    <p:extLst>
      <p:ext uri="{BB962C8B-B14F-4D97-AF65-F5344CB8AC3E}">
        <p14:creationId xmlns:p14="http://schemas.microsoft.com/office/powerpoint/2010/main" val="2489546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5000" b="1" dirty="0">
                <a:solidFill>
                  <a:srgbClr val="FFFF00"/>
                </a:solidFill>
              </a:rPr>
              <a:t>18x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More Likely to Have </a:t>
            </a:r>
          </a:p>
          <a:p>
            <a:pPr marL="0" indent="0" algn="ctr">
              <a:buNone/>
            </a:pPr>
            <a:r>
              <a:rPr lang="en-US" altLang="en-US" sz="5400" b="1" dirty="0">
                <a:solidFill>
                  <a:srgbClr val="FFFFFF"/>
                </a:solidFill>
              </a:rPr>
              <a:t>Violence than a Fire </a:t>
            </a:r>
          </a:p>
          <a:p>
            <a:pPr marL="0" indent="0" algn="ctr">
              <a:buNone/>
            </a:pPr>
            <a:r>
              <a:rPr lang="en-US" altLang="en-US" sz="4800" b="1" dirty="0">
                <a:solidFill>
                  <a:srgbClr val="FFFFFF"/>
                </a:solidFill>
              </a:rPr>
              <a:t>at Work</a:t>
            </a:r>
          </a:p>
          <a:p>
            <a:pPr marL="0" indent="0" algn="ctr">
              <a:buNone/>
            </a:pPr>
            <a:endParaRPr lang="en-US" altLang="en-US" sz="24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DOJ &amp; NFPA</a:t>
            </a:r>
          </a:p>
        </p:txBody>
      </p:sp>
      <p:pic>
        <p:nvPicPr>
          <p:cNvPr id="3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0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1" y="0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917588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You Will Lead </a:t>
            </a:r>
          </a:p>
        </p:txBody>
      </p:sp>
    </p:spTree>
    <p:extLst>
      <p:ext uri="{BB962C8B-B14F-4D97-AF65-F5344CB8AC3E}">
        <p14:creationId xmlns:p14="http://schemas.microsoft.com/office/powerpoint/2010/main" val="3448542763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/>
          <a:lstStyle/>
          <a:p>
            <a:r>
              <a:rPr lang="en-US" sz="2475" b="1" dirty="0"/>
              <a:t>You Will Lead </a:t>
            </a:r>
          </a:p>
          <a:p>
            <a:r>
              <a:rPr lang="en-US" sz="15000" b="1" dirty="0">
                <a:solidFill>
                  <a:srgbClr val="FFFF00"/>
                </a:solidFill>
              </a:rPr>
              <a:t>You Will Be a Hero</a:t>
            </a:r>
          </a:p>
        </p:txBody>
      </p:sp>
    </p:spTree>
    <p:extLst>
      <p:ext uri="{BB962C8B-B14F-4D97-AF65-F5344CB8AC3E}">
        <p14:creationId xmlns:p14="http://schemas.microsoft.com/office/powerpoint/2010/main" val="1970046001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3048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12192000" cy="6324600"/>
          </a:xfrm>
        </p:spPr>
        <p:txBody>
          <a:bodyPr/>
          <a:lstStyle/>
          <a:p>
            <a:r>
              <a:rPr lang="en-US" sz="2475" b="1" dirty="0"/>
              <a:t>You Will Lead </a:t>
            </a:r>
          </a:p>
          <a:p>
            <a:r>
              <a:rPr lang="en-US" sz="2475" b="1" dirty="0"/>
              <a:t>You Will Be a Hero</a:t>
            </a:r>
          </a:p>
          <a:p>
            <a:r>
              <a:rPr lang="en-US" sz="9600" b="1" dirty="0">
                <a:solidFill>
                  <a:srgbClr val="FFFF00"/>
                </a:solidFill>
              </a:rPr>
              <a:t>You Will Not Look Stupid. This Is Not Your Fault.</a:t>
            </a:r>
          </a:p>
        </p:txBody>
      </p:sp>
    </p:spTree>
    <p:extLst>
      <p:ext uri="{BB962C8B-B14F-4D97-AF65-F5344CB8AC3E}">
        <p14:creationId xmlns:p14="http://schemas.microsoft.com/office/powerpoint/2010/main" val="3469899661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2938"/>
            <a:ext cx="12192000" cy="6215062"/>
          </a:xfrm>
        </p:spPr>
        <p:txBody>
          <a:bodyPr/>
          <a:lstStyle/>
          <a:p>
            <a:r>
              <a:rPr lang="en-US" sz="7600" b="1" dirty="0">
                <a:solidFill>
                  <a:srgbClr val="FFFF00"/>
                </a:solidFill>
              </a:rPr>
              <a:t>You Can Report to Stakeholders: Leadership, Compliance, Due Diligence to Protect Them</a:t>
            </a:r>
          </a:p>
        </p:txBody>
      </p:sp>
    </p:spTree>
    <p:extLst>
      <p:ext uri="{BB962C8B-B14F-4D97-AF65-F5344CB8AC3E}">
        <p14:creationId xmlns:p14="http://schemas.microsoft.com/office/powerpoint/2010/main" val="3270433010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b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436984224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d In Sand B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19199"/>
            <a:ext cx="12192000" cy="93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Assessment </a:t>
            </a: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Your Org’s Current Emergency Planning + Training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22376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Assessment of Your Org’s Current Emergency Planning + Training</a:t>
            </a:r>
          </a:p>
          <a:p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Like Your Financial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02080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Your Org’s Current Emergency Planning + Training</a:t>
            </a:r>
          </a:p>
          <a:p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Like Your Financial Audits</a:t>
            </a:r>
          </a:p>
          <a:p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Outside, Independent</a:t>
            </a:r>
          </a:p>
          <a:p>
            <a:pPr marL="0" indent="0">
              <a:buNone/>
            </a:pP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654695321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"/>
            <a:ext cx="9144000" cy="85725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Outside/Independent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12192000" cy="5791199"/>
          </a:xfrm>
        </p:spPr>
        <p:txBody>
          <a:bodyPr/>
          <a:lstStyle/>
          <a:p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 Expertise</a:t>
            </a:r>
          </a:p>
        </p:txBody>
      </p:sp>
    </p:spTree>
    <p:extLst>
      <p:ext uri="{BB962C8B-B14F-4D97-AF65-F5344CB8AC3E}">
        <p14:creationId xmlns:p14="http://schemas.microsoft.com/office/powerpoint/2010/main" val="2525874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7991"/>
          <a:stretch/>
        </p:blipFill>
        <p:spPr>
          <a:xfrm>
            <a:off x="16846" y="-15496"/>
            <a:ext cx="12175153" cy="6873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6" y="4326904"/>
            <a:ext cx="12175153" cy="2721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 Workplace Homicides </a:t>
            </a:r>
            <a:r>
              <a:rPr lang="en-US" sz="9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Every Day</a:t>
            </a: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40" y="5105400"/>
            <a:ext cx="227076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67836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5725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Outside/Independent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/>
          <a:lstStyle/>
          <a:p>
            <a:r>
              <a:rPr lang="en-US" sz="49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 Expertise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Audits: Politics + Command Influence</a:t>
            </a:r>
          </a:p>
        </p:txBody>
      </p:sp>
    </p:spTree>
    <p:extLst>
      <p:ext uri="{BB962C8B-B14F-4D97-AF65-F5344CB8AC3E}">
        <p14:creationId xmlns:p14="http://schemas.microsoft.com/office/powerpoint/2010/main" val="283209760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5725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Outside/Independent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/>
          <a:lstStyle/>
          <a:p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 Expertise</a:t>
            </a:r>
          </a:p>
          <a:p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Audits: Politics + Command Influence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Inside: Always Dismissed: Court, Any 3</a:t>
            </a:r>
            <a:r>
              <a:rPr lang="en-US" sz="80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3361230844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2500" b="1" dirty="0">
                <a:solidFill>
                  <a:schemeClr val="tx1"/>
                </a:solidFill>
              </a:rPr>
              <a:t>Help for You</a:t>
            </a:r>
            <a:br>
              <a:rPr lang="en-US" sz="12500" b="1" dirty="0">
                <a:solidFill>
                  <a:schemeClr val="tx1"/>
                </a:solidFill>
              </a:rPr>
            </a:br>
            <a:r>
              <a:rPr lang="en-US" sz="17800" b="1" dirty="0">
                <a:solidFill>
                  <a:srgbClr val="FFFF00"/>
                </a:solidFill>
              </a:rPr>
              <a:t>Right Now</a:t>
            </a:r>
          </a:p>
        </p:txBody>
      </p:sp>
    </p:spTree>
    <p:extLst>
      <p:ext uri="{BB962C8B-B14F-4D97-AF65-F5344CB8AC3E}">
        <p14:creationId xmlns:p14="http://schemas.microsoft.com/office/powerpoint/2010/main" val="4155620140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610" y="0"/>
            <a:ext cx="12257610" cy="8336280"/>
          </a:xfrm>
        </p:spPr>
        <p:txBody>
          <a:bodyPr/>
          <a:lstStyle/>
          <a:p>
            <a:pPr marL="0" indent="0" algn="ctr">
              <a:buNone/>
            </a:pPr>
            <a:r>
              <a:rPr 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</a:p>
          <a:p>
            <a:pPr marL="0" indent="0" algn="ctr">
              <a:buNone/>
            </a:pPr>
            <a:r>
              <a:rPr 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This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FD1B8-9CDA-4253-9D8E-4C88CA9DF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8918360" y="0"/>
            <a:ext cx="3273642" cy="2712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52C80-8BA3-49DF-87CC-07C28F0FD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0" y="0"/>
            <a:ext cx="3273642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8998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458" name="Picture 3" descr="Stone Tablets of the Ten Command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1819" b="10893"/>
          <a:stretch>
            <a:fillRect/>
          </a:stretch>
        </p:blipFill>
        <p:spPr bwMode="auto">
          <a:xfrm>
            <a:off x="3057526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0" y="633046"/>
            <a:ext cx="12191999" cy="66865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10</a:t>
            </a:r>
            <a:r>
              <a:rPr kumimoji="0" lang="en-US" altLang="en-US" sz="4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br>
              <a:rPr kumimoji="0" lang="en-US" altLang="en-US" sz="4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altLang="en-US" sz="4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Commandments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2650780170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514" name="Picture 3" descr="Stone Tablets of the Ten Command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1819" b="10893"/>
          <a:stretch>
            <a:fillRect/>
          </a:stretch>
        </p:blipFill>
        <p:spPr bwMode="auto">
          <a:xfrm>
            <a:off x="308610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0" y="533400"/>
            <a:ext cx="12192000" cy="685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10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b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Commandments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4079878266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 descr="http://www.business-card-cd.com/images/business-card-c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4919008"/>
            <a:ext cx="7010400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Send Me 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Everything!</a:t>
            </a:r>
          </a:p>
        </p:txBody>
      </p:sp>
    </p:spTree>
    <p:extLst>
      <p:ext uri="{BB962C8B-B14F-4D97-AF65-F5344CB8AC3E}">
        <p14:creationId xmlns:p14="http://schemas.microsoft.com/office/powerpoint/2010/main" val="3613082376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716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“We Need a Bigger Boat!”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10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448800" y="4312920"/>
            <a:ext cx="2743200" cy="254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099032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55395" name="Picture 2" descr="C:\Users\Bo Mitchell\Documents\911 Consulting\Images\Darth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0"/>
            <a:ext cx="12420600" cy="6858000"/>
          </a:xfrm>
        </p:spPr>
      </p:pic>
    </p:spTree>
    <p:extLst>
      <p:ext uri="{BB962C8B-B14F-4D97-AF65-F5344CB8AC3E}">
        <p14:creationId xmlns:p14="http://schemas.microsoft.com/office/powerpoint/2010/main" val="1866519916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97059" name="Picture 2" descr="C:\Users\Bo Mitchell\Documents\911 Consulting\Images\Darth 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499D74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1" y="6469064"/>
            <a:ext cx="434975" cy="434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9600" y="6273226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    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Survey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patilFact LT Regular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3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Threats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914400"/>
            <a:ext cx="9144000" cy="5791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Arial" charset="0"/>
                <a:cs typeface="Arial" charset="0"/>
              </a:rPr>
              <a:t>2 People Murdered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6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Every Day:</a:t>
            </a:r>
          </a:p>
          <a:p>
            <a:pPr algn="ctr"/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26 Rapes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96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Every Hour</a:t>
            </a:r>
            <a:r>
              <a:rPr lang="en-US" sz="96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US" sz="7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1200" b="1" dirty="0">
                <a:solidFill>
                  <a:srgbClr val="FFFFFF"/>
                </a:solidFill>
                <a:latin typeface="Arial" charset="0"/>
                <a:cs typeface="Arial" charset="0"/>
              </a:rPr>
              <a:t>DOJ</a:t>
            </a: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4190999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7674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51619" name="Picture 2" descr="C:\Users\Bo Mitchell\Documents\911 Consulting\Images\Darth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44400" cy="6858000"/>
          </a:xfrm>
        </p:spPr>
      </p:pic>
    </p:spTree>
    <p:extLst>
      <p:ext uri="{BB962C8B-B14F-4D97-AF65-F5344CB8AC3E}">
        <p14:creationId xmlns:p14="http://schemas.microsoft.com/office/powerpoint/2010/main" val="2160566372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716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“We Need a Bigger Boat!”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10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448800" y="4312920"/>
            <a:ext cx="2743200" cy="254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883694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58240"/>
            <a:ext cx="12192000" cy="516128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Fatal 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Flaws: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Active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Shooter Response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BEB48-65EA-40F7-967D-67F27F8E4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0" y="0"/>
            <a:ext cx="3273642" cy="27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9F4E1-D820-40DA-AE59-D3ABA3DE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8918360" y="0"/>
            <a:ext cx="3273642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0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Facts: WPV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66947" name="Content Placeholder 2"/>
          <p:cNvSpPr>
            <a:spLocks noGrp="1"/>
          </p:cNvSpPr>
          <p:nvPr>
            <p:ph idx="1"/>
          </p:nvPr>
        </p:nvSpPr>
        <p:spPr>
          <a:xfrm>
            <a:off x="5862" y="1295400"/>
            <a:ext cx="8364415" cy="5562600"/>
          </a:xfrm>
        </p:spPr>
        <p:txBody>
          <a:bodyPr/>
          <a:lstStyle/>
          <a:p>
            <a:r>
              <a:rPr lang="en-US" altLang="en-US" sz="4400" b="1" dirty="0">
                <a:cs typeface="Arial" panose="020B0604020202020204" pitchFamily="34" charset="0"/>
              </a:rPr>
              <a:t>2 people murdered/</a:t>
            </a:r>
            <a:r>
              <a:rPr lang="en-US" altLang="en-US" sz="4400" b="1" i="1" u="sng" dirty="0">
                <a:cs typeface="Arial" panose="020B0604020202020204" pitchFamily="34" charset="0"/>
              </a:rPr>
              <a:t>day</a:t>
            </a:r>
            <a:r>
              <a:rPr lang="en-US" altLang="en-US" sz="4400" b="1" u="sng" dirty="0">
                <a:cs typeface="Arial" panose="020B0604020202020204" pitchFamily="34" charset="0"/>
              </a:rPr>
              <a:t>!</a:t>
            </a:r>
          </a:p>
          <a:p>
            <a:r>
              <a:rPr lang="en-US" altLang="en-US" sz="4400" b="1" dirty="0">
                <a:cs typeface="Arial" panose="020B0604020202020204" pitchFamily="34" charset="0"/>
              </a:rPr>
              <a:t>Every </a:t>
            </a:r>
            <a:r>
              <a:rPr lang="en-US" altLang="en-US" sz="4400" b="1" i="1" u="sng" dirty="0">
                <a:cs typeface="Arial" panose="020B0604020202020204" pitchFamily="34" charset="0"/>
              </a:rPr>
              <a:t>hour</a:t>
            </a:r>
            <a:r>
              <a:rPr lang="en-US" altLang="en-US" sz="4400" b="1" u="sng" dirty="0">
                <a:cs typeface="Arial" panose="020B0604020202020204" pitchFamily="34" charset="0"/>
              </a:rPr>
              <a:t>:</a:t>
            </a:r>
          </a:p>
          <a:p>
            <a:pPr lvl="3"/>
            <a:r>
              <a:rPr lang="en-US" altLang="en-US" sz="4400" b="1" dirty="0">
                <a:solidFill>
                  <a:schemeClr val="tx2"/>
                </a:solidFill>
                <a:cs typeface="Arial" panose="020B0604020202020204" pitchFamily="34" charset="0"/>
              </a:rPr>
              <a:t>26 rapes </a:t>
            </a:r>
          </a:p>
          <a:p>
            <a:pPr lvl="3"/>
            <a:r>
              <a:rPr lang="en-US" altLang="en-US" sz="4400" b="1" dirty="0">
                <a:solidFill>
                  <a:schemeClr val="tx2"/>
                </a:solidFill>
                <a:cs typeface="Arial" panose="020B0604020202020204" pitchFamily="34" charset="0"/>
              </a:rPr>
              <a:t>44 robberies </a:t>
            </a:r>
          </a:p>
          <a:p>
            <a:pPr lvl="3"/>
            <a:r>
              <a:rPr lang="en-US" altLang="en-US" sz="4400" b="1" dirty="0">
                <a:solidFill>
                  <a:schemeClr val="tx2"/>
                </a:solidFill>
                <a:cs typeface="Arial" panose="020B0604020202020204" pitchFamily="34" charset="0"/>
              </a:rPr>
              <a:t>207 aggravated assaults </a:t>
            </a:r>
          </a:p>
          <a:p>
            <a:pPr lvl="3"/>
            <a:r>
              <a:rPr lang="en-US" altLang="en-US" sz="4400" b="1" dirty="0">
                <a:solidFill>
                  <a:schemeClr val="tx2"/>
                </a:solidFill>
                <a:cs typeface="Arial" panose="020B0604020202020204" pitchFamily="34" charset="0"/>
              </a:rPr>
              <a:t>938 simple assaults</a:t>
            </a:r>
          </a:p>
          <a:p>
            <a:pPr lvl="3"/>
            <a:r>
              <a:rPr lang="en-US" altLang="en-US" sz="4400" b="1" dirty="0">
                <a:solidFill>
                  <a:schemeClr val="tx2"/>
                </a:solidFill>
                <a:cs typeface="Arial" panose="020B0604020202020204" pitchFamily="34" charset="0"/>
              </a:rPr>
              <a:t>3,125 threats. </a:t>
            </a:r>
          </a:p>
          <a:p>
            <a:endParaRPr lang="en-US" altLang="en-US" dirty="0"/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863" y="3434863"/>
            <a:ext cx="3423138" cy="34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480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-365760" y="35052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013" y="0"/>
            <a:ext cx="13357013" cy="751332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540240" cy="271272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0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Active</a:t>
            </a:r>
          </a:p>
          <a:p>
            <a:pPr marL="0" indent="0">
              <a:buNone/>
            </a:pPr>
            <a:r>
              <a:rPr lang="en-US" altLang="en-US" sz="10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Shooter</a:t>
            </a:r>
          </a:p>
        </p:txBody>
      </p:sp>
    </p:spTree>
    <p:extLst>
      <p:ext uri="{BB962C8B-B14F-4D97-AF65-F5344CB8AC3E}">
        <p14:creationId xmlns:p14="http://schemas.microsoft.com/office/powerpoint/2010/main" val="941682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524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540240" cy="271272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B4 Sandy Hook:</a:t>
            </a:r>
          </a:p>
        </p:txBody>
      </p:sp>
    </p:spTree>
    <p:extLst>
      <p:ext uri="{BB962C8B-B14F-4D97-AF65-F5344CB8AC3E}">
        <p14:creationId xmlns:p14="http://schemas.microsoft.com/office/powerpoint/2010/main" val="2105394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0" cy="755904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56320" cy="333756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1X/Mo</a:t>
            </a:r>
          </a:p>
        </p:txBody>
      </p:sp>
    </p:spTree>
    <p:extLst>
      <p:ext uri="{BB962C8B-B14F-4D97-AF65-F5344CB8AC3E}">
        <p14:creationId xmlns:p14="http://schemas.microsoft.com/office/powerpoint/2010/main" val="403018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23520" cy="75438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114300" y="-457200"/>
            <a:ext cx="12420600" cy="5958840"/>
          </a:xfrm>
        </p:spPr>
        <p:txBody>
          <a:bodyPr/>
          <a:lstStyle/>
          <a:p>
            <a:pPr marL="0" indent="0">
              <a:spcBef>
                <a:spcPts val="9000"/>
              </a:spcBef>
              <a:buNone/>
              <a:defRPr/>
            </a:pPr>
            <a:r>
              <a:rPr lang="en-US" sz="2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1/WK</a:t>
            </a:r>
          </a:p>
        </p:txBody>
      </p:sp>
    </p:spTree>
    <p:extLst>
      <p:ext uri="{BB962C8B-B14F-4D97-AF65-F5344CB8AC3E}">
        <p14:creationId xmlns:p14="http://schemas.microsoft.com/office/powerpoint/2010/main" val="266636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9" t="6289" r="33343" b="57233"/>
          <a:stretch/>
        </p:blipFill>
        <p:spPr>
          <a:xfrm>
            <a:off x="3276600" y="-54781"/>
            <a:ext cx="6400800" cy="69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64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2667000" y="1278078"/>
            <a:ext cx="6858000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What Do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Do</a:t>
            </a:r>
            <a:b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Right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643488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encrypted-tbn1.gstatic.com/images?q=tbn:ANd9GcTY7jZo1TZMls6S0YaW-fNg2iw2L-ywTJf3PcX6Iq_kWIU8lk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760" y="-1318260"/>
            <a:ext cx="19019520" cy="8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964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i="1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3500" b="1" i="1" dirty="0"/>
              <a:t>What’s </a:t>
            </a:r>
            <a:endParaRPr lang="en-US" sz="135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3500" b="1" i="1" dirty="0"/>
              <a:t>Missing </a:t>
            </a:r>
            <a:endParaRPr lang="en-US" sz="135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3500" b="1" i="1" dirty="0"/>
              <a:t>Here???</a:t>
            </a:r>
            <a:endParaRPr lang="en-US" sz="135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895599" cy="32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c/c8/Patch_of_the_Federal_Bureau_of_Investigation_Pol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31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69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1124" r="6774" b="-1124"/>
          <a:stretch/>
        </p:blipFill>
        <p:spPr>
          <a:xfrm>
            <a:off x="-39036" y="0"/>
            <a:ext cx="12231036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3045" y="263636"/>
            <a:ext cx="4974955" cy="1143000"/>
          </a:xfrm>
        </p:spPr>
        <p:txBody>
          <a:bodyPr/>
          <a:lstStyle/>
          <a:p>
            <a:pPr algn="l"/>
            <a:r>
              <a:rPr lang="en-US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Your 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12213"/>
            <a:ext cx="12192000" cy="3445787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Almost All Active Shooter Incidents Over 8 Mins</a:t>
            </a:r>
          </a:p>
        </p:txBody>
      </p:sp>
      <p:sp>
        <p:nvSpPr>
          <p:cNvPr id="4" name="TextBox 3"/>
          <p:cNvSpPr txBox="1"/>
          <p:nvPr/>
        </p:nvSpPr>
        <p:spPr>
          <a:xfrm rot="370669">
            <a:off x="6458853" y="1560368"/>
            <a:ext cx="5159493" cy="1805808"/>
          </a:xfrm>
          <a:prstGeom prst="rect">
            <a:avLst/>
          </a:prstGeom>
          <a:solidFill>
            <a:srgbClr val="FFFFFF">
              <a:alpha val="54000"/>
            </a:srgbClr>
          </a:solidFill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FATAL FLAW</a:t>
            </a:r>
          </a:p>
        </p:txBody>
      </p:sp>
    </p:spTree>
    <p:extLst>
      <p:ext uri="{BB962C8B-B14F-4D97-AF65-F5344CB8AC3E}">
        <p14:creationId xmlns:p14="http://schemas.microsoft.com/office/powerpoint/2010/main" val="261429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2"/>
            <a:ext cx="12192000" cy="6864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222772"/>
            <a:ext cx="8229600" cy="857250"/>
          </a:xfrm>
        </p:spPr>
        <p:txBody>
          <a:bodyPr/>
          <a:lstStyle/>
          <a:p>
            <a:r>
              <a:rPr lang="en-US" sz="4500" b="1" u="sng" dirty="0">
                <a:solidFill>
                  <a:srgbClr val="FFFFFF"/>
                </a:solidFill>
              </a:rPr>
              <a:t>Fatal Flaw: Your 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Majority over 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4-5</a:t>
            </a:r>
            <a:r>
              <a:rPr lang="en-US" sz="20625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023178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ncrypted-tbn1.gstatic.com/images?q=tbn:ANd9GcR79gt15atrqElWxFu8U-ugq-zjGazYcAOnLMr9xGkPH7NfTT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88" y="1"/>
            <a:ext cx="12350188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27320"/>
            <a:ext cx="12192000" cy="163068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 Black" panose="020B0A04020102020204" pitchFamily="34" charset="0"/>
              </a:rPr>
              <a:t>Chaotic + Kinetic </a:t>
            </a:r>
            <a:br>
              <a:rPr lang="en-US" sz="66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 Black" panose="020B0A04020102020204" pitchFamily="34" charset="0"/>
              </a:rPr>
              <a:t>Combat Situation</a:t>
            </a:r>
          </a:p>
        </p:txBody>
      </p:sp>
    </p:spTree>
    <p:extLst>
      <p:ext uri="{BB962C8B-B14F-4D97-AF65-F5344CB8AC3E}">
        <p14:creationId xmlns:p14="http://schemas.microsoft.com/office/powerpoint/2010/main" val="3016843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logo, washington dc metropolitan poli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36363"/>
          <a:stretch/>
        </p:blipFill>
        <p:spPr bwMode="auto">
          <a:xfrm>
            <a:off x="-152400" y="0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72200" y="-29308"/>
            <a:ext cx="7086601" cy="805798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80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Police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80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probably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80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Can’t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80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deploy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80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 time</a:t>
            </a:r>
          </a:p>
        </p:txBody>
      </p:sp>
    </p:spTree>
    <p:extLst>
      <p:ext uri="{BB962C8B-B14F-4D97-AF65-F5344CB8AC3E}">
        <p14:creationId xmlns:p14="http://schemas.microsoft.com/office/powerpoint/2010/main" val="3776068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98608-DC2F-46BF-AAD5-0144B1CC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553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98934-B56E-499D-B4E9-89A5ACA8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+ FD Not 1</a:t>
            </a:r>
            <a:r>
              <a:rPr lang="en-US" sz="6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848A-0A87-4634-ACE1-25C9870C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95999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29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2"/>
            <a:ext cx="12192000" cy="6261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1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</p:spTree>
    <p:extLst>
      <p:ext uri="{BB962C8B-B14F-4D97-AF65-F5344CB8AC3E}">
        <p14:creationId xmlns:p14="http://schemas.microsoft.com/office/powerpoint/2010/main" val="1657624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Your Planning + Training</a:t>
            </a:r>
            <a:b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Built for Police Response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Personnel’s Response</a:t>
            </a:r>
            <a:b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4-8 Minutes</a:t>
            </a:r>
          </a:p>
        </p:txBody>
      </p:sp>
    </p:spTree>
    <p:extLst>
      <p:ext uri="{BB962C8B-B14F-4D97-AF65-F5344CB8AC3E}">
        <p14:creationId xmlns:p14="http://schemas.microsoft.com/office/powerpoint/2010/main" val="91050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opnews.in/law/files/judicia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9E1B5-181E-4E64-9E30-DB513A2E8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9722" r="3052" b="20278"/>
          <a:stretch/>
        </p:blipFill>
        <p:spPr>
          <a:xfrm>
            <a:off x="7105650" y="-19050"/>
            <a:ext cx="5158140" cy="23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9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TEhUSExMWFRUXFxcbGBgYGBcXFxcdFxYXFxcYFhcYHSggGBolHxcVITEiJSkrLi4uFx8zODMtNygtLisBCgoKDg0OGhAQGi0lHyUtLS0tLS0tLS0tLS0tLS0tLS0tLS0tLS0tLS0tLS0tLS0tLS0tLS0tLS0tLS0tLS0tLf/AABEIAPUAzQMBIgACEQEDEQH/xAAcAAACAgMBAQAAAAAAAAAAAAAFBgMEAQIHAAj/xABHEAABAwEFAwkFBgMGBQUAAAABAgMRAAQFEiExBkFREyIyYXGBkaGxB0JywdEUIzNSssJigvAVQ5Ki4fEWRFNjcyQ0VIPD/8QAGQEAAwEBAQAAAAAAAAAAAAAAAQIDBAAF/8QAKxEAAgICAgECBAYDAAAAAAAAAAECEQMxEiFBIlEEExQyI0JSYZGhBRVx/9oADAMBAAIRAxEAPwDmnKisuOgju3VXKeo1jjUEaWhi2PHPUeKP3JpvpP2PnGqfyfuFN1LLYEZY39vyFLe2b+ABWFKshkoSMyrOKYmt/b8hS/tgkGJEiE+q6VbGX7Csu7kkHnHMfl/1oVyBkCKLlajOcDdpVR9nIkmqwUlsE+D0Zu5jn4jrn6RRNWo76oWSyulJcTkACRPvRqIrDd4gnMRUpxcnaNEJKKp9E9kRFoSToVT45UTtl8BlzBhxFOvhMChi7QMOIEEjTShraStRWs6nPifpTLFzlbEeb5caj5L1vtqXF4gMOLd2U37ILmzq6lqH+UVz11sg9VPuxBmyqP8A3D+kVTjxM7nys0xfePfGP0it21dP4PnUUfevfH+0Vug5L+D51CuyngPXUfuW/hHpS3t42VckBxX6Ipjur8Fv4E+lLW3qiC1HFfoimhsWWitsyxDa0k++fQVetBCOJnQJEnSqezH4RP8AGfQVbtVn58kqIyjD7pHVV1shIkYTiAM5dYg9/XQnawwER1/KiliYUCpSzMkR3elCdrtG4HGuO7oKez5WTvaj91N73R8PUUm+zwQHu1HoqnF7o949RUJ7LR0bUE2kcKcEfxfto1QLaY/h/wA37aQYVHHI+v041TfVW5VW9js4dcbbnJa0g9hOflNVQX2F9nXOSHKLJONOSQNBMhRO+Y0puC5AI7a3fuHFJSEhIgDUZCI38B5VERGXDwy4UJHNIhu94qxzuWRl3UE20nCANeb+8x5U0XRczuFalDCSslKT01SBEJGY7TFU71uP7S+tLalBplCFFeWIuc6EJ3EQSSeqN9FY3sm5q6Ev+zlhtJkGRPAjqqNy7Vcita8oiOvPPyok/wA4phwogwobhGRmRlWLS1KXEoUpw4TAmQEpEqIjLSmtlOMUAlLVrjOkduUVq7cToSFYSQROW6p7BGBRwlWgMCcCTlJO6ZiaNizgI5NLi0kSSZVEZADgRrpXW0w8ea2JfIqzgExrAJjrMVeZCSM1hJ4QT5jKKabFYiEAI9+VHLWchPhp10qWm630GFNOD+RRHdGVVi29GfJHjXZE7rhkHOJGlPuybBbsqgTPPnxCf9aT7tu9YUHFjCkH3o3yNKe7oUDZ1RBAVu/lqeWTtIrDH+G5A3+8d+L5VrPNc+D5mo0ufevf+T9orJ0c+D5mo+Rm+hguj8JHUkDwy+VLW3urXav0bpkuc/coPV8zS3t4c2+P3keDdGH3Cy0RXBHI5fmM+AogodfpQrZ59CWYWtKSVE5nsoj9qZGjg8R9KsTsyVkUK2hk8nOWp9KKB5o/3qf8SaE7R2gHBhIVkdCDw4UEgX32GNhVTyvan0VTU/p3j9QpV2BGTvWpPoqml/TvT+oVGWysdG4FLu1K45P+f9tMVLW1/wDdx/H+2lCKv2dX5T4Gp7qsqhaGsiCFTppkTT8V1BbHITVUzitZ7Q4tWFSzhG7Se2nO5buQhsPr5yoKkp3ADQxvNLOzVmQtznmBHjGcUw33fjaEFAzIyAESJ3ETlwqsYrbJzbfSK9xWDG4u0vlalYuYrEUgDVUYSJz4zp11Xvq/xZQsJSCgGM+kcQ5qp/qRNVdm7wceLjTiQEMgDEDqVc/AREZSJM7xSDtbfK3nyVQIEQkyPHuqibUaJtJysr2y8gpaiSAonOBvq/cVvUyouLbJbOSiBnG+O6hF1WDlXUpnXefGKepKPuUNKIwqk6btRuNQbpmiMeSFOx2v7FbULbMt4gRwWy5uUN/NOh3imLbi6wwQ+zPJumMImEk58cgRu3Up2+zFVlbcAMoWps5e6SS354x30zXziWqy2VRIKhKxOekT2mFVopVbIKTjKkE9l1oW0EOJCVoCQVZcJB6sjvqa878Zs/NDhdX+VIT/AJliAOytbXcGFClRAwklJ0yTETvrnIdyrsOWlSQvxOG5JtjNed4ItaMKUFDoMgDnTHWBmO2i1xWNxqzqDiFIlUgKyPu0W2csyWWEgQCoSs5HESJzPDdFFLCGnVcmshIiU8FdQOgNXyYOatvszY/iXD0rRztP4z//AJP2ip0nmufB8zR2/dlFMOqWM23TiSTqkgAFJjXdn10LtNlCG1qBJOGPU15s4uLpnoQkpK0GLrEMt/An0FKftCPOa/8As/8Azptu78Jv4E+goXfezrlrdaAhLaceNZ0ElEBI95Rg0cSbn0DI0o2znlnaKzhFEFIDeRnupo2ouBmzM4rODIgLKjKlSQJ6s92lKllsS3DJgAZ5zPlWmUeOyOOXLuJBajmDx/rdXgmrrdiLrzbQyK1pSDwxGJovtLcTdkwoBUpZ3mIgASY4lXpU7VFHF2Xtg5h34k+hppf070/qFK+wuSXfiT+mmZ45d6f1Cs8tlFolpZ2wcgt/z/tpnqpbLtbdguJxRMZnKeylCYqhfRhongR9KulVaLE+R8DIpziW6Gwy0HHOmc0g7u0caFEBx5TwELOpzjLQ8JqG321SnMLpw8OB7KKWO8kJAjCY4gedNGXYZxTiQWa1qbsqm2oK+fiUTqScz1nhwrmbrpJJ3+ffXUNur6SLMpKQApZSE4QAcucrQcKUr82TdsyGXVHGXFRhCTzVRiCes9LwrXKLMcZonuIFLaVLziYyzH1o+LcsgYJzIAXIgSYzBByoBaLUpI5NxCm1JAlIzUcQxCAOrPqoCi0OBQUQrAoyAQSk4Tu48DWfg27Zq+YlHoc9sXUNsKQkyFKExvMgz3GgW1luULS3aE7221JPGJEdX+tWb+s61stvYVJbUmZKSRpvO7voci0Sw2VCQgERkTh49x9a0V4Mt+Ruv/adX2JaEgkqABXBgBWW8VzYOZRNdKaKXLGCRILYMEDOM9O6lgX1ZhmG5PwJHrUsTXZbLtB677+ZU0jDKFQApJ0kDPCdCKtvOgJxpkoPD3TvFJVv2hKgUobCRxME9w0FQ3Le7zbiUhZwqIBBzBkxpWtZvDMEvh23aOkXTfijCFmR7pPoaCbV363zmWW5WDClDIDcQI1rFobA53R48O0HdSw/aAkqUNSTSZZprofBjcX2Nt3XusBAwoJAAw5kmAN00ftFuWlkvPNFtKRlvy/aO2kS4HnOUQpMwTrBIMHMTFPl5PLWgtcniCwQpSskCRWeGRwfRslhjkXYiWu+HbW4mzsp6agkDerPfwA17qe7PYWmmEMoWnEkqGLIFS4OJY4g7p3ZVzy6X/szqlNKlQxJxQDA0OHLImCJ4HrolYb5W47CiFY5ScQHvbxwPZXZJOQMMVAt3ns1bOUS4lAUJBBThSSRB0GhndTPtzd1lWQ++sp5JKsSNC4SmQlJB1xDzpq2bsRaZSt+CqOaD7ojXtPlNIu2+zT9pUp+zkuIRmW4MjiUE5LPVqOuhwk0hpZEmwNsIZQ58Q/TTK/p3p/UKW9hgQhyRHPHkkUyu6DtT6is89jrRKKwDWKwDQoIim9H/wDqeSfpXv7Vfjp/5U/Shc1o70e6rdewtP3GK6LQp5S0vQsBIIGECM+qpLzsrbTanJUMIkCcidw8YoXsd03fhT6mttsrZ0Gv5leifn4UK9Qv5TFyu/aLUlSyS2ylThTxwCY7zHcKeLr25S8ppD1lWkukcmQQpJM4SRiAORnMcKCXRcS2bMpPRdebOZ3YhkOyPOp7quxSLWws4eSabSlOfvYYxRG8lXlW+BhlTClmuoP3pa3FCUNBtA01U2mdeqR/NROwWBpsYUt4Q0VYZAyBnonhrVfZO3jA88f7191U8Qk4B+mr193kC0Qg5nQdtOTt6IWb3SJSYIyEHMGeIpdt+yKVkqYUlIMy2RCOdqEkdEZ6VXvuyiztqWlSiptIWuYIUpREgcMjQ6ybZAazWTNKd+k3YIw4+oL3e0WmkMqiUoCTw4VzJ1MKUOBI8DTu7fpdOJCQZnLEBMduh7aUk3c4tSjCRmSZWgde9VJjjLbHyzjpMpGrV1tlTzaRvUPLM+lMd67GrstmD1o/EWtOFCVSAlSSZVl0iYyqO8OSaaQhhCBiSC44TidnLmAmAnrCRTtCxi32glfVuAQpMTOsaClRx1Kt2U51ctluUUxBClGCRqoH6127ZfZOyWdtpK2EKdCElalAEqVEkQcspPhXQx+w2aSi6RyfZW2lI5MgYUklKjrzjJHXnNHrwddcKrMg4VFEqWo5IThKzpvj1Fdfdcs4gFDZJColKd27PfXBbVeK3HrQ6YBcKtMhzubA6gCPCunDiCGRyVARlnCsNzEqgndrrXR/Z9scOWU+4AW0dHEM1K9I3+FVbJ7MysocXa0YYCjhQrFHUVGJmj795KaKLPZuiOaAcyeJ7TrXKDvsVz6pDEHOXf5MqUEJHOA0J3JPXmc9cqg21vtuwWbmgYjk2jid09U5k8JofcramnOWtCcGe8gwI6q5ht9f5tdqUZlCOajh1x/W6qXSsg16kglsa4VJdWoypThJOgkgHIbhnR60LjD1qSOzf8qXthz92v4/2imC0pnD1KH0rBP7jbHRE8XeUSExyeU8RrPyqnfF8izlIKCrECciBEGN9GIGEknMGIkdW7Xf5UnbcIlbfwq9aY5C/Wq0kiBvrepA3oMs/wCs6KKVYQ2WZKFOFWQwjyJmtLmYTabwQHDCVLJzgZIBKU58YA76qO2gt40JIOIAGOrOobBZy8tLadVkJHVnmatjTu2ZsjWjtNuYBVCjuESN2u7tNURY9UmCk6KGcHr6qKXbYkNtpQjRIAGZJy0131l6zDWAOIIH+hityVI89vsWnbqKBhQSmPdOnHKKpWFBDmJZybBMcTokeNM1r6OYzGhgnuJ1oItkFcmMtc43zvpZaHhsF7Tn/wBHaCTmqJ7ZCjXNyRhiM+Oc/Sn3ay2N8gtHKIxEZJxAkyobgeFc+qEmakeSqMgY41eudILqQRiEydcgM5y7I76oKNOPs8sTa3E64uURi4YRKoB64M0Ajb7VXpaZSqZUZicgEIHu7jKk1z5tLYAhM56nqz+lHPaVeSnLaUE81tIAjisgn0HhS6t8SJVIGn9ClNWOUVEO7Nt8rbrO2YgKK40BwJJT5xXYrfawOScCtPHXORXGtgU8peKFTAQlaieoJiPOjm1G0CuV5KzAOO9UnkwPnnVo9Iy5nynYQ26vcBCi2ZUtWDLcDqaVthrJy9sS2sShJxHhzBIB6pCar2lu1LJCyXHIzMQlBM55ZZAedMXs2sLiXFuEQghDYMHpKWZE7jzfOpS7YV6YjjfFuwqWEEAAACNBGWVB9m7coPFaIJHEdISArAT2+VWb0CsakYZhSuPE1m57IDqjIZEZ78/kKckgV7StqkKaVZmziUrJZGgGufXXLRTd7QLqS0+HEGUPSqN4V73ccj3mlapTfZohBcUOOw34SvjP6U0xP7viFANjPwlfGf0po8+ej8QrLLZSuis48eVSnCnfzo58HMgHgSBlQLbASpv4T+qirq//AFKU/wAM+tC9rFc9Hwn9RovsMNi0cpJqe1WRaW0uGMCyQlQIIJGoyMz3VTcWahOszn6VojBbZKc/CNnACN+QPfU9yWx1paVtAFYUYBEg5HUd9QAZHsq3czRMlKsJg9mdWirZGXS7HFrb5Sea8wUnfgOv8ivrRmy7ZsLkYlDCM8QPNHbnl30h2hLpTgISpIzjfPHP60Ls1oLcpwycQOZIOQI7D0jlVG5IgoRkddZvhtyeTUlfwqT9aTPaKMSGjzYxmYUFRKcgfClO0OlRAwxE6xAkRlA7TVYtkZTP+n+9LKTaHjjSeyLBwrCayTWCch2n0qJY1WKbNh7allxsqUEhXKqJP8ICR+6lRRyqVp3IA5xMdUmT50Uzi5ftu5e0OO7lKMdgyHpVKf6isqdrCVKJy13d9E4YdjrPaFl5NnyJRC170pnRM6SYmM8t1PNwbMpsqMZlTiuko7+IqXYu7/sbSVFGMqHPIPHUYd+7Oq3tAvd1CByCFpaI5ziQYk6Jxe5lmaqkkiTbb6IL3tbLJUFLAUe85DKY7av7GbSWVXI2ZslKi+pa1rGFsZHCMROedctSC6c5CfWrXJZRmOykbsZLo6bem0TRtDgDjchxQ1yMGJB4Ux7Nc85xmcuvm1wxTB4zHVmO+jezG0TlkdQpRWWcUqQDkoaHBOQOmlBnUXvaJaApaERzmysHxgelJwoxtNeqbTaXXkpwpWrmgxIATvjfrQULqMrs0wrih02N/DV8Z9E0dfPR+IehoHsafuj8XyTRx73fiHoazy2OQOWMF1LueIAjx6qBbXHno+E/qNM9Ku16vvEfB+41yGVCo4uM/CosXGpLQDruqspVa0zKS4yoxTBsykEKGX+1DrJZU8i6tQ5yQkjq5xEVi5X8Jp8cvUTyr0jkhpJTmBStfdlKFJgSFTHEQdPMUfs750qlbyDh+L1BrQ+zNGVAhqyqI6NUreqFAHcD5/7UyNugA0q2xzEonw7NBUsnSLY+3ZFNZUnmjtrArd3op76gzQiM1qDWQa8KYU2KqPbI3cq0PJAGSDiJ47wPKgE10n2Wtw2pZHSWc+wAes00V2CTpHS7JYJSIIAikP2j7SPIW7dyMIZKGyswQuTzlCZgg82cuNPLbiui2pIP8Vcm9poU3bjnJUhCpJndhy6hBp56JQ2AMUZCjOyVnZdtSE2hQS0ApSyVYZCUkxPWY0pVUsyc6zylTsrR2K1bAWN1CXbO86lKwFJMhaCCCQRIB3cd4qO17POpsxsz5ZdszaSUOJBQ+yQTKwFEpWISZGUzXK7DfD7J+6dcR1BRjw0o2duLWtpbK3AtK0lJlICoOsKEefE0bBTKu0ljQy4WEyVN81a5EOEgGUJjmpg7yZoJFXHrUXM1KKjAEngkAAdwFYTZ0lvEFALCoKDvBGSkZbswZ4ikkPD2GvYn8E/GfRNHn/d+L5Ggmx6IaUP4j6CjVo934h+k1klsuSzSpth+Ij4P3GmulTa8feo+D9xrohF8jqrUNjWBXQMNaKSOA8KpzE4iQtcMPdfJj/MaH2BWZ7PnTVtYB9nOXvJ9aUrF0vEZVbE/JLIhmsz+la3ivojLpD0NQsqIA5pHaPnUVrelwDhWtmRLszeL2Fs9eXjQBVX71dlQT3mqSqhN2y8FSIxNbv8ART31rW4EoOW/KplEQgVsU1qK3pkAy22SQAJJMAbyTkAK7Dsxd6WLKhomFwFE+7JlRg9pNImxt2YlcuvRMhHWfeV3adpPCuqXE42/ZkqGYzT3oUUn0qsETmyBD4M4hMakRiH1FA9qdljbVJcQ8kFCcPRKspkYh0gfGilosuFRKZmhd633yDZWOa5MCN549VM9diL9hLvvZB6zJK1OMqT1LIXn/AoTS8QRRe8LUpxRWtRJOs14WJMBUzNQdX0XS6A81miz9jCsx31RdscHKuoFkKT1xv116h11cu8kyaLtbKcohK23oBGYUmSDvgg50fa2cs4SBCst+IievI1KU1orCLuzGy3QV8R9BRZ/VHxftVVew2RLUpROHM5knPLjU7xzR8X7VVneypvNK2134qfg/caaMUd+g1J6gN9FE+zpdpAcePI5QlKicREnMgaU8ItiuSQBJqMqrJnhUap4GlTD0Dr+sxdZUhOuRHXBmKULNZziwkZjjIinW3WkNpKlaD+hSs07icKjqok/13VpwbIZmXlOQACBAH5lR3yDQoLlZVpVu2PyMIzJ3b+qh1pQUgjflPzq+SVEccbK76pUTxrLe+oZq3YGCuYE94A86k+yypFMKrcnKp7RYFo1THh8qiZGsiuONAKzRy69lLZaYLNnWUn3jCU+KiKarv8AZDa1RyzrTQ3gErV5QKKAALTtCgWcMsg9EJkiIG8jrOefXRzYXbGzWaz/AGd8rQQpRCgkqSQozBw5iM91NNg9kFlT+K8451CEj/KJ86Y7DsBd7cYbO2SN6gVHzpudCNJgP+1bIvNq0IWP4ZUR3ATSLt0noEBUGSCpJTPZOtd2s11tIEJQlPYmPQVyP22OKTaGURzOTJHAknOuc7QIxVnN8U1YTaso4VSxb6ySdaQoOmwNxfbnVt4ykJSCSADvgDOnxr2WMe844r/CPlQv2EI/9yqPyZ/4sq6JtFtHZ7GkKfXhmcKQJUqOApuxXsEWLYdhsYQFkdaqvI2UYHueKjSNentaWqRZmQB+Zwz5Jy86XX9p7ytHStCm0nQNjDM7gBnNK4rbOtnXF3DZUZqShPxH60O5Jp1XJWRhtxQ6Tqkw0jrnVR1yFKrVwps1lVbrepwgRhaKpccJ0ClGcIPAUm3ttpan08mFFhsHmtslSEgbgY6R6zQpBtnU7yvGx3WMSoetRHAZfCNEDzrmF7ba2q1uFan+SAyCQopEHhGulCL1UXFoleam0qUpR3wcz4UORdbi5KQVgbwIHnTC37jSU5aq8a1KonNXiauGz1AqyTnxqZSkL17WoqOEE4Rx3n+hQ8vR4Ci983YrCXAchke/SaC4chx9arF3oRou2Iyoq4DdlrVq0OpCSkAEqyJIk9s1VuprFKSSCKvu3aSMjnumklsePSABao3s7crj+SUJiclKJHaAEyT3CvWa4XVHnKSlO8z6CNac2r8dsiEsWbC0lKUyoJTjWSkFRKzJ1Jq+HA8rpEM+aOJXII3V7MysAuB1Q4ABpHivneVN117CWdmFBlhKhvUVOK84Fczdv+0uHn2hw/zkelWbEkOZKWokkAc4nXvrb/r2tyMEv8jWonZUMIGrqe4JHqTUyVMj+9B/mQPSuVJsdmSC2t0Ag556ntjyrLFjsYM8qCQdFKy6sozFJ9JH3f8AAfrJey/k60h1rcof4x9akS6jdB765Eu6mVknlAiYwiUjIDUg8daqWqwhAlLhKQCVKGYGcJ0OpM130kP1f0D6zJ+n+ztXKj8opF9qd2t2tpDZTC0qxBQ1AzBHfXPDei06OLEHctQkcInKiL22YIEoVIEdKT51J4YRe7NEcuWS+2gKrYkYYGs9LeerqqJzZA4kiMp52e6rdo2uPuoz61UHtd/Or1VA4DXsmuagGKys6nsVftgsDX2eAlzVaoJx8JPEaU3WXaKyWmUpCHIGYIByPURXzm07GdOPs8t8WhSfzI9DNT4psrKTjGzqVouC7nDKrG3PECD5VtdeztiYWXUNkLOhJxYfhnSqotaQJJIAzMAE5cBVNrauxq/5gpP8TZFd8mXhWIs8a9ToT/bDeClMtImQXVnXckZT151ytGu6ut7Y3VZ7WkFFraBSSoQdSdcjSKq4CFRjQonLKBPeTU3CS2isZxemBLxXKkgf9JHoau2a8SlISkZAcRTAfZ7bVnHyCFAgRgdziMtax/wRa05GxvnsKVDxrkmgyqRKXDwnuqN90kZichu4aVbMTAIislKakVBzdsCEqBSYmcvnS+LIXlqUmMyY7N2tM1pZBBGKO6priX9nSRhS4fzEQrsHDupotR8CtWK/2JxlU4dQc4y8alVa3KZr6vVTwCCzEGcUpy85qxdGxFpfSFpRhQdFKIE9YGtc+2FOkB7M6YbR7yik9pJ5o867G3dNmITiYbJgSSkEmBvMVz257kWbc2hxpSQySokgwrDATB35+ldKKqMW4voSaUkQG5LIf+Wa/wACfpWybgsn/wAdv/DUwNSJXGtN8yfuT+VH2K//AAzYzqwjz+taL2PsP/SjsWofOhe0+2jFjH3iiVHooT0j9B21ze8vaxalH7pttsfxStXfoKb5015YPp4P8qOn23Y6wgFX3g7HFH1qhfNlbTZHGmxAwHyzzpZ2K2qtFpS45algpSpKUhKYzOvyo3edthpwjTAok8Mq0wnOUfUzLOEYz9Ko5UbWT1VCt01VbeyrUuGszfZvSJVL45/KtQuosVYVQsYtBVE9mbdyVpbUcgTB/mFAZrJcminTFkk1R3JDxOVJV5hhLi0kLBB3QRnnWl3bWOLYJnCpsQY38CR10x3Ts+1a2EPulSXFjnRESMhl3Vvw54wds8vL8PKfS8CZaEJPQdjtBFVF3es54kq/mFPNt2FR7rpHakfKh3/AbnuuIPaCKq/iMcnsWODJFaBWz1ltLrmBlxaYzUrGoJQOJzro1ktiGU4V2p51W9RcwD+Uax20LuS6vszXJKjG4VKURnkkQkTwqhdotIaSG25MqxKXliOIwRxqcpxyN6oepY693/0Dhs8awWzW2OsExuFeQeuRlJFajtHhWxc4ispX1CmQCG1PBCcWRo1d/tOWgBK0AgZZc0/SptmEJLigpKVAoIIIkETvBq7bdirG7mEFo/wEx/hMiiKyyx7SLMuAsqT2iY7xRqyX4w6OY6hXeJ8DXPbb7OVf3T4PUsEeafpQO1bH2xqTyeIcWzi/1oHHbOUoHtftCLIwXNVHJI4n6CuSNXva7OYDjiI3KkeRqptPe7z/ACfKOYiEzujPOuOoFXhblvOKcWoqUoySaqk1sas2awKXB0TxO/srhhu2QXhsZV/3SfACp9p79mzhKFRiIEdW+a32fbCbNhGmJU99L20WWEDogmO+tN1Ay8U8gJmszUQreo2ajeaxNaGsg11nGSTWIrwr1ABau5wheFPv809YJrt10kNsoRwSK4vs83NoROgM+FdUYtc019CSXYdU9NbtLoaHanadpbBRm3q+9bP8Kh6Gqlvv5llQS4qCc46qnvQ81K/yqBPYcj60EvWxpU6VKBMhPuzpP1qkKeyc212kDvsw6/L6VoWRxPlUsqrPOrOaqK6m+2tOR41aM8K0JXwiijqCOzSQHDG9NNbaqSrAVY07pO7601sYhvkddcI0XiKzWiVVmiAr3mlBbWXEJWAkmFAHQddcCvR0qcUSAM9BoOoV3LaVyLM7H5Y8a4g41idUDoDn3VwUYsVlHTXpuB39vVUr9tO7/bsrS1vzkNBoKprrhhy2XexMK4hZ9KH7Qp5vfUmx73NdRv5pHmKrX8+IKJz4VdP0Gdr8QCprescnXoqZoPA16vRXgKBx6vE16vZUQF26nsCwokAcTT5dlqkAzXPEgRJ07Mq3s95LZMNrMa50Gcdbadyq025XMbNti8nJSUmitm27T7zZ7jSnUdFTCklJ0Iqg08pPMMYk5GcpG4jtoHYduLMYkqT2iia75sL0KLqcuuDRi62I17A5SzWeUNZg1qpe6KUseU6a15Y1tiHXWSkUQWebeAIOWVMNltyVDhQFDY/r/atkCNJrgVY0pcrfFQCyOrJyPnRAPrHSQe2uFaKu1zkWZfd6iuOrVGI71E+tdb2rUDZFndAPmK5BaTnXIKIVKqJSq3JqOuCXrkt3IuSdFCD8q2vdwFZUNMtKr2dnlCAlMrJgJHvHcB10Rt1zONJIcGFe9IIVHDSnvqha7s0bul1aA4iCg6EkDurf+xnuAHaQPCq1kvFTScgDHRncTrlUK7WpSsSlEk7yaNxFqZaN2Ob1JHn6VuLqHvLUewR6mom7fG+t3L14Amu6DUjYMNJ1SpXaRWXbclA5jSB8QCqpLtSjuionFEjMiu5MPFFq0Xi4sgQlMawBVqyWlJwhbSDzsyQJI+tDm2pVORoncrEvJkSBnHZSDJUM6tm7Mr3CPhURUDuxLR6Li09sKo0wrKrrRpThOXsE77jyD2giqy9hbYNEoI4hY+ddFZVFWwuusADGta4DMz5V6vVxRkxR/UVrg7PCvV6iKZArxGdZr1ccYQYOVXrLeS0mAa9XqBzNr+OOzOk/kNcZtfSr1eogRFFR769Xq44tXeshaSMs92UU4PwoNuEZnI99Yr1PEWQvbRWZKVCN5+VDOTFer1L5CtGteNer1EJ6vGvV6uAS2HpGjNxI+9PUKxXqDCNzBq6g16vUhxbaVVxBrFerjj//2Q=="/>
          <p:cNvSpPr>
            <a:spLocks noChangeAspect="1" noChangeArrowheads="1"/>
          </p:cNvSpPr>
          <p:nvPr/>
        </p:nvSpPr>
        <p:spPr bwMode="auto">
          <a:xfrm>
            <a:off x="155575" y="-1119188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data:image/jpeg;base64,/9j/4AAQSkZJRgABAQAAAQABAAD/2wCEAAkGBxMTEhUSExMWFRUXFxcbGBgYGBcXFxcdFxYXFxcYFhcYHSggGBolHxcVITEiJSkrLi4uFx8zODMtNygtLisBCgoKDg0OGhAQGi0lHyUtLS0tLS0tLS0tLS0tLS0tLS0tLS0tLS0tLS0tLS0tLS0tLS0tLS0tLS0tLS0tLS0tLf/AABEIAPUAzQMBIgACEQEDEQH/xAAcAAACAgMBAQAAAAAAAAAAAAAFBgMEAQIHAAj/xABHEAABAwEFAwkFBgMGBQUAAAABAgMRAAQFEiExBkFREyIyYXGBkaGxB0JywdEUIzNSssJigvAVQ5Ki4fEWRFNjcyQ0VIPD/8QAGQEAAwEBAQAAAAAAAAAAAAAAAQIDBAAF/8QAKxEAAgICAgECBAYDAAAAAAAAAAECEQMxEiFBIlEEExQyI0JSYZGhBRVx/9oADAMBAAIRAxEAPwDmnKisuOgju3VXKeo1jjUEaWhi2PHPUeKP3JpvpP2PnGqfyfuFN1LLYEZY39vyFLe2b+ABWFKshkoSMyrOKYmt/b8hS/tgkGJEiE+q6VbGX7Csu7kkHnHMfl/1oVyBkCKLlajOcDdpVR9nIkmqwUlsE+D0Zu5jn4jrn6RRNWo76oWSyulJcTkACRPvRqIrDd4gnMRUpxcnaNEJKKp9E9kRFoSToVT45UTtl8BlzBhxFOvhMChi7QMOIEEjTShraStRWs6nPifpTLFzlbEeb5caj5L1vtqXF4gMOLd2U37ILmzq6lqH+UVz11sg9VPuxBmyqP8A3D+kVTjxM7nys0xfePfGP0it21dP4PnUUfevfH+0Vug5L+D51CuyngPXUfuW/hHpS3t42VckBxX6Ipjur8Fv4E+lLW3qiC1HFfoimhsWWitsyxDa0k++fQVetBCOJnQJEnSqezH4RP8AGfQVbtVn58kqIyjD7pHVV1shIkYTiAM5dYg9/XQnawwER1/KiliYUCpSzMkR3elCdrtG4HGuO7oKez5WTvaj91N73R8PUUm+zwQHu1HoqnF7o949RUJ7LR0bUE2kcKcEfxfto1QLaY/h/wA37aQYVHHI+v041TfVW5VW9js4dcbbnJa0g9hOflNVQX2F9nXOSHKLJONOSQNBMhRO+Y0puC5AI7a3fuHFJSEhIgDUZCI38B5VERGXDwy4UJHNIhu94qxzuWRl3UE20nCANeb+8x5U0XRczuFalDCSslKT01SBEJGY7TFU71uP7S+tLalBplCFFeWIuc6EJ3EQSSeqN9FY3sm5q6Ev+zlhtJkGRPAjqqNy7Vcita8oiOvPPyok/wA4phwogwobhGRmRlWLS1KXEoUpw4TAmQEpEqIjLSmtlOMUAlLVrjOkduUVq7cToSFYSQROW6p7BGBRwlWgMCcCTlJO6ZiaNizgI5NLi0kSSZVEZADgRrpXW0w8ea2JfIqzgExrAJjrMVeZCSM1hJ4QT5jKKabFYiEAI9+VHLWchPhp10qWm630GFNOD+RRHdGVVi29GfJHjXZE7rhkHOJGlPuybBbsqgTPPnxCf9aT7tu9YUHFjCkH3o3yNKe7oUDZ1RBAVu/lqeWTtIrDH+G5A3+8d+L5VrPNc+D5mo0ufevf+T9orJ0c+D5mo+Rm+hguj8JHUkDwy+VLW3urXav0bpkuc/coPV8zS3t4c2+P3keDdGH3Cy0RXBHI5fmM+AogodfpQrZ59CWYWtKSVE5nsoj9qZGjg8R9KsTsyVkUK2hk8nOWp9KKB5o/3qf8SaE7R2gHBhIVkdCDw4UEgX32GNhVTyvan0VTU/p3j9QpV2BGTvWpPoqml/TvT+oVGWysdG4FLu1K45P+f9tMVLW1/wDdx/H+2lCKv2dX5T4Gp7qsqhaGsiCFTppkTT8V1BbHITVUzitZ7Q4tWFSzhG7Se2nO5buQhsPr5yoKkp3ADQxvNLOzVmQtznmBHjGcUw33fjaEFAzIyAESJ3ETlwqsYrbJzbfSK9xWDG4u0vlalYuYrEUgDVUYSJz4zp11Xvq/xZQsJSCgGM+kcQ5qp/qRNVdm7wceLjTiQEMgDEDqVc/AREZSJM7xSDtbfK3nyVQIEQkyPHuqibUaJtJysr2y8gpaiSAonOBvq/cVvUyouLbJbOSiBnG+O6hF1WDlXUpnXefGKepKPuUNKIwqk6btRuNQbpmiMeSFOx2v7FbULbMt4gRwWy5uUN/NOh3imLbi6wwQ+zPJumMImEk58cgRu3Up2+zFVlbcAMoWps5e6SS354x30zXziWqy2VRIKhKxOekT2mFVopVbIKTjKkE9l1oW0EOJCVoCQVZcJB6sjvqa878Zs/NDhdX+VIT/AJliAOytbXcGFClRAwklJ0yTETvrnIdyrsOWlSQvxOG5JtjNed4ItaMKUFDoMgDnTHWBmO2i1xWNxqzqDiFIlUgKyPu0W2csyWWEgQCoSs5HESJzPDdFFLCGnVcmshIiU8FdQOgNXyYOatvszY/iXD0rRztP4z//AJP2ip0nmufB8zR2/dlFMOqWM23TiSTqkgAFJjXdn10LtNlCG1qBJOGPU15s4uLpnoQkpK0GLrEMt/An0FKftCPOa/8As/8Azptu78Jv4E+goXfezrlrdaAhLaceNZ0ElEBI95Rg0cSbn0DI0o2znlnaKzhFEFIDeRnupo2ouBmzM4rODIgLKjKlSQJ6s92lKllsS3DJgAZ5zPlWmUeOyOOXLuJBajmDx/rdXgmrrdiLrzbQyK1pSDwxGJovtLcTdkwoBUpZ3mIgASY4lXpU7VFHF2Xtg5h34k+hppf070/qFK+wuSXfiT+mmZ45d6f1Cs8tlFolpZ2wcgt/z/tpnqpbLtbdguJxRMZnKeylCYqhfRhongR9KulVaLE+R8DIpziW6Gwy0HHOmc0g7u0caFEBx5TwELOpzjLQ8JqG321SnMLpw8OB7KKWO8kJAjCY4gedNGXYZxTiQWa1qbsqm2oK+fiUTqScz1nhwrmbrpJJ3+ffXUNur6SLMpKQApZSE4QAcucrQcKUr82TdsyGXVHGXFRhCTzVRiCes9LwrXKLMcZonuIFLaVLziYyzH1o+LcsgYJzIAXIgSYzBByoBaLUpI5NxCm1JAlIzUcQxCAOrPqoCi0OBQUQrAoyAQSk4Tu48DWfg27Zq+YlHoc9sXUNsKQkyFKExvMgz3GgW1luULS3aE7221JPGJEdX+tWb+s61stvYVJbUmZKSRpvO7voci0Sw2VCQgERkTh49x9a0V4Mt+Ruv/adX2JaEgkqABXBgBWW8VzYOZRNdKaKXLGCRILYMEDOM9O6lgX1ZhmG5PwJHrUsTXZbLtB677+ZU0jDKFQApJ0kDPCdCKtvOgJxpkoPD3TvFJVv2hKgUobCRxME9w0FQ3Le7zbiUhZwqIBBzBkxpWtZvDMEvh23aOkXTfijCFmR7pPoaCbV363zmWW5WDClDIDcQI1rFobA53R48O0HdSw/aAkqUNSTSZZprofBjcX2Nt3XusBAwoJAAw5kmAN00ftFuWlkvPNFtKRlvy/aO2kS4HnOUQpMwTrBIMHMTFPl5PLWgtcniCwQpSskCRWeGRwfRslhjkXYiWu+HbW4mzsp6agkDerPfwA17qe7PYWmmEMoWnEkqGLIFS4OJY4g7p3ZVzy6X/szqlNKlQxJxQDA0OHLImCJ4HrolYb5W47CiFY5ScQHvbxwPZXZJOQMMVAt3ns1bOUS4lAUJBBThSSRB0GhndTPtzd1lWQ++sp5JKsSNC4SmQlJB1xDzpq2bsRaZSt+CqOaD7ojXtPlNIu2+zT9pUp+zkuIRmW4MjiUE5LPVqOuhwk0hpZEmwNsIZQ58Q/TTK/p3p/UKW9hgQhyRHPHkkUyu6DtT6is89jrRKKwDWKwDQoIim9H/wDqeSfpXv7Vfjp/5U/Shc1o70e6rdewtP3GK6LQp5S0vQsBIIGECM+qpLzsrbTanJUMIkCcidw8YoXsd03fhT6mttsrZ0Gv5leifn4UK9Qv5TFyu/aLUlSyS2ylThTxwCY7zHcKeLr25S8ppD1lWkukcmQQpJM4SRiAORnMcKCXRcS2bMpPRdebOZ3YhkOyPOp7quxSLWws4eSabSlOfvYYxRG8lXlW+BhlTClmuoP3pa3FCUNBtA01U2mdeqR/NROwWBpsYUt4Q0VYZAyBnonhrVfZO3jA88f7191U8Qk4B+mr193kC0Qg5nQdtOTt6IWb3SJSYIyEHMGeIpdt+yKVkqYUlIMy2RCOdqEkdEZ6VXvuyiztqWlSiptIWuYIUpREgcMjQ6ybZAazWTNKd+k3YIw4+oL3e0WmkMqiUoCTw4VzJ1MKUOBI8DTu7fpdOJCQZnLEBMduh7aUk3c4tSjCRmSZWgde9VJjjLbHyzjpMpGrV1tlTzaRvUPLM+lMd67GrstmD1o/EWtOFCVSAlSSZVl0iYyqO8OSaaQhhCBiSC44TidnLmAmAnrCRTtCxi32glfVuAQpMTOsaClRx1Kt2U51ctluUUxBClGCRqoH6127ZfZOyWdtpK2EKdCElalAEqVEkQcspPhXQx+w2aSi6RyfZW2lI5MgYUklKjrzjJHXnNHrwddcKrMg4VFEqWo5IThKzpvj1Fdfdcs4gFDZJColKd27PfXBbVeK3HrQ6YBcKtMhzubA6gCPCunDiCGRyVARlnCsNzEqgndrrXR/Z9scOWU+4AW0dHEM1K9I3+FVbJ7MysocXa0YYCjhQrFHUVGJmj795KaKLPZuiOaAcyeJ7TrXKDvsVz6pDEHOXf5MqUEJHOA0J3JPXmc9cqg21vtuwWbmgYjk2jid09U5k8JofcramnOWtCcGe8gwI6q5ht9f5tdqUZlCOajh1x/W6qXSsg16kglsa4VJdWoypThJOgkgHIbhnR60LjD1qSOzf8qXthz92v4/2imC0pnD1KH0rBP7jbHRE8XeUSExyeU8RrPyqnfF8izlIKCrECciBEGN9GIGEknMGIkdW7Xf5UnbcIlbfwq9aY5C/Wq0kiBvrepA3oMs/wCs6KKVYQ2WZKFOFWQwjyJmtLmYTabwQHDCVLJzgZIBKU58YA76qO2gt40JIOIAGOrOobBZy8tLadVkJHVnmatjTu2ZsjWjtNuYBVCjuESN2u7tNURY9UmCk6KGcHr6qKXbYkNtpQjRIAGZJy0131l6zDWAOIIH+hityVI89vsWnbqKBhQSmPdOnHKKpWFBDmJZybBMcTokeNM1r6OYzGhgnuJ1oItkFcmMtc43zvpZaHhsF7Tn/wBHaCTmqJ7ZCjXNyRhiM+Oc/Sn3ay2N8gtHKIxEZJxAkyobgeFc+qEmakeSqMgY41eudILqQRiEydcgM5y7I76oKNOPs8sTa3E64uURi4YRKoB64M0Ajb7VXpaZSqZUZicgEIHu7jKk1z5tLYAhM56nqz+lHPaVeSnLaUE81tIAjisgn0HhS6t8SJVIGn9ClNWOUVEO7Nt8rbrO2YgKK40BwJJT5xXYrfawOScCtPHXORXGtgU8peKFTAQlaieoJiPOjm1G0CuV5KzAOO9UnkwPnnVo9Iy5nynYQ26vcBCi2ZUtWDLcDqaVthrJy9sS2sShJxHhzBIB6pCar2lu1LJCyXHIzMQlBM55ZZAedMXs2sLiXFuEQghDYMHpKWZE7jzfOpS7YV6YjjfFuwqWEEAAACNBGWVB9m7coPFaIJHEdISArAT2+VWb0CsakYZhSuPE1m57IDqjIZEZ78/kKckgV7StqkKaVZmziUrJZGgGufXXLRTd7QLqS0+HEGUPSqN4V73ccj3mlapTfZohBcUOOw34SvjP6U0xP7viFANjPwlfGf0po8+ej8QrLLZSuis48eVSnCnfzo58HMgHgSBlQLbASpv4T+qirq//AFKU/wAM+tC9rFc9Hwn9RovsMNi0cpJqe1WRaW0uGMCyQlQIIJGoyMz3VTcWahOszn6VojBbZKc/CNnACN+QPfU9yWx1paVtAFYUYBEg5HUd9QAZHsq3czRMlKsJg9mdWirZGXS7HFrb5Sea8wUnfgOv8ivrRmy7ZsLkYlDCM8QPNHbnl30h2hLpTgISpIzjfPHP60Ls1oLcpwycQOZIOQI7D0jlVG5IgoRkddZvhtyeTUlfwqT9aTPaKMSGjzYxmYUFRKcgfClO0OlRAwxE6xAkRlA7TVYtkZTP+n+9LKTaHjjSeyLBwrCayTWCch2n0qJY1WKbNh7allxsqUEhXKqJP8ICR+6lRRyqVp3IA5xMdUmT50Uzi5ftu5e0OO7lKMdgyHpVKf6isqdrCVKJy13d9E4YdjrPaFl5NnyJRC170pnRM6SYmM8t1PNwbMpsqMZlTiuko7+IqXYu7/sbSVFGMqHPIPHUYd+7Oq3tAvd1CByCFpaI5ziQYk6Jxe5lmaqkkiTbb6IL3tbLJUFLAUe85DKY7av7GbSWVXI2ZslKi+pa1rGFsZHCMROedctSC6c5CfWrXJZRmOykbsZLo6bem0TRtDgDjchxQ1yMGJB4Ux7Nc85xmcuvm1wxTB4zHVmO+jezG0TlkdQpRWWcUqQDkoaHBOQOmlBnUXvaJaApaERzmysHxgelJwoxtNeqbTaXXkpwpWrmgxIATvjfrQULqMrs0wrih02N/DV8Z9E0dfPR+IehoHsafuj8XyTRx73fiHoazy2OQOWMF1LueIAjx6qBbXHno+E/qNM9Ku16vvEfB+41yGVCo4uM/CosXGpLQDruqspVa0zKS4yoxTBsykEKGX+1DrJZU8i6tQ5yQkjq5xEVi5X8Jp8cvUTyr0jkhpJTmBStfdlKFJgSFTHEQdPMUfs750qlbyDh+L1BrQ+zNGVAhqyqI6NUreqFAHcD5/7UyNugA0q2xzEonw7NBUsnSLY+3ZFNZUnmjtrArd3op76gzQiM1qDWQa8KYU2KqPbI3cq0PJAGSDiJ47wPKgE10n2Wtw2pZHSWc+wAes00V2CTpHS7JYJSIIAikP2j7SPIW7dyMIZKGyswQuTzlCZgg82cuNPLbiui2pIP8Vcm9poU3bjnJUhCpJndhy6hBp56JQ2AMUZCjOyVnZdtSE2hQS0ApSyVYZCUkxPWY0pVUsyc6zylTsrR2K1bAWN1CXbO86lKwFJMhaCCCQRIB3cd4qO17POpsxsz5ZdszaSUOJBQ+yQTKwFEpWISZGUzXK7DfD7J+6dcR1BRjw0o2duLWtpbK3AtK0lJlICoOsKEefE0bBTKu0ljQy4WEyVN81a5EOEgGUJjmpg7yZoJFXHrUXM1KKjAEngkAAdwFYTZ0lvEFALCoKDvBGSkZbswZ4ikkPD2GvYn8E/GfRNHn/d+L5Ggmx6IaUP4j6CjVo934h+k1klsuSzSpth+Ij4P3GmulTa8feo+D9xrohF8jqrUNjWBXQMNaKSOA8KpzE4iQtcMPdfJj/MaH2BWZ7PnTVtYB9nOXvJ9aUrF0vEZVbE/JLIhmsz+la3ivojLpD0NQsqIA5pHaPnUVrelwDhWtmRLszeL2Fs9eXjQBVX71dlQT3mqSqhN2y8FSIxNbv8ART31rW4EoOW/KplEQgVsU1qK3pkAy22SQAJJMAbyTkAK7Dsxd6WLKhomFwFE+7JlRg9pNImxt2YlcuvRMhHWfeV3adpPCuqXE42/ZkqGYzT3oUUn0qsETmyBD4M4hMakRiH1FA9qdljbVJcQ8kFCcPRKspkYh0gfGilosuFRKZmhd633yDZWOa5MCN549VM9diL9hLvvZB6zJK1OMqT1LIXn/AoTS8QRRe8LUpxRWtRJOs14WJMBUzNQdX0XS6A81miz9jCsx31RdscHKuoFkKT1xv116h11cu8kyaLtbKcohK23oBGYUmSDvgg50fa2cs4SBCst+IievI1KU1orCLuzGy3QV8R9BRZ/VHxftVVew2RLUpROHM5knPLjU7xzR8X7VVneypvNK2134qfg/caaMUd+g1J6gN9FE+zpdpAcePI5QlKicREnMgaU8ItiuSQBJqMqrJnhUap4GlTD0Dr+sxdZUhOuRHXBmKULNZziwkZjjIinW3WkNpKlaD+hSs07icKjqok/13VpwbIZmXlOQACBAH5lR3yDQoLlZVpVu2PyMIzJ3b+qh1pQUgjflPzq+SVEccbK76pUTxrLe+oZq3YGCuYE94A86k+yypFMKrcnKp7RYFo1THh8qiZGsiuONAKzRy69lLZaYLNnWUn3jCU+KiKarv8AZDa1RyzrTQ3gErV5QKKAALTtCgWcMsg9EJkiIG8jrOefXRzYXbGzWaz/AGd8rQQpRCgkqSQozBw5iM91NNg9kFlT+K8451CEj/KJ86Y7DsBd7cYbO2SN6gVHzpudCNJgP+1bIvNq0IWP4ZUR3ATSLt0noEBUGSCpJTPZOtd2s11tIEJQlPYmPQVyP22OKTaGURzOTJHAknOuc7QIxVnN8U1YTaso4VSxb6ySdaQoOmwNxfbnVt4ykJSCSADvgDOnxr2WMe844r/CPlQv2EI/9yqPyZ/4sq6JtFtHZ7GkKfXhmcKQJUqOApuxXsEWLYdhsYQFkdaqvI2UYHueKjSNentaWqRZmQB+Zwz5Jy86XX9p7ytHStCm0nQNjDM7gBnNK4rbOtnXF3DZUZqShPxH60O5Jp1XJWRhtxQ6Tqkw0jrnVR1yFKrVwps1lVbrepwgRhaKpccJ0ClGcIPAUm3ttpan08mFFhsHmtslSEgbgY6R6zQpBtnU7yvGx3WMSoetRHAZfCNEDzrmF7ba2q1uFan+SAyCQopEHhGulCL1UXFoleam0qUpR3wcz4UORdbi5KQVgbwIHnTC37jSU5aq8a1KonNXiauGz1AqyTnxqZSkL17WoqOEE4Rx3n+hQ8vR4Ci983YrCXAchke/SaC4chx9arF3oRou2Iyoq4DdlrVq0OpCSkAEqyJIk9s1VuprFKSSCKvu3aSMjnumklsePSABao3s7crj+SUJiclKJHaAEyT3CvWa4XVHnKSlO8z6CNac2r8dsiEsWbC0lKUyoJTjWSkFRKzJ1Jq+HA8rpEM+aOJXII3V7MysAuB1Q4ABpHivneVN117CWdmFBlhKhvUVOK84Fczdv+0uHn2hw/zkelWbEkOZKWokkAc4nXvrb/r2tyMEv8jWonZUMIGrqe4JHqTUyVMj+9B/mQPSuVJsdmSC2t0Ag556ntjyrLFjsYM8qCQdFKy6sozFJ9JH3f8AAfrJey/k60h1rcof4x9akS6jdB765Eu6mVknlAiYwiUjIDUg8daqWqwhAlLhKQCVKGYGcJ0OpM130kP1f0D6zJ+n+ztXKj8opF9qd2t2tpDZTC0qxBQ1AzBHfXPDei06OLEHctQkcInKiL22YIEoVIEdKT51J4YRe7NEcuWS+2gKrYkYYGs9LeerqqJzZA4kiMp52e6rdo2uPuoz61UHtd/Or1VA4DXsmuagGKys6nsVftgsDX2eAlzVaoJx8JPEaU3WXaKyWmUpCHIGYIByPURXzm07GdOPs8t8WhSfzI9DNT4psrKTjGzqVouC7nDKrG3PECD5VtdeztiYWXUNkLOhJxYfhnSqotaQJJIAzMAE5cBVNrauxq/5gpP8TZFd8mXhWIs8a9ToT/bDeClMtImQXVnXckZT151ytGu6ut7Y3VZ7WkFFraBSSoQdSdcjSKq4CFRjQonLKBPeTU3CS2isZxemBLxXKkgf9JHoau2a8SlISkZAcRTAfZ7bVnHyCFAgRgdziMtax/wRa05GxvnsKVDxrkmgyqRKXDwnuqN90kZichu4aVbMTAIislKakVBzdsCEqBSYmcvnS+LIXlqUmMyY7N2tM1pZBBGKO6priX9nSRhS4fzEQrsHDupotR8CtWK/2JxlU4dQc4y8alVa3KZr6vVTwCCzEGcUpy85qxdGxFpfSFpRhQdFKIE9YGtc+2FOkB7M6YbR7yik9pJ5o867G3dNmITiYbJgSSkEmBvMVz257kWbc2hxpSQySokgwrDATB35+ldKKqMW4voSaUkQG5LIf+Wa/wACfpWybgsn/wAdv/DUwNSJXGtN8yfuT+VH2K//AAzYzqwjz+taL2PsP/SjsWofOhe0+2jFjH3iiVHooT0j9B21ze8vaxalH7pttsfxStXfoKb5015YPp4P8qOn23Y6wgFX3g7HFH1qhfNlbTZHGmxAwHyzzpZ2K2qtFpS45algpSpKUhKYzOvyo3edthpwjTAok8Mq0wnOUfUzLOEYz9Ko5UbWT1VCt01VbeyrUuGszfZvSJVL45/KtQuosVYVQsYtBVE9mbdyVpbUcgTB/mFAZrJcminTFkk1R3JDxOVJV5hhLi0kLBB3QRnnWl3bWOLYJnCpsQY38CR10x3Ts+1a2EPulSXFjnRESMhl3Vvw54wds8vL8PKfS8CZaEJPQdjtBFVF3es54kq/mFPNt2FR7rpHakfKh3/AbnuuIPaCKq/iMcnsWODJFaBWz1ltLrmBlxaYzUrGoJQOJzro1ktiGU4V2p51W9RcwD+Uax20LuS6vszXJKjG4VKURnkkQkTwqhdotIaSG25MqxKXliOIwRxqcpxyN6oepY693/0Dhs8awWzW2OsExuFeQeuRlJFajtHhWxc4ispX1CmQCG1PBCcWRo1d/tOWgBK0AgZZc0/SptmEJLigpKVAoIIIkETvBq7bdirG7mEFo/wEx/hMiiKyyx7SLMuAsqT2iY7xRqyX4w6OY6hXeJ8DXPbb7OVf3T4PUsEeafpQO1bH2xqTyeIcWzi/1oHHbOUoHtftCLIwXNVHJI4n6CuSNXva7OYDjiI3KkeRqptPe7z/ACfKOYiEzujPOuOoFXhblvOKcWoqUoySaqk1sas2awKXB0TxO/srhhu2QXhsZV/3SfACp9p79mzhKFRiIEdW+a32fbCbNhGmJU99L20WWEDogmO+tN1Ay8U8gJmszUQreo2ajeaxNaGsg11nGSTWIrwr1ABau5wheFPv809YJrt10kNsoRwSK4vs83NoROgM+FdUYtc019CSXYdU9NbtLoaHanadpbBRm3q+9bP8Kh6Gqlvv5llQS4qCc46qnvQ81K/yqBPYcj60EvWxpU6VKBMhPuzpP1qkKeyc212kDvsw6/L6VoWRxPlUsqrPOrOaqK6m+2tOR41aM8K0JXwiijqCOzSQHDG9NNbaqSrAVY07pO7601sYhvkddcI0XiKzWiVVmiAr3mlBbWXEJWAkmFAHQddcCvR0qcUSAM9BoOoV3LaVyLM7H5Y8a4g41idUDoDn3VwUYsVlHTXpuB39vVUr9tO7/bsrS1vzkNBoKprrhhy2XexMK4hZ9KH7Qp5vfUmx73NdRv5pHmKrX8+IKJz4VdP0Gdr8QCprescnXoqZoPA16vRXgKBx6vE16vZUQF26nsCwokAcTT5dlqkAzXPEgRJ07Mq3s95LZMNrMa50Gcdbadyq025XMbNti8nJSUmitm27T7zZ7jSnUdFTCklJ0Iqg08pPMMYk5GcpG4jtoHYduLMYkqT2iia75sL0KLqcuuDRi62I17A5SzWeUNZg1qpe6KUseU6a15Y1tiHXWSkUQWebeAIOWVMNltyVDhQFDY/r/atkCNJrgVY0pcrfFQCyOrJyPnRAPrHSQe2uFaKu1zkWZfd6iuOrVGI71E+tdb2rUDZFndAPmK5BaTnXIKIVKqJSq3JqOuCXrkt3IuSdFCD8q2vdwFZUNMtKr2dnlCAlMrJgJHvHcB10Rt1zONJIcGFe9IIVHDSnvqha7s0bul1aA4iCg6EkDurf+xnuAHaQPCq1kvFTScgDHRncTrlUK7WpSsSlEk7yaNxFqZaN2Ob1JHn6VuLqHvLUewR6mom7fG+t3L14Amu6DUjYMNJ1SpXaRWXbclA5jSB8QCqpLtSjuionFEjMiu5MPFFq0Xi4sgQlMawBVqyWlJwhbSDzsyQJI+tDm2pVORoncrEvJkSBnHZSDJUM6tm7Mr3CPhURUDuxLR6Li09sKo0wrKrrRpThOXsE77jyD2giqy9hbYNEoI4hY+ddFZVFWwuusADGta4DMz5V6vVxRkxR/UVrg7PCvV6iKZArxGdZr1ccYQYOVXrLeS0mAa9XqBzNr+OOzOk/kNcZtfSr1eogRFFR769Xq44tXeshaSMs92UU4PwoNuEZnI99Yr1PEWQvbRWZKVCN5+VDOTFer1L5CtGteNer1EJ6vGvV6uAS2HpGjNxI+9PUKxXqDCNzBq6g16vUhxbaVVxBrFerjj//2Q=="/>
          <p:cNvSpPr>
            <a:spLocks noChangeAspect="1" noChangeArrowheads="1"/>
          </p:cNvSpPr>
          <p:nvPr/>
        </p:nvSpPr>
        <p:spPr bwMode="auto">
          <a:xfrm>
            <a:off x="307975" y="-966788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http://img.youtube.com/vi/5VcSwejU2D0/m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24"/>
            <a:ext cx="12107333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mage, dh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99" y="4326432"/>
            <a:ext cx="2617299" cy="26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54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22947" name="Picture 2" descr="http://images.townnews.com/mountain-news.com/content/articles/2010/10/28/news/news5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1" b="58832"/>
          <a:stretch>
            <a:fillRect/>
          </a:stretch>
        </p:blipFill>
        <p:spPr bwMode="auto">
          <a:xfrm>
            <a:off x="-335280" y="-457200"/>
            <a:ext cx="12801600" cy="755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 result for image, dhs logo">
            <a:extLst>
              <a:ext uri="{FF2B5EF4-FFF2-40B4-BE49-F238E27FC236}">
                <a16:creationId xmlns:a16="http://schemas.microsoft.com/office/drawing/2014/main" id="{78E2B66C-67B0-4854-BD82-C2CDED60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0" y="3372271"/>
            <a:ext cx="3230880" cy="34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41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dn.inquisitr.com/wp-content/uploads/2012/08/Houston-video-e13440235016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image, dh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1"/>
            <a:ext cx="3188677" cy="31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329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encrypted-tbn1.gstatic.com/images?q=tbn:ANd9GcTY7jZo1TZMls6S0YaW-fNg2iw2L-ywTJf3PcX6Iq_kWIU8lk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8080" y="-1318260"/>
            <a:ext cx="19598640" cy="8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1270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sz="11500" dirty="0"/>
              <a:t>Where Do Active Shooters Come From?</a:t>
            </a:r>
          </a:p>
        </p:txBody>
      </p:sp>
    </p:spTree>
    <p:extLst>
      <p:ext uri="{BB962C8B-B14F-4D97-AF65-F5344CB8AC3E}">
        <p14:creationId xmlns:p14="http://schemas.microsoft.com/office/powerpoint/2010/main" val="2857764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298680" cy="6858000"/>
          </a:xfrm>
        </p:spPr>
        <p:txBody>
          <a:bodyPr/>
          <a:lstStyle/>
          <a:p>
            <a:r>
              <a:rPr lang="en-US" altLang="en-US" sz="1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Shooter</a:t>
            </a:r>
            <a:b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b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</a:t>
            </a:r>
            <a:b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Violence</a:t>
            </a:r>
          </a:p>
        </p:txBody>
      </p:sp>
    </p:spTree>
    <p:extLst>
      <p:ext uri="{BB962C8B-B14F-4D97-AF65-F5344CB8AC3E}">
        <p14:creationId xmlns:p14="http://schemas.microsoft.com/office/powerpoint/2010/main" val="1930634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1905000" y="571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Iceberg Principle</a:t>
            </a:r>
          </a:p>
        </p:txBody>
      </p:sp>
      <p:pic>
        <p:nvPicPr>
          <p:cNvPr id="449539" name="irc_mi" descr="http://buyer.sellerinsights.com/files/2013/06/iceberg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6" t="26328" r="35670" b="5217"/>
          <a:stretch>
            <a:fillRect/>
          </a:stretch>
        </p:blipFill>
        <p:spPr>
          <a:xfrm>
            <a:off x="0" y="0"/>
            <a:ext cx="12192000" cy="5695950"/>
          </a:xfrm>
        </p:spPr>
      </p:pic>
    </p:spTree>
    <p:extLst>
      <p:ext uri="{BB962C8B-B14F-4D97-AF65-F5344CB8AC3E}">
        <p14:creationId xmlns:p14="http://schemas.microsoft.com/office/powerpoint/2010/main" val="1072507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itle 1"/>
          <p:cNvSpPr>
            <a:spLocks noGrp="1"/>
          </p:cNvSpPr>
          <p:nvPr>
            <p:ph type="title"/>
          </p:nvPr>
        </p:nvSpPr>
        <p:spPr>
          <a:xfrm>
            <a:off x="148590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         Shooter</a:t>
            </a:r>
          </a:p>
        </p:txBody>
      </p:sp>
      <p:pic>
        <p:nvPicPr>
          <p:cNvPr id="451587" name="Content Placeholder 3" descr="https://encrypted-tbn3.gstatic.com/images?q=tbn:ANd9GcSd1BCb5YXbELTDWGDTOcq3HHDH4La7WKOzd-VGQfNob4AwkUC9n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914400"/>
            <a:ext cx="12192000" cy="1143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Active           Shooter</a:t>
            </a:r>
          </a:p>
        </p:txBody>
      </p:sp>
    </p:spTree>
    <p:extLst>
      <p:ext uri="{BB962C8B-B14F-4D97-AF65-F5344CB8AC3E}">
        <p14:creationId xmlns:p14="http://schemas.microsoft.com/office/powerpoint/2010/main" val="159419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itle 1"/>
          <p:cNvSpPr>
            <a:spLocks noGrp="1"/>
          </p:cNvSpPr>
          <p:nvPr>
            <p:ph type="title"/>
          </p:nvPr>
        </p:nvSpPr>
        <p:spPr>
          <a:xfrm>
            <a:off x="148590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         Shooter</a:t>
            </a:r>
          </a:p>
        </p:txBody>
      </p:sp>
      <p:pic>
        <p:nvPicPr>
          <p:cNvPr id="452611" name="Content Placeholder 3" descr="https://encrypted-tbn3.gstatic.com/images?q=tbn:ANd9GcSd1BCb5YXbELTDWGDTOcq3HHDH4La7WKOzd-VGQfNob4AwkUC9n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990600"/>
            <a:ext cx="12192000" cy="1143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Active           Shooter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81200" y="25146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Daily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Workplace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Violence</a:t>
            </a:r>
          </a:p>
          <a:p>
            <a:pPr marL="0" indent="0"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9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Research</a:t>
            </a:r>
            <a:br>
              <a:rPr lang="en-US" sz="20000" dirty="0"/>
            </a:br>
            <a:r>
              <a:rPr lang="en-US" sz="20000" dirty="0"/>
              <a:t>Insights</a:t>
            </a:r>
          </a:p>
        </p:txBody>
      </p:sp>
    </p:spTree>
    <p:extLst>
      <p:ext uri="{BB962C8B-B14F-4D97-AF65-F5344CB8AC3E}">
        <p14:creationId xmlns:p14="http://schemas.microsoft.com/office/powerpoint/2010/main" val="2349317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880" y="-670560"/>
            <a:ext cx="167640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58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5980"/>
            <a:ext cx="12191999" cy="108028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Violence</a:t>
            </a:r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334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124" y="0"/>
            <a:ext cx="75698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0719" y="3185539"/>
            <a:ext cx="5543309" cy="4869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Spousal Abuse Is Epidemic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127470" y="5250991"/>
            <a:ext cx="2835798" cy="103014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Arial Black" panose="020B0A04020102020204" pitchFamily="34" charset="0"/>
              </a:rPr>
              <a:t>CDC</a:t>
            </a:r>
          </a:p>
        </p:txBody>
      </p:sp>
    </p:spTree>
    <p:extLst>
      <p:ext uri="{BB962C8B-B14F-4D97-AF65-F5344CB8AC3E}">
        <p14:creationId xmlns:p14="http://schemas.microsoft.com/office/powerpoint/2010/main" val="2306487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chemeClr val="tx1"/>
                </a:solidFill>
              </a:rPr>
              <a:t>Intimate Partner Violence</a:t>
            </a:r>
          </a:p>
        </p:txBody>
      </p:sp>
      <p:sp>
        <p:nvSpPr>
          <p:cNvPr id="531459" name="Content Placeholder 2"/>
          <p:cNvSpPr>
            <a:spLocks noGrp="1"/>
          </p:cNvSpPr>
          <p:nvPr>
            <p:ph idx="1"/>
          </p:nvPr>
        </p:nvSpPr>
        <p:spPr>
          <a:xfrm>
            <a:off x="0" y="1036320"/>
            <a:ext cx="12192000" cy="5715000"/>
          </a:xfrm>
        </p:spPr>
        <p:txBody>
          <a:bodyPr/>
          <a:lstStyle/>
          <a:p>
            <a:r>
              <a:rPr lang="en-US" altLang="en-US" sz="5400" b="1" dirty="0"/>
              <a:t>IPV: Men &amp; Women are Victims</a:t>
            </a:r>
          </a:p>
          <a:p>
            <a:r>
              <a:rPr lang="en-US" altLang="en-US" sz="5400" b="1" dirty="0"/>
              <a:t>1/3 Female Homicides/Yr</a:t>
            </a:r>
          </a:p>
          <a:p>
            <a:r>
              <a:rPr lang="en-US" altLang="en-US" sz="5400" b="1" dirty="0">
                <a:solidFill>
                  <a:srgbClr val="FFFF00"/>
                </a:solidFill>
              </a:rPr>
              <a:t>5.3MM Incident/Yr</a:t>
            </a:r>
          </a:p>
          <a:p>
            <a:r>
              <a:rPr lang="en-US" altLang="en-US" sz="5400" b="1" dirty="0"/>
              <a:t>2MM injuries. 1,300 Deaths</a:t>
            </a:r>
          </a:p>
          <a:p>
            <a:r>
              <a:rPr lang="en-US" altLang="en-US" sz="5400" b="1" dirty="0"/>
              <a:t>555M Req Medical Attention</a:t>
            </a:r>
          </a:p>
          <a:p>
            <a:r>
              <a:rPr lang="en-US" altLang="en-US" sz="5400" b="1" dirty="0">
                <a:solidFill>
                  <a:srgbClr val="FFFF00"/>
                </a:solidFill>
              </a:rPr>
              <a:t>18.5 MM Mental Health Visits/Yr</a:t>
            </a:r>
          </a:p>
        </p:txBody>
      </p:sp>
    </p:spTree>
    <p:extLst>
      <p:ext uri="{BB962C8B-B14F-4D97-AF65-F5344CB8AC3E}">
        <p14:creationId xmlns:p14="http://schemas.microsoft.com/office/powerpoint/2010/main" val="93349977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 descr="http://tipsofdivorce.com/wp-content/uploads/2014/04/Man-Stalking-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75920" cy="76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760" y="137160"/>
            <a:ext cx="6172200" cy="304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8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Stalking @ Workplace</a:t>
            </a:r>
            <a:endParaRPr lang="en-US" altLang="en-US" sz="80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4058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Title 1"/>
          <p:cNvSpPr>
            <a:spLocks noGrp="1"/>
          </p:cNvSpPr>
          <p:nvPr>
            <p:ph type="title"/>
          </p:nvPr>
        </p:nvSpPr>
        <p:spPr>
          <a:xfrm>
            <a:off x="2133600" y="30480"/>
            <a:ext cx="77724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Stalking @ Workplace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47843" name="Content Placeholder 2"/>
          <p:cNvSpPr>
            <a:spLocks noGrp="1"/>
          </p:cNvSpPr>
          <p:nvPr>
            <p:ph idx="1"/>
          </p:nvPr>
        </p:nvSpPr>
        <p:spPr>
          <a:xfrm>
            <a:off x="1234440" y="1173480"/>
            <a:ext cx="12192000" cy="5684520"/>
          </a:xfrm>
        </p:spPr>
        <p:txBody>
          <a:bodyPr/>
          <a:lstStyle/>
          <a:p>
            <a:r>
              <a:rPr lang="en-US" altLang="en-US" sz="4400" b="1" dirty="0">
                <a:solidFill>
                  <a:srgbClr val="FFFF00"/>
                </a:solidFill>
              </a:rPr>
              <a:t>3.4 MM Victims/Yr</a:t>
            </a:r>
          </a:p>
          <a:p>
            <a:r>
              <a:rPr lang="en-US" altLang="en-US" sz="4400" b="1" dirty="0"/>
              <a:t>46%: 1 Unwanted Contact/Wk</a:t>
            </a:r>
          </a:p>
          <a:p>
            <a:r>
              <a:rPr lang="en-US" altLang="en-US" sz="4400" b="1" dirty="0">
                <a:solidFill>
                  <a:srgbClr val="FFFF00"/>
                </a:solidFill>
              </a:rPr>
              <a:t>11%: Stalked 5+ Yrs</a:t>
            </a:r>
          </a:p>
          <a:p>
            <a:r>
              <a:rPr lang="en-US" altLang="en-US" sz="4400" b="1" dirty="0"/>
              <a:t>Hi Risk: Divorced or Separated</a:t>
            </a:r>
          </a:p>
          <a:p>
            <a:r>
              <a:rPr lang="en-US" altLang="en-US" sz="4400" b="1" dirty="0"/>
              <a:t>Women at Greater Risk: Stalking</a:t>
            </a:r>
          </a:p>
          <a:p>
            <a:r>
              <a:rPr lang="en-US" altLang="en-US" sz="4400" b="1" dirty="0"/>
              <a:t>Men+Women: Harassment</a:t>
            </a:r>
          </a:p>
          <a:p>
            <a:r>
              <a:rPr lang="en-US" altLang="en-US" sz="4400" b="1" dirty="0">
                <a:solidFill>
                  <a:srgbClr val="FFFF00"/>
                </a:solidFill>
              </a:rPr>
              <a:t>¼ Report Cyber stalking</a:t>
            </a:r>
          </a:p>
        </p:txBody>
      </p:sp>
    </p:spTree>
    <p:extLst>
      <p:ext uri="{BB962C8B-B14F-4D97-AF65-F5344CB8AC3E}">
        <p14:creationId xmlns:p14="http://schemas.microsoft.com/office/powerpoint/2010/main" val="225519636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420908"/>
            <a:ext cx="1205484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8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Workplace Bullying</a:t>
            </a:r>
            <a:endParaRPr lang="en-US" altLang="en-US" sz="88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5268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Workplace Bullying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60131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/>
          <a:lstStyle/>
          <a:p>
            <a:r>
              <a:rPr lang="en-US" altLang="en-US" sz="5200" b="1" dirty="0">
                <a:solidFill>
                  <a:srgbClr val="FFFF00"/>
                </a:solidFill>
              </a:rPr>
              <a:t>37% Report WPB: 54MM</a:t>
            </a:r>
          </a:p>
          <a:p>
            <a:r>
              <a:rPr lang="en-US" altLang="en-US" sz="5200" b="1" dirty="0">
                <a:solidFill>
                  <a:srgbClr val="FFFF00"/>
                </a:solidFill>
              </a:rPr>
              <a:t>Add’l 12% Witness</a:t>
            </a:r>
          </a:p>
          <a:p>
            <a:r>
              <a:rPr lang="en-US" altLang="en-US" sz="5200" b="1" dirty="0"/>
              <a:t>72% Bullies: Supervisors. 60% Male.</a:t>
            </a:r>
          </a:p>
          <a:p>
            <a:r>
              <a:rPr lang="en-US" altLang="en-US" sz="5200" b="1" u="sng" dirty="0"/>
              <a:t>Equal: </a:t>
            </a:r>
            <a:r>
              <a:rPr lang="en-US" altLang="en-US" sz="5200" b="1" dirty="0"/>
              <a:t>M to M; M to F; F to F; </a:t>
            </a:r>
            <a:r>
              <a:rPr lang="en-US" altLang="en-US" sz="5200" b="1" u="sng" dirty="0"/>
              <a:t>2/3 Less: </a:t>
            </a:r>
            <a:r>
              <a:rPr lang="en-US" altLang="en-US" sz="5200" b="1" dirty="0"/>
              <a:t>F to M; </a:t>
            </a:r>
          </a:p>
          <a:p>
            <a:r>
              <a:rPr lang="en-US" altLang="en-US" sz="5200" b="1" dirty="0"/>
              <a:t>57% Targets: Women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5860232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dailymail.co.uk/i/pix/2012/07/27/article-2180041-143F8C89000005DC-873_634x3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5"/>
          <a:stretch/>
        </p:blipFill>
        <p:spPr bwMode="auto">
          <a:xfrm>
            <a:off x="6933234" y="0"/>
            <a:ext cx="5258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069" y="0"/>
            <a:ext cx="7176303" cy="6858000"/>
          </a:xfrm>
        </p:spPr>
        <p:txBody>
          <a:bodyPr/>
          <a:lstStyle/>
          <a:p>
            <a:r>
              <a:rPr lang="en-US" sz="7200" b="1" i="1" u="sng" dirty="0">
                <a:solidFill>
                  <a:srgbClr val="FFFF00"/>
                </a:solidFill>
              </a:rPr>
              <a:t>Every</a:t>
            </a:r>
            <a:r>
              <a:rPr lang="en-US" sz="7200" b="1" dirty="0">
                <a:solidFill>
                  <a:srgbClr val="FFFF00"/>
                </a:solidFill>
              </a:rPr>
              <a:t> A.S. Has Been Bullied: </a:t>
            </a: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School </a:t>
            </a:r>
            <a:br>
              <a:rPr lang="en-US" sz="7200" b="1" dirty="0">
                <a:solidFill>
                  <a:srgbClr val="FFFF00"/>
                </a:solidFill>
              </a:rPr>
            </a:b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Work </a:t>
            </a: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Neighborhood</a:t>
            </a:r>
          </a:p>
        </p:txBody>
      </p:sp>
    </p:spTree>
    <p:extLst>
      <p:ext uri="{BB962C8B-B14F-4D97-AF65-F5344CB8AC3E}">
        <p14:creationId xmlns:p14="http://schemas.microsoft.com/office/powerpoint/2010/main" val="22189914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37846" y="-984739"/>
            <a:ext cx="6857998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2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82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82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00" b="1" dirty="0">
                <a:latin typeface="Arial" panose="020B0604020202020204" pitchFamily="34" charset="0"/>
                <a:cs typeface="Arial" panose="020B0604020202020204" pitchFamily="34" charset="0"/>
              </a:rPr>
              <a:t>UPS</a:t>
            </a:r>
            <a:r>
              <a:rPr lang="en-US" sz="82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82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Birmingham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br>
              <a:rPr lang="en-US" sz="93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3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</a:p>
        </p:txBody>
      </p:sp>
      <p:pic>
        <p:nvPicPr>
          <p:cNvPr id="1026" name="Picture 2" descr="Joe Tesne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4714" r="18742" b="8508"/>
          <a:stretch/>
        </p:blipFill>
        <p:spPr bwMode="auto">
          <a:xfrm>
            <a:off x="5416062" y="0"/>
            <a:ext cx="6775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71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91200" cy="6858000"/>
          </a:xfrm>
        </p:spPr>
        <p:txBody>
          <a:bodyPr/>
          <a:lstStyle/>
          <a:p>
            <a:pPr algn="ctr"/>
            <a:r>
              <a:rPr lang="en-US" altLang="en-US" sz="7200" dirty="0">
                <a:solidFill>
                  <a:srgbClr val="FFFFFF"/>
                </a:solidFill>
              </a:rPr>
              <a:t>NASA </a:t>
            </a:r>
            <a:br>
              <a:rPr lang="en-US" altLang="en-US" sz="7200" dirty="0">
                <a:solidFill>
                  <a:srgbClr val="FFFFFF"/>
                </a:solidFill>
              </a:rPr>
            </a:br>
            <a:r>
              <a:rPr lang="en-US" altLang="en-US" sz="7200" dirty="0">
                <a:solidFill>
                  <a:srgbClr val="FFFFFF"/>
                </a:solidFill>
              </a:rPr>
              <a:t>Houston</a:t>
            </a:r>
            <a:br>
              <a:rPr lang="en-US" altLang="en-US" sz="9600" dirty="0">
                <a:solidFill>
                  <a:srgbClr val="FFFFFF"/>
                </a:solidFill>
              </a:rPr>
            </a:br>
            <a:r>
              <a:rPr lang="en-US" altLang="en-US" sz="20000" dirty="0">
                <a:solidFill>
                  <a:srgbClr val="FFFF00"/>
                </a:solidFill>
              </a:rPr>
              <a:t>2 </a:t>
            </a:r>
            <a:br>
              <a:rPr lang="en-US" altLang="en-US" sz="9600" dirty="0">
                <a:solidFill>
                  <a:srgbClr val="FFFF00"/>
                </a:solidFill>
              </a:rPr>
            </a:br>
            <a:r>
              <a:rPr lang="en-US" altLang="en-US" sz="9600" dirty="0">
                <a:solidFill>
                  <a:srgbClr val="FFFF00"/>
                </a:solidFill>
              </a:rPr>
              <a:t>Dead</a:t>
            </a:r>
          </a:p>
        </p:txBody>
      </p:sp>
      <p:pic>
        <p:nvPicPr>
          <p:cNvPr id="708611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333"/>
          <a:stretch>
            <a:fillRect/>
          </a:stretch>
        </p:blipFill>
        <p:spPr>
          <a:xfrm>
            <a:off x="5791200" y="0"/>
            <a:ext cx="6400800" cy="6858000"/>
          </a:xfrm>
          <a:noFill/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69303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877800" cy="784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13360"/>
            <a:ext cx="69342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Ohhh</a:t>
            </a:r>
            <a:endParaRPr kumimoji="0" lang="en-US" sz="112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572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562706"/>
            <a:ext cx="6019799" cy="685799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FedEx </a:t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GA Apr ’14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  <a:b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Wounded</a:t>
            </a:r>
          </a:p>
        </p:txBody>
      </p:sp>
      <p:pic>
        <p:nvPicPr>
          <p:cNvPr id="2050" name="Picture 2" descr="The shooter was identified as Geddy Kram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r="24051"/>
          <a:stretch/>
        </p:blipFill>
        <p:spPr bwMode="auto">
          <a:xfrm>
            <a:off x="6019800" y="1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129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shooter was identified as Geddy Kram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r="24051"/>
          <a:stretch/>
        </p:blipFill>
        <p:spPr bwMode="auto">
          <a:xfrm>
            <a:off x="0" y="0"/>
            <a:ext cx="3470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oe Tesne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4714" r="18742" b="8508"/>
          <a:stretch/>
        </p:blipFill>
        <p:spPr bwMode="auto">
          <a:xfrm>
            <a:off x="3470032" y="0"/>
            <a:ext cx="3774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333"/>
          <a:stretch>
            <a:fillRect/>
          </a:stretch>
        </p:blipFill>
        <p:spPr>
          <a:xfrm>
            <a:off x="7244787" y="0"/>
            <a:ext cx="4947213" cy="6858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946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sz="11500" dirty="0"/>
              <a:t>Where Do Active Shooters Come From?</a:t>
            </a:r>
          </a:p>
        </p:txBody>
      </p:sp>
    </p:spTree>
    <p:extLst>
      <p:ext uri="{BB962C8B-B14F-4D97-AF65-F5344CB8AC3E}">
        <p14:creationId xmlns:p14="http://schemas.microsoft.com/office/powerpoint/2010/main" val="36082497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itle 1"/>
          <p:cNvSpPr>
            <a:spLocks noGrp="1"/>
          </p:cNvSpPr>
          <p:nvPr>
            <p:ph type="title"/>
          </p:nvPr>
        </p:nvSpPr>
        <p:spPr>
          <a:xfrm>
            <a:off x="148590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         Shooter</a:t>
            </a:r>
          </a:p>
        </p:txBody>
      </p:sp>
      <p:pic>
        <p:nvPicPr>
          <p:cNvPr id="452611" name="Content Placeholder 3" descr="https://encrypted-tbn3.gstatic.com/images?q=tbn:ANd9GcSd1BCb5YXbELTDWGDTOcq3HHDH4La7WKOzd-VGQfNob4AwkUC9n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12192000" cy="243840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Active         Shooter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38100" y="2631832"/>
            <a:ext cx="12192000" cy="4929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Daily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Workplace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Violence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283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AutoShape 2" descr="data:image/jpeg;base64,/9j/4AAQSkZJRgABAQAAAQABAAD/2wCEAAkGBxQSEhUUExQWFhUXGCAaFxgUGRoZGBoeHhgcGBwcHx0aHSgiGhwlHBgaITEiJSksLi4uHCAzODMsNygtLisBCgoKDg0OGxAQGywlICQ0LCwtLywsLCwsLCw0LCw0LCw0LCwsLCwsLCwsLCwsLDQsLCwsLCwsLCwsLCwsLCwsLP/AABEIAP4AxgMBEQACEQEDEQH/xAAcAAACAwEBAQEAAAAAAAAAAAAABgQFBwMCAQj/xABNEAACAQMCAwQGBwUFBQQLAAABAgMABBEFEgYhMQcTQVEiMmFxgZEUQlKhscHRIzNigpIVJHKy4UNTc6LwNGOTswgWJURUVWSDo8LD/8QAGwEAAQUBAQAAAAAAAAAAAAAAAAIDBAUGAQf/xABCEQABAwIDBAcHAgUCBgIDAAABAAIDBBESITEFQVFxEzJhgZGhwQYUIrHR4fAzQhUjNFJiQ/FTcoKSosIk4iVjsv/aAAwDAQACEQMRAD8A3GhCKEIoQihCKEIoQihCKELw8qjqQPecU26VjOs4DmUoNcdAuDahEPrr86jHaNKNZG+KcEEh/aV4OrRfb+4/pTZ2tSD9/kfolCll4LwdZi+0f6T+lNnbVIP3HwP0Xfc5eHmvn9sxeZ/pNc/jdJxPgV33OXh5r0NYi+0fkf0pQ2zSH9x8D9Fz3SXh5he11SI/XHxyPypwbUpD+8eYSTTSj9q6peRno6/MU+ytp39V7fEJBhkGrSuwOakAg6Jtfa6hFCEUIRQhFCEUIRQhFCEUIRQhFCEUIUae/jT1mGfIcz91Q59oU8OT3i/AZnyTrIJH6BV82vD6qk+1uVVU232jKJl+eX1UplCf3FQpdZlPQhfcP1zVdLtmqfoQ3kPrdSG0cQ1zUSS5dursfiagyVM0nXeT3n5J5sTG6ALjUeycQTiugX0QuT3cY6ug97AfnTghkOjT4FJL2jeuLapAOs0X9a/rSxSznRjvArnSs4jxXwavb/7+L+tf1rpo6gf6bvArnSs/uHiva6jCeksf9a/rSTTzDVh8Cu9IziF2SdT0ZT7iDTZY4agpQcCumKSur6rEdCR7uVda4tzabcslwgHVSI9QlXo5+PP8alx7Qqo+rIe/P53TTqeJ2rVMh11x6yqfdyP51YRbemb12g8svqo7qFh6psp8GtRt1yvvHL7qs4dt0z8nXbz+oUd9HINM1PilVhlSCPYc1aRyskF2EEdijOaW5EL3TiSihCKEIoQihC8SSBRliAPbSJJWRtxPIA7V1rS42AVVda4o5IN3tPIfqfuqjqdusblCL9pyH1PkpsdE45vNlVXF/I/rMceQ5D7qop6+on67suAyH5zU1kEbNAockgUZYgDzJwKitYXGzRfknSQNVQajxtZw8jLvPlGN339Pvq2p9hVs2eCw7cvuor62Fm+/JLt92njn3MBPkZGx9y/rVvD7Kn/Vk8B9VFftL+1viqG77Qb1/VZIx/Agz82zVpF7O0TNQXcz9LKO6umOhsqqfiO8lODcSknoFYjPuC4qfHsyjj6sbfC/zTLqiV2rivg0u9l/2F2+fOOZh94qSGxM0DR4Js4jrdQr7TpYGCzRPExGQJEKkjzG4cxTgcDoUmy7y6FcLAty0DiBvVkwNp54Hu58udGMXw3zRhVfiu3RZS5NKmWITNDIIm6SFG2HPIYbGOtcxC9roso4UgbsED7XMD50GxyKBku9tqsq80mkH+F2/WmX0kLxZzAe4JYkeNCfFWttxlep0nZvY4VvxGagybEoZNYwOVwnW1czf3K6s+0y4X95FG/+HKH8xVbN7L07v03kc7H6KQ3aMg6wBTBY9pNs+BIkkZ924fMc/uqqm9mapnUId5HzUlm0Yz1gQmXT9bt5/wB1MjewHn8jzqlnoqiA2kYR3eqlsmjf1SrFGIOQSD5jlTDHuYcTTY9icIBFirC21mRfWww9vI/OrWn21UR5P+IduR8fqCoslHG7TJW9pqkb8s7T5Ny+/oavqXatPPlex4H8sVBkppGdo7FOqyUdFCFF1K57uMsOZ6DPtqFtCqNNAZGi5yAT0EfSPwlK9xcM5yxyfw93lWLnqJJ3YpDcq4ZG1gs0Km1riK3tR+1kAbwRebn4D86kUezairP8puXE5BNy1EcXWKQtY7SZXyLdBGPtPhn+XQffWppPZmJmc7sR4DIfVV0u0XnJgsk6/wBSlnOZZHc/xEkfLoK0MNNDALRtA5BQXvc/NxuotPpC0Lsv4Fg1FJpJ5JVEThdsZVQQV3HJKk/LFR55iywCW1t09aPwvoHeiCMwTzNnCmYzNyBJ5biBgA+Aph0k1rnIeCVZqgdn3D8VvreoIq8oVXuQee1ZMOcE8+Xq56499KleXRNPFcaLOXzWu2hYJZY1tC/duybjKFyVJU8th8RQylJAN0F65du7B7SylwATJ78BoixGf5R8qKXJxC6/RcOJOXC1sPMQ/wCfdSmf1B71w5NWP1LTa2DijlwvaDzEP3ndUNn9Qe9OOyamThjXIrHQba4mVmRUUFUALEtJtGAxA6t5029hfKQF1ps1ddIvdM1uKZFg5qBv7yNVkXfu2srLnn6J5g8sVxwkiIN10EOWW9l/CMOoTXEVwXxGgIaMhTuLFc8wQenQg1KnkLACE21t006l2IeNvd/yzJn/AJ0I/wAtNCr4hKLFmPEOiS2Vw9vNsLpjJjJZTkBhgkA9D4gVKY8OFwkEWKrgfHxrpAIsVxXmlcXXdvgLKWUfVk9IffzFVdVsWkqMy2x4jL7KRHVSx6HxTpo/aVE+FuIzGftJ6SfEdR99Zyr9mZmZwOxDgcj9FPi2i05PFk52N9HMu6J1dfNTn5+XxrOzQSQuwyNIPap7HteLtN1bWWpvHyzuXyP5HwqZSbUnpyBfE3gfQ7vkmpaZknYUzQShlDDoRmtlDK2WMPboRdVDmlri07lWcRv6Cjzb8Af1qm2++0LW8T6FS6EfGT2JO4hujFbTSA4Kxkg+3HL76oKCIS1MbDvIU+d2GNxWDSysxLMSWPUnmTXqTGNYMLRYLOEk5leKUuIoQihC2jsGhD2t4hzhpADj2x4qFVdYJxmit9H4S0rSJFna5AlQEK1xMgxlSpwo2gnBPgaQ6WSUWsugAKF2d6vHd6zqU0XqOibTzG4J6G7B5jOM+6lTNLYmgrjTdxWW8RcP3bXdyFtp23TykFYnYHMjEHIGMYNS2PbhGfBJIzWj9tqEadYgjBEigg9Qe4blUam67vzelu0XXWtJmuOHLKOCNpH2QNtXGcbck8/fXA4NnJPagi7VlV/wxeQIZJrWZEXqzIdoycDJ6DnUoSNOQKbsVpHG5xw3p48xb/8AksfyqPH+u7vS3dVfdcOOFIfdF/54rjf6g9/yR+1KnZlpN9cm4+gXQtygTvCScPnftHJT0w3zp6dzG2xi6S250TN2AQkT32eqrGp8frS/P1aaqz8LfzglMV3qXZxeJI8tjqUsZdmfu5C2zLHOMqcY96Gm2zstZzV0tO4rIeL47lbyZb199wpUSMCCD+zUrjAAxsK+A9vPNTI8OEYdE2b3zVPS1xFCEUIUnT9QkgbfE7I38J6+/wA6YqKaKobgkaClMe5hu0rfbGfvI0f7ShvmAa8rmZgkc3gSFpWHE0FNuhvmEewkffWv2M/FSN7LjzVTVi0pULiRuaD2E/hVb7QO+KNvP0UigGTjySH2hSbbCb27R83FRdhNxV8fZc+RTtabQlYrXpCoUUIRQhFCFsXYg2LK/PTDZz/9qodV1mpxmhWNRDkD4kcz41NKbTX2e8Wf2bctKUMiOmx1UgN1DAjPIkEdD5mmZY+kbZKabFaJL23wfVtJj/iZB+Gaj+6HiErpEh8fcdvqhjXuhFHGSQobexYjGScDHLkAB4/J+KHo0lzrq60ftbuLW2hh+iIVhjWMMzuuQqhQT6OATikupg5xN9V0PRxH2oT31pLB9C2rINpkR2cDBDdO7Azy6Z8a4ynDHA3/ADxQX3CoeIOOhc6dbWPdBDb93l94O7u42j9XA25znqacbCQ8v4rhdcJy4H7T7SCyhtriOXMa7dyqrow3Eg9c9MeFMS07i4uCU14AsmSHtO0mJHaIlWIyUSBkZj4D1QM+0nFNmnlOvzXcQS9/6Pzgm8JI3sY+WeZ/eE48cZJpyr3LkanP2a39uxey1SQZydsu4AknPPBKn+ik9Ow5Oau4SNCsn4uFx9NnF2yvcBgJWXG0kIoGMAD1QvgKlx2wjDomze+aqKWuIoQihCKELeOFn3Wduf8Aul/DFeWbRbhq5B/kVo6c3ibyTpw43oMP4vyFXuwHfyXjt9AoVcPjB7FE4iP7RR/D+ZqDt516ho7PUp6hHwE9qz3tRfFiR5yKPxP5U57NtvW34Arm0D/J7wsgr0BUiKEIoQvqKSCQCQvrEDIHvI6fGhCbdD7ONQulBWIRxNhg0zBVIIyDtGWPI+XjTTp2N3pQaSmpuxSRYXZrpTKFJVVjOwkDOCxbPPpnHwpn3oX0SsChdinC8N2089xEskSBURZAGXe3pE4PLIAUfzGlVMhZYArjAlntF0QWeoTRIu2MkSRgdArjOB7A25R7BTsL8TASuOFitY4a4gXTtAt7hkLhRjapwTvmIHM/4s1EewvmISwbNUzgrtEj1OZ4BbumIy5LsrKRlVIwP8VJkgMYvdAddKmg8fRaZLNYfRmZVu5VVkYAANMQBtI8OnXwp10JkAffcuB1sk68ccd2+nSRxzQySmRSw7sIcAHHPewpmKFzxcFKLgFS3PCltqWlGWC3jjmkDzQvsVZMmRnCMw8GztIyQM8ugpYkcySxOS5YELCYomZgiqS7EKFx6RYnAXHnnlip6aWicc9ncWnafHc95IbgMiuMrs3EEttwuRgjlz8KjxTl78O5Lc2wupdtw/xBaor287yqVDBRMJMAjONlwMDr4Ukvgccx+dy7ZyQ+JYbvv3lvIpI5JGyxeMopOAOXLaeQ8KfZhtZpSDfeqmlriKEIoQihC3Tg3/sNv/wxXmG1f62XmVoaX9FvJOvDZ5P7x+dW3s+fhkHaFFr9WqJr5/a/yj86r9t/1fcPVP0X6Xes27WX/usY85R9yNU/2XH/AMl5/wAfUJnaR/ljmsy0+wlncRwxtI56KgJPvPkPaeVbkkAXKp7K81vgW+tIe/nh2x8txVlYpnkNwUnHPlnmKQ2ZjjYFdLSFoei8PaRZafa3t7HuaaNGzLvkBd4+8KrGPRxyOMjoOtR3Plc8tbuTlgBdU/G/aXbXFpLZWlsyo4A3HbGFAYNkIufLHPHWlRU7muDnFJc8EZJn44vb2PTrBbEy75FRW7ldzbe5B64JUZxz5U1EGF7sSU69sl67N9Lu7SC9n1AupdQ2ZpQ7BUVyxPpHb186JnNcQGIaCNVDtNAvINAt4LOMm5lZJXOVUplu957yOm1ExSi9rpiXaIsbZKN27aUWhtrsrtcfspBkHG4blyR1wwYcvtV2ldmWrjxvV7oMVm2gWy35Vbcou7czIM7yV9JCCOYB602/F0xw6rrermrGx0jStKjN7EoiRkA7zfLKGViGUDczdSBgj2UkvkkOErtgM1gs159J1DvQMd9dBwD4B5sgH4Gp4GFluz0TWpTr2+P/AH6EeVuD85H/AEpml6pSn6pz0TXvoOk6U7fu5GiikJ8FkR/Sz4YbafcDTLmY5HDmlXsAvUHAkVtqc+pSMqwIpmRfBZCG71j7AMsPa/8ACK50xdGGDVdw53VT2w6mLnRLedQVE0kbhT1AaKRgD7elLp24ZbcFx2iYON9R1G2htm0+ISgKe+XZv6Ku3kGDfa9Wm4mscTjK6SRos+1nj+XUBDY3VoI2a5h3c2GR3oBBjdcgHOPWqQ2EMu5p3FIxXyKj9sHCCWU0c1ugSCYbSq+qkg54HkGXmAPstXaeUvFjqh4slVeGrg2YvQgaAvsypywO7Z6vU5blyzTuNuLDvSbG11Tg0tcRQhbrweP7lb5/3YrzDav9bLzK0VL+i3knPhr6/wAPzq09n9JO71UWv/b3qJr374+4VA21/VnkE/R/pLM+18/3WP8A4n/6NVn7Kj/5D+Xqo+0uo3mnLifX7bQYIore2G6UNsC+iDt25Z35sx9MeZPsrTsY6Y3JVaThC5cEcTvrFnex3KICAVPdggbXRsciTzGD40Sx9E4EIacQzXa3awGjae2o7DEIYiocMQX7nlhV5sdu7l76Dj6V2DVdNrZpS4p7RdP+hz2llasBLGyBgiRIMgjOPWJHXBUe+nmQPxBzikl4tkm7i3i19L0+0eONZGdUjG8kKMRbs4HX1emR1piOPpHkFKJsFmlrxPfaxdQWk02IpZAJI4xsQovpuDjLH0FbkSRnFSujZG0uA0SLklM3aP2k3NvePb2jRqkSqGbYGO8jcQM8gACo6dc01DA1zcTl1zjfJcrPjCPUNIuoL+5iW49Luy+1C5GJIyFGM4YbeQ8K6YiyQFgyQDcZqDrGuW78OQW6zRmde7zEGHeDEmTlc56c6U1jhOTbJcuMKkdl3GFv9Gl0/UHRYdp7tpThSretGSehBOV95A6CuTxOxB7NV1p3FI81rDbajGqTpNAk8bCVGDLs7xW5kfWUZB92fGnwS5mYsbFIyBV72x6xDdXyPBKkqLbqu6M7hnvJCRkeOCPnTdO0tZYhdec1ZcZarA+gafDHNG8itEJI0cF1xBIG3KDkYYgHPiRSY2kTOJH5dKdoq3Xe0aS50yKy2sJAAs8hIxIqeqBg5y2F3ZHgRzzSmwBr8S4XZWTD2jjHDunj/g+P/wBO9Nw/rnv+a67qhM/aLxjc6aLUwRLJG6t3hdXIG0JtG5SNpOW6+VNQxNfe5XXEhJGp8fLqs+mp3HdOl7CzEOHUjeq4B2g+OcY8PGpDYejDs9xXMVytH4rSPURd6acCZIkliJ8znafgy4PsaosZLLPSjnklLRtRaw4egmaPcyXJLRsdpyt24IJwcEFfLwp57ccxAO70XNGqWNG0ziCN5oA1vcrjvCFAYEg43qPRkB2n0gc8uo6UnFJCbHMIsHLL+L+DrnTmAnClGOElQ5VvHGDzVsc8Ee4mpUcrX6JstIWt8OJttLceUSf5RXl+0HYqqQ/5H5rRwC0TeQTfw2PRc+0fhV37Pj4HntHyUKv1aoWvD9sfcKr9tf1Z5BSKP9JZl2w/9lj/AOIf8jVZeyv9Q/l6qPtLqN5qZ/6QXrWP+Gb8Ya1lJ+7u9VWPXrs4jax0e+vJAV7wHugeRbahVCM/akcgeePbRN8cjWhDchdMtvo9pdaNp63kvdwpFFIT3gjBIh24LHw9LPLB5Cmi5zZXYdUqwIzSjxbqehw2c1vZRxvM6bVdIy+D1BMr9f5STTzGzFwLtPzcknCBZLnF/Gf9owWtrHAy9wBzzuZiI9nJVHIePX5UtjBFd7jl4DxSb4sgqyy4MvZeYhKDzkIT7j6X3VCl21RRnCH4jwaC4+WSebSyuF7WHbkra37OXx+0uIk9iAv+a0kbSnk/Rpnn/msz5pBbCzrytHLP5Kzh4BtR688z/wCEKo+8E/fSv/yz9GRtHa4k+WSbNTRt/c48hb5qbHwjYL/spG/xSN+Rrvue03dado5Mv8ymzX0w0jJ5uUlNAsh0tE/mZj+Nd/hdUetVO7mtCT/Eo90Q8Suo0i0H/ukP9I/Sj+DynWpl8R9Fz+Jj/hN815bRbI9bSL4cvwFc/hNQNKp/eAV3+Js3xN8So0vClg3+wZPajt+ZxXDQbSb1KgH/AJmD5gpQ2hTHrRkcnKuuOz+2b93PIh8BIoYfcB+NJL9qxdaJjx/i6x/8k6J6N+ji3mL/ACUDVODL9ohGs/0iFfVTvWwvIjkrnauBy5GkfxiKI/8AyI3xniW5eI1TwpzIP5Tg7kfRNdv2sXNvhL6wIAGC0eVz8Hyp/qp+LoJxeGQH88fJJdjZk8WXO84r0m6ms5IolhnF1GztJGIyqgkks65Ujdt6n208I5WggnKyTdpVbxjxH9D4h+kqcogjV9vPdG0alhy68m3D2gUuNmKHCuE2cm3tpZBpS93ja86MNvQ7t8hb4kk59tM09+kzSn6Jc7EmKwamw5ERoQfaFmNOVWrfzgks3pB1biq6u7eOC4k70RtvRmH7TJUrgsPWHPxGfbUhsbWOJCSSSFt1nHtjRfJQPkAK8nmdikc7iT81pmCzQEz8OL+zY+bfkK0+wW2gceLvQKtrj8Y5KBxAP2v8o/E1Wbc/qv8ApHzKk0X6ff8ARZp2vpmzU+Un4o1TvZZ1qpw/x9Qmtoj+WD2rRuL7bTsQz6iY8RA92JTyJbaThOsh9EcsH3Vpoy/MMVYbb1knaV2gi/C29upS2QgksMNIR6vL6qDqB1zjpipcMODM6pDnXStoGhS30m1WAEajc8hJCLnAA8fPAGB7qara5lI0EgkuNgBqSlRRGS+dgMyTuCe9P4Ms4ub7p2/iO1PkPzzUVsO1KnNxbE3gPid9Amn1dLFk0F58Ar6GQRjESJGPJFAp6PYNLfFNikPF5J8tFGftWc5Ms0dg9V8dyepJ95q2igjiFo2ho7AAoD5HyG7yTzN15p1IXK5uFjUu5wqjJJ8K4TZdAJNgqP8AtqWaX+5R9/Ei5lI9HJzyCs2BuA548ag1e0YKUt6V1r/nh2qfT7Pklacs1IbWZWG2OzujJ4B4yig+1zyxSX7Vo2txGRtuYPyzQ3Zk5dYhc4bO/tF3Sr9JRvSYRZMkZJyQAfXUez7hVfSe0VJM8sJw8MWQPfu5FTKnZDw0Ob5fnmvN3q9y6k21pMQvpO0qFBgcyFBwWb3Z9xqwl2rSRuDTI257b/K9u9RYtmym5cCrDStYhuBmJwTjJX6y+8e+p4IKgPjczVT6UkIBrhFxYoGWa7i6bGGww8Q4yKqqjYtHMcRZhdxb8J8lOi2jUR5Yrjgc1R6nwnZ3GTtMDnxj9U+9enyA99RDSbRpf0XiVvB+Tu52/vU1ldTS/qNwHiMx4JN1vge4tlLqBLEOe6IcwPMr+YzXafbET39FMDG/g7LwO9SHU7sONhDm8QuV/wAWSzafDYuoKwyBkkyd20K6hCOmBv5HyUDHjVkIwHl3FMXuLJz7GGH0bVBnn3S+/wBSb9aYqdW/nBKZvWaaPB3ksKfadB82FO1MnRxPfwBPkuRjE4Dkv0LXky06aNFXEK+3J++tpshtqRvbf5qmqzeUqt4jX01P8P5/61UbfbaZh4j1+6l0J+AjtWddqUebE+yRPxI/OlezTrVtuIKNoD+T3hZPeXckz75XeRzy3SMWbHgMk9B5VvwABYKkXGuoTx2WN6d0PExD7if1FUu1sp6U/wD7B6KRF+jMP8T6p0rSLOIoQihC8CVSxXI3AAkeIBzg+7ka4ixtdU/FJ3xpbL69w6xjzAyCze4AVHq52wQukdoBf856KXRQmSUAJn1vUksoA2EVQyoqsdgwWAOMA9Fy3TwNeW0dNJXT4SSSQSTa509Tl3rZyyNhZfuXTXNVS3gaVnC8jsJ5gttJUcuucUiipH1E4ja2+efYL5rs0ojYXEpa4C4ua5LR3Dp3pI7tQu3cNpLe/GKutt7HbTASU7Th/cb3tmLKJR1ZkJa857ky6hqoimgiOMzMwBLAEbV3dMelk8veR51SwUhlhklF/gAOl73PHdbXkpb5Q17W8Ut69AINRhlAAS4jaJiAAN4IZSfaRy+FbH2Wqy+J0Tjm05cj9CPNUe2oMg8K0rWrOL4DQhfaEIoQvlzJtt7lvAQt/lNZ32gGI07eMgVxsjIyn/FYoKuEtdLe4eNtyMyNgjKEqcHkRkeBHUeNcIB1QrvgO2338A8FJb+lSfxxVXtuXo6GQ8RbxKkUjcUzVt1earQpusE2xoP4R+Fb2iZgp2N7AqOY3kce1VnEi+ofePwql9oGfpu5j5KXQHrDkkPj+DfYT/wgN/SwNQthSYK+PtuPEJ+tF4XLE69JVAihCcey5/71Kv2oG+5k/U1S7b+FkL/7ZGeqk0wxY28WlPdaRZpFC6ihCVY7Se5vp5LVkBgVUO/Ox85LISOmDn4gVT7R2rFQub0lzivputvsrijojUQkd6aOH9AdJTc3LK85Xaqpnu4l8QueZJ8Sax+2duGtHRRizO3U/QK7oaBtOLnVV/FlysTubhHbcUEDKhaNVDozqcerISGJJ9ZdoHQilbLidK1ogcBbFjF7OJsQ09rRcW4G5O5KqHBpJeOFuFt/f6Kl4xJ+g+irLB9IXuBICHClHJG08wgb1QeeOWAAKstk4ffviIMmA47aXuN+8261sr53vdR6q/Q5aXy5WPlwVD2fD/2hB/N/5bVZ7d/oJO7/APoKNR/rt7/kmLV7i37+MXhIn71u9JDZVO7cRGEgeoG2lSOe7meY5VFLHUdC40gBjwjDmMziGLHffa4N8rZDJS5HMxjpOtc35WNrdn4U0nTTe2QjuQVc81bo4Kk7JMfVYjBK+GSKpBVChrTJTG44bs9W33gHQ9gKlmLposMn52qnuNE1ExtGZodoB/aqG71hjpt6Bj5g/rWoHtVTuaBhdc8vn9lT/wAFIde4t+bvuvnCBBs4CPs/fuOfvrUtyCop/wBQq4pSaRQhQeKJtmn3J+0Ag/mIH4NWd2mek2jTRjdicfT5K62aMNPK/jYfnishzVwuooQnjsmtd1zJJ4JHj4sw/JTWa9qJcNM2PifkPup+zm3kLuAWrwpuYL5kD5msRFH0j2s4kBXDnYWkpzAr0QCyoFWcQpmMHyYfmKpdusvTh3Aj1CmURtJbsSdrtv3ltMn2o2H/ACms5QydHUxv4EfNWEzcUbh2FYJbQtIQqIzseiopZj7gASa9VOSzYzTBZ8CajLzWzlxjPpgR/wCcimzMwb13CVI4FjeDU0ilUo/pxurciDsLYPyFVO3hioHOG7CfMKTRZTAHfcLQSMcq0LHY2h3HNZtzcLi3gilrioxJcXdxNbQskKxbe8lOWchxkbRyAPIjr8ap9rbWbQMBLSSb2t2W1O7Xgrag2eJ/iJTboejx2kQiiBxnLM3NmJ6sx8TXnNbWy1cpkk7huA4BamGFsTcLVYVETqr9S1u3t/300aHyLDcfco5n5VLp6GpqP0mE9tsvHRNPmYzrFKvFjPqUSR2sMpAkD97IvdR42sOW/DHr4LV5ssR7MldJUyNGVsIOJ2o4ZDTiodTiqGhsYOt7nIKj0Thu6srmOdou+jQtu+jsHYeiyHkcEkHqPYas6zadJXU74GvwONrYwQNQdc9Qo8VPLDIHkXA4Zp8teIrSZgO8VZB0SYd3IPcJAD8qy0uzayFpOElvFpxDyv5qybPE4659uXzV1Vcn0UISJrVo+ml5ohvtGbc8ecNEzHGUJ6qSfV8CfAc632wtudOBTy9fcf7rD528eaz20tmj9RiuVbIB861Szi+11CXe0m422cMfjJIWPuUH8ytZuP8AnbXlfujaG95z9Sr+AYKJo/uJKueFuDINR0aGMq0VxGXKyshU5d2cHnjvImUrgjy5HIqdJK5kpO7880AAhSNO7PNP0yIXGpyrKw+q/KHPksfrSn2HOfsiuGd7zZgXQ0DVROz1A63NyFCi4uGZAABhATtGByGCWGPZWR9pprzsiH7RnzP2srTZzLMLuJT5okW6Ufw5P5fiartjxY6pp4XPp6p+rdhiPametoqdRNWTML+7Py5/lUDabMdI8dl/DNP0zrShKdYdXSTuxZFh1G+hIG4KQhPXCSkMB79yfKvTzJ0tPHJxAPiFnLYXubwVncdqUy6mLNoI0jFwIWYlmcgvtDDoBnKnoaUKcFmK+5cxm9lS9qMP0fW7afoJBGSfarmNv+QpTUzOmopY+w/K480phwytPaFe3a4dh7f9al7Il6Whid/iB4ZeiqK9mCpeO355qt1bU47eMvIfcB6zHyA/6xVgTZR44y82CquENZiiEsrsZbi4YMYrZTKyqBhVJXkDzPUj7jWL27DPWSiwDWMv8TyGgk6kXztluHotVQYII7ak7hmmL6ffTfurZIF+3dPubH/Djzg+9qovd6CH9WUvPBgsP+53oFOxzO6rbc/oFF1LR5BE8lzczzbVJ7q3BiQ8vVxHlyPDJPmafpq2Iytjp4mMuQMT/iI7buyv3diRJE4NLnuJtuGXyUnhO1tTCJorZYc59cAycvFmOTz69ehB8aZ2pLVtmMMspdy6vcNPLXJKpmxluJrbfNSNR4ktUJjaYM55bIg0j9PKPJH3UzT7Mq32kawgDe6zR4usPmlvnjGRPhn8lScMajaWatG08ql23A3aSRDmBkAuNvNst5+lzz1qy2lTVlY4SNjaQBb4C13LTPSw4ZZW0TED44vhJOfG4TXcW0NwnprHKh6ZAcH3GqNks1O/4SWkcwVLLWvGdiEq6dbQPPLDaS3Fs8WNwQ7os5II2PuTAwOmOvsNXlRLUMgZNVMZI12hIs7dvFj5HTtChsDHPLIyWkeHqFa79Qh6rDdL/CTBJ8m3IfmKgW2dNoXRnt+NvlZ3kU9edvB3kfoq7iPV4p7aaCdJbZ3XC/SEITcDuX9ou5MblHjUygopYKlk0JbIAc8BztofhNjoeCanla+MscC0njp4qFwzrqToqFgJVGGXI545blI5MD7K9GY4ELITwljidyvAKUSBmUxa+QSR2lFpryK2jBZlRUUDqXkPIew42VmthnHHJVO/1Hud3DT1Wlqm4MMQ/aAO9aiOJNQs4R3+lExRoMtbTo+0KAPUwDy+QqX0bHHJ3iE3cjclbiftSsby0mT6LIZShWMzRxMqsRjO4OSCOvSnmUz2uGaSXiyvOGLDuLWGPxVBu959I/eTXnO0qjp6qR+65ty09FfU8eCNrU48OR+izY6nGaudgRfA+S2+yiVzviDVc1oFAXl1yCD4jFJe0OaWneug2N0mMuCQeoOPlXnbmlpLTqMvBX4NxdZ7e6kum64ly4PdSJ6ZUZOGXYxx44ZVYit9sKTp9nhm9pI9R81SVrcE9+Oavta1+wmvbW6s7eS6ZJGM5t7WRiymMqDkoAzKypjny51ZtY8NLXG3DNR7gm4VF2vTXV2Irn6FNb28AIEk2xXLSMoGUDFlGVUD388U5ThrbtvclcfdX6XIljimHSSNW+JHOofs+ejikpzrG9w7jmPVRdrtvK2T+4DxH4Eua7aIb2xd1DhpO7ZW5g59Xl7Cc/AVL2vjFHI5hsQCbjszSdlkGUNIuLpr4gtwlpIkTx2+UIVjtjUZBGM/V945jwrzuhkL6tj5WmTO5Gbj4b+WhWqmbaMhpDVV6XxMqxCNTLezDkzwIxQnJ5l2ARR7jyqbU7Lc6QvdhhYdA4i47hcn1TUdQA2wu49illtQnGAsNqh+3+3kx/hGEHzNR7bOgN7ukPZ8DfHN3kEv+e/g3zP0XODhuGYnv7iS6IOGVpMRj2d3HhR7jmlv2nNAB0MQiB0OH4j/ANTrnwSRAx3WcXd/oFQaLxzbRmSMW6W6gN3bJzBIzgMAoIJ+NWtZsGpkDZDIZCbXB3X1tc7u5Roq2Nt24bcF14DQyQvd3N07jLLKkrBogAAeYb1Wyd3LAwQMUjbbhHM2lp4QDYFpaLOv2Eajdzzuu0d3M6R7uNwdFeWmiWky99Zu0W7Pp2r7VJ8cpzUn2FarJa6rhd0NU0OtueLnuOvgVJbDE8Yozbl9FHtbi4imkjjaC6dFHeDaYJgOq5IBjb1zj1ep9tOyx08sLZHh8YJNjfG2+/K+IaZ67uxIa6Rry1tnHfuP0VgvE8SnbcLJbN/364Q+6RcofnUQ7KlcMUBEg/xOf/abO8k6KhoyeC3n9dF80qS5e4lLmNrUgd0QQSRlvs8ienw2+Oa7UtpWQMDLiUdbduHHP733WXIzIXm/V3JeudOiOqMVjRBDErYRQuXct6Rx44yK2ns2XvpMcjiczqb2HBUO2XBjsLRa6ZLFMuPIcz8P9cVM25U9BQyOGpGEczl8lA2bD0tS0bhme77pT7NIPp2tvcHmse+UH/8AHEP6Tn+Wm44fdqRkPAAd+p81Zuf0khctP0a7u0/tCW/Vu5WRu4iVVdu6APMCPJbcCOR55BpDg04Q3XegX3rN9Z4mj1W4tbO3tzBBHN3jqQqk7VPVF5KANwxk+sOmKTWvNJSySk52sOZSoW9JI1qf680WhTbp0OyNR44yfeeZreUEHQ07Gb7Z8zmVRzvxyEqTUxNIoQlbWYdsreTekPj1+/NYna0PR1TuBz+vndXFK/FEOzJZ32pWbd1DcIBugkB59MEgjPmNyr86tvZioDZnwnRw8x9lH2jHdofwVpddt0IH7K0lY4+uyIv/AC7jj4VqxSHeVV41E/8AWHUtctbiOCC1SEDbJvdzJ0DgLy9blyJGM+6lYI4nAklFy4KBwFd97YhT60DlTnrtb0hy+OP5agxH3fa5G6Zt/wDqb9rnvSaxvSUYdvYfI/ey5cTaVcTPE8Dqpi5rkkHcfHOCOgH31eTwiVpY4XB1CrKacRG+/ip/CWnW1wrPLCzzxOUk+kOZiGGDlS3LHToBWC2zLV0UnQteGsIuMADcsxnbPzWppOinZjtc9uacUUAYAAA6AchWbJJNyrDRcNRs0lQrJnb1JDMhGPHKkEU7BNJC8Oj15A+RukvYHCzlmnZlpiGafMuGTCr3Um3fgnLAA+mnIYzkc62ftFVPEMdmXBzOJt7ZCwz0OfNVNBGC92enA6/VfeOeDGiMtzCQYiS7qThkJPPHgy5OcdR051zYu22yhlNLfHoDuPC/A+SKukLbyN0ShpNkZ5o4Q23vHC5PTr1x4454rQVUwghdMRfCCVCjZjcG8VonCdnPp1ybeRWeCc5SRASoYDxxnZkYBz5DqM1kdqTU+0qYVEZAezVpOduzjbUW4nerSmY+nkwOzB39qn8PTTHVL4P6gC+Hl+75+1S1Ra9kI2ZTlmuf/wBvOychL/eJAdMvsm5lBGCMg9QelZ8Eg3CmpY4h022tYpLlQ8DL42rbCxJwAV9Rsk/WU1d0FTVVcradxDwf7xisN+fWHcVFmZHE0vGXLL7Ki0G2uzcNPcbcOgU5I3+j6mQo25wTnp1r0KjpGU0fRxiw4c+aytbUifMm5V1xBe/R7GeTOGYd2nvb0fzJ/lqn2qfeK6ClGg+N3dp6+KmbMb0cEk3H4R6rt2dcJW8FhHeXM0lvJNgiRZ2hCoxxEORCtkYbDA+tU2aRzn4QL93inGtsE6LYXyDdbX0c6+C3UStn2d5AU+ZVvjTF2bx4fdLzSBwvNJeX15eTqqurC3CqcqpQYcA45jIBz/Eao/aWfBHHTt3/ABH09fBTdnsu5zzyTxp8G+RV8M5PuHOs3QwdNUNZuvc8hmrCd+CMlN1bxUaKEIoQqjiKDKq/2Tg+4/6/jVBt6DFG2UftyPI/dTqF9nFvFKes2IngliP10I9xxyPzxVBR1Bp52SjcR4b/ACU+VmNhbxWbcA9np1JZWa4EXdSd26BNz+qDnmwAGSR4+qa9PknDbWF75rOBl1q/BvD9jpbtFHc7p58ArJIm5tu4gBFx03NUWR75BcjIJwABIbW4sNbuLcjEV0Nye9suvwD94nxFQ9qBxp2VLOtEQ7u3jwt4FOwWLnRO0eLL1xbI6RBUYozSohZeRAZsHnV66oa6n6ZmYIxDwuqSCH+f0b92SatG0iK1j7uIEDOSScsxPVifE15VWVktXJ0spz8gOC2kUTYm4WqFxleyRWrGE7ZHZI0PkXcLn34JqRsiCOWqAlF2gFx7hdIqXObH8OuQSprmoXstu9jJAxmA3STKcRNGnpbs+bbcEfd4C+oqehinbWxyDAcg09YOOVu69/y6hSyTOYYnNz3ndZK/CekST97LDIEkt1WRM9CcnkT4DCn58+VXe1KyOAMilbdshLT5eOv0USmic+7mmxbmnW4jvNWhXAFrbsAW3gs8h65AGMR56ZIJ61m43UWyZje8kgva2QaOf91tdbaKe4S1TB+0fP7KlvOB57MpcQuJxEwcqq7XwpBOBkhuQ881ZRbdgrA6nlbgxAi5NxnlnpZR3UT4rPab2zThxVroTT3nhf8AeKBGynB9MgZHtAJPwrPbMoC/aDYJR1ScQ5eh071PqJgIC9p10WY8PPeNK0ls0jvGO8f02O4DkAwJ9PIyMHnjOK2tc2ibGI5w0Nd8IyGV+HDnyuqiEzFxcy5IzKebbiFriZLqNmW3jMULxnOC0x2uT7UYxc/LPnWYk2cynhdSvAMjsTgexguP+4YvJWLZzI4SN6osCOf0yTbq2nJcwvDJna4wcciCDkEe0EA1Q0tS+mlbLHqPy3epkkYkaWu3pR4eMu+4iklM3dS92jEAE4UHw6nmOua9Uoakz07ZnZXF+SxldA2KXAxVXaJdCSeC0y3dx4aYoCSN3rNgc/Rj3N/NVNskmd8tcf3mzf8AlGnj8wreZgiYyAftGfMrUeMOG49WtI4ra5REjYMuzEiHClVB2sMAA1Kjk6N1yEgi4VBo+kvw/pl5LKyNM7Yj7vdtJxsjGCM53MxPLp7qcc7p3gBcAwhduE9L+jWkUR9fG5z4l29JvfzOPhXn21Kv3qqfINNByGQ+qvaePo4w1OXDkHrOf8I/E/lVnsCDrTHkPX08FFrn6M71d1pFXooQihC5XMO9WU+IxTNRCJonRneLJbH4HBw3JPZSCQeo5GvP3NLSWnUZK9BuLhY5x5ava3cvdu6RzgSYRmVW6hgQDhsNk8+m6vRdhVIqKNt9W/CfTy+SoayPo5TbQ5pasbloZEljOHRw6n2qdw9/MVckXFioqeuLotRu7WLVrgRoEYLGsaFGVCwKSHLElTJgAE/WB8TUZoiuYtQdfUeCWb5OVnxGxvLATxesyrIAOeHQgsvv5MPhVfsVxY2Shk1jOXaw6fnaEmtaBMyobo7XsP58k26NqSXMKTJ0cZ9x8QfaDkVgaumfTTOifqPluPeFpIpBIwOCruNR/dt/+7lik+CyqT92ambHN6nB/c17fFpTdVlHfgQfNdOM7zurK4bxKFR739Af5qRsiHpq2Nvbfwz9EVT8MLis+4MgBs77GN7d3HgnA2s2OePA7iK1+1CTXUzd3xG/bb0yKq6bKGQ8lrUPDUk0hjuLmMIoBeC1yshB6B3LbghwfVVSfOotNsmmgOOxc7i61vDjzJS5KqR4w6DsUNNJVbuS20+UARqHlhkUvDEWPJUkVt0TH1u7IYY6BaerdmQ1X8yQEOO8b+Y0PPI9qTFUvjyGYSNecPER6hLKykQGYQxR7u6jfbl3UN47iccuRyfLDMlV0FVBSs1ODG49ZwvkMt3Hsy43cZH0kb5Hbr2G4dqg9klxi5lT7UW7+hwP/wChpftTHemY/g63iD9EnZx/mEdiY2sc2kmAM3V4rgDpg3CYP/hx7vnVP05FW2/+lGQeeA3/API2UvBeI/5Ov5j0F006heLDE8rnCopY/AZwPaelUcEDppGxM1cbBTHvDGlx3JT4THdWz3M/o7i9xJ72JYD5Y+6vQtrPMFIyjh60lmDlkCfDLvWYpWiaqdM7qsz793nn3Jf7N+IgmqGaePf9I3IzAFu7LkHP+HkFPkvuOZvu7YoGxM0aBbtt67+acxlzy47137ReCZdNnNxabxbudwaIsDCepUleYT7LeXI9MlyGUSCztUlzbZqNwhPc6jcRrczyzQwHvcSMWG4ck69TknmfAGqvbdS2kpTgyc74R6+Sk0cZklF9BmtWUZOB1NeeAEmw1V6TbMpwtINiKvkPv8fvrfUsAghbGN3z3+aopH43Fy7VISEUIRQhFCEt69b7ZNw6Nz+I6/kayG2qbo5+kGjvnv8AQ+KtqOTEzDwWf9pekd9a94oy8J3e0r0cfgf5af8AZ2s6Gp6N2j8u/d9O9Ir4sceIaj5b1X9nvZeblYLu4kjNu3piJMlnH2XPILzHMDPQjIrby1GG7RqqdrL5rQu0PhCbUY44o7lYYkOWQxlg7fVyQ45LzwMdTnwGI0MoYbkXS3C6zLgqV7eefTZ/RYMTHnpvXqB7GXDD2Z86h7SvTyx7Qj/bk/tYfofO3BLjYJo3U7t+Y7D+eqmiG5s5XNoqPHKctHIcLG/i459D4gVN2hsin2iGyX5EWzH5pwUKk2i+nBY/dxXC91m4eG+t7nu3K2rSb4gQFJ5BDnx8R7qqJtjwUVVTviJuXgWJvft+vMKzp611RE/EMrFTu0d8raRyZ7p51EuDjly5Z8ORY/Cqz2fFnTyM67WnD+eClVxyYDoTmoK6R3d3qEEA2q1sHRR0VuqgezdnFSvfS+lpaiU3IfYniN/la6a6G0kjG6EJ74pmtGt4NUDNHcMirbyQttd2kGUjYEEOoJyQwOAG91aBgcCWbt6gnijT9ZbTJe5vYQom3SNexZMcsxyWDrtBiO0AAEkcqCzGLtOm5F7apcuA39k3EjcnmimmYHPIy75MfAMB8KyUkwl2y0jQPa3wsPmrVrMNKeRPiljSI0iuFMeIw1jEjuCBh5WRmfn9bu1Zveoq3qnPlgOP4iJHkDsaDYcsVh3qLEA1/wAOV2jz387Kz1u9ufpdskSxwx7GMAlBJGF2livLD7DhV8AxzgkgN7H2fT1MUjXuLnEjGQcuNgd4vqd5GWQueVtU+CzgMt3yXu9try62xXLQmAMGbuQwaTHqqQc4GefKrqj2HS0cpmZfTebgcVWT7VfLHg3qD2lap3caWiHmcPLjy+qvzGf5R51CoXe/Vb609VvwR8t7u/17FLMfu0DYd5zd9F40LtUls7aO3gtYQI1xuZnJY9WYgY5sxJ6+NWz6cOdclMh9hZWundtk4J+kW0Tqf90WQjl4hywb5j40k0g3Fd6TirfgnTWigMkgAmuHMsgAwBuJIUDwAB6eGTWD25WipqbNPws+Eep8VdUUPRx3OpzTnoNtufcei/j4frXNi03Sz9IdG/Pd9fBFZJhZhG9Mla9VSKEIoQihCKEKHqtt3kZA6jmPeKgbSpfeKctGozHP76J+nk6N4O5KbqCCCMgjBB8qxDXEEEaq5IvksX4la5s3ayE0ot1JaNAxClWJbnj1uZPXPOvTtnVLauBs1s9DzGqzs8ZieWbt3JUseoTL6s0q/wCGRx+BqfhHBM3XwXsneCUyOZAQwd2LNkdMljk9BSXxtewscMjkQuhxBuNVr+nait1AlwnInlIv2XHUfp7CPOqnY8rqaV2z5Tpmw8W8OY+vBI2nCJGipZvyd2H89OKobnT3t5S0MRnhnyLiBnADHqG3P05/p48rDaGz/eQCw4Xtza7W3HxTVFXCO4fp81I4n1Aahp5CQyGYzCMRgZZJFPPcRyC7c8zjrWToKR2zNo2keA0NJJOVxy434X0V7LKKmnu0XJP55KdoKTRahcfSI2zMF7qVQWj2oMbSfqnHPnjmD7Mxa50M1BF0DhZhOJpydc77bxy3d9nYQ9s7sY10O7JXOhJDa3McVwqmHvGeykb1YZJObxeQ3HLIT4llHhm42VtD3qHAT8bRn/kNx9D4qJVQdG640PkrLizVVvC1lCd0YOLuQeqADnuFP1nbGGx6q5B5kUraFcKOO/7z1R/7HsG7ie9cp4TK7sGv0VVxVG7WkscUbO8iGNVXAxuG3JLEAACsrsxzG1bJJXABpxEm+7lvKs6gExkNFyckn2sp0+WQzRd4ywW0aAeq0gXYAGIwOYJz15GtE6P+JRsbC7CC+UnjhJvp3gcM1Bxe7kl40DfGym3ss97PD3sBgjgPeH01cu/RQGXoB1NXGydiige52K98uGSqq7aQnjAarq4u0t4XuJPVQeiPFm+qB7ScD4+yubaqHvLaGE/HJqf7Wbz3/K/Ym9mU4uaiTqt07XfZZ5ccM3d1aSaocMpkYsq+ttHIuB9hSNuOoC56VNhbFAGwMyAFh+cTrzUhxc8l53pWqSkJk4E0L6VcjcP2UeHf28/RX4n7gap9tV/ulOcPWdkPU93zUqkh6WTPQaraQK841V+mzTbXu4wvj1Pv/wCuVbnZ9L7tAGHXU8/toqSeTpHkqVU5MooQihCKEIoQihCVtYte7kOPVbmPzH/XnWK2rS9BUG2jsx6jx+YVxSy42doWf9pmhmeATIMvDknzKH1h8OTfOrD2drxBOYXn4X+Tt3jp4JmvhxsxjUfJZMBnAHMnkAOZJPQDzNb1Uq03g7simnAkvWa3Q+rGuO9PtOQRGPYQT7qjSVIbk3NLDOKhyWz6HfmCUlrWYcnPivQPy+shOGx4HPkKgbQpnVcQlhylYbt58OR+2l09C8MJY/Nrsim2eLacZ5dQfMeBqy2bXsrYBIMjo4cDvH07FSVdK6nlLDpuPEJds+H5YgRHezoGYs2AvNj1J5dTXZ9m007sUrA48Sn2bRljGFuQUj+zrn/4+f5J+lMfwOh/4TfzvS/4tPxXK60WeRGSS9mZGGGVlQgj5UuPZFHE8PZGARoRf6rjtqTOFiiz0WeJFjivZUReSqEjwPuom2RSTPL5GAk6nP6oZtSZosF2+g3f/wAwl/8ADj/Smv4DQf8ADHn9Uv8Ai8/5/so97olxMuyW9kdQQwBROo5g8ufKnqfZVLTv6SJgB4i/1SJNpyyNwuzCYbeEsQPmfzp6urY6OAzSbtBxO4fnNRKandUSCNv+w4pP1W/j1HULey70R2ok27x9ZsHmDjqT6Cnpls881UbOppWNfVz5yvzPYNw9T9lezOZlDH1W+Z3la1wbwYNN3rFcSSROcmOUKcHGMgqBj28udPSS49QkBtllHatwMLKZJbcDuZ32rEOqOee1R4oeeMdOnTFSoZ7tOLdv7Ehzc8k4cIaGLO3WM43n0pCPFj4e4dB7q872rXmsqC8dUZN5ffVX1LB0Udt+9N2hWm59x6L+P+nX5U/sak6WXpXaN+f218E3WS4W4RqfkmOtcqpFCEUIRQhFCEUIRQhQ9VtO8jIHrDmv6fGq/aVJ7zAQOsMxz+6fp5ejffdvSoRnkfiDWIBIN1cpJ4Ts4NN1kLMg7udSLaRuYR2Yejz6HqmevMD6xr0SgrTW0gdf4m5O+vfqqGeHoZbbjorbtQfVnvIoLTeIWw8ZgBX0lIJ71zyAU4ODhSCORNToOiDSXJp2K+Su+03TFm0lnuyiTwx94GU+j3oXmikgEhz6OPaD4UiF1pLN0K64ZZrPOz7XxKgtJW9JR+wY+I+x8B09nuqBWNfs+o99iF2Oykb/AOw7fXmlYG1UXQu6w6p9Pz0TSwwcHrWlilZKwPYbg5grPPY5ji1wsQvlOJKKEIoQihC+qpJwOppEkjY2F7zYDMnsSmtL3BrRclLfHev9yv0OA5lfAlZeZAPRFxz3Nn5HzPLM07XbTqPe5R/Lb+mDv/yP58jfQtYKSLom9Y9Y+i88EDQmt0S83C4zlnk7xFBzyCsh2hRgetjxq3l6a926JpuG2a2qG7hngPdXCsu397HIpK4HrbgcZHXn8agkEHMJxZJwnBcXcxurudrhYWZLZmACsM4MqgAciAMHr8qp/aGvbGz3aLInN3YOH1UyhgLndI7dp9U8xRliFUZJ6VkY43SvDGC5KtHODRcputLcRoFHh958TW8padtPEI27vM7yqSSQyOLiu1SE2ihCKEIoQihCKEIoQihCW9cs9j7h6rfcf9evzrIbZo+hl6RvVd5H76+KtaSXE3CdR8kpcXaELy3KdJF9KNumGHhnyPSmtlV5o6gP/acncvsl1UHSstvGigaT2uslusMttLLfL+zAGArt0BPVg3mApyenXlv/AHcO+JpGE5qjx2yOqu7DQGwdS1uQM0Y3rB1gtwPHYMh3+fhzJANJLx1IvHeV0DeUs9p/BS7f7SsMGNsSSCLoPrCZMeHi2OnredLikuOjkHZn8iuOH7gvfDGui+i54FxGP2ijlvHQOB+PkfhVVBKdkT9E/wDQefhP9h4Hs/34rtVAKxnSM/UGo/uH1/24KxrVLPorqEUIQBXCQBcoAvkFV8Wa+LGPahBuXHojr3a/aPt8vM+wGstJI7a8uBuUDDmf7zw5D762toKenFGzE79Q/wDiPr+cVN7GeF4yh1F2E0+WCLuz3Z55LE/7Rs9T0De2rOd+G0bRYfnkuMG8qi424Pd3WQkf2jdyb/ocIUqqY5ksMYIxkueTEn305FKLW3DeuOalPh7hqW4ujAytHsOJyRhkHQqfaegH5UxtHaDKODpDmT1RxP5qlwQGV+Ed62y2t1jRUQBVUAKB0AFeZySOkeXvNycytC1oaLBMmhWW0b26t09g/wBa02xaLo29O/U6dg+/yVbWTYjgG5W9XyhIoQihCKEIoQihCKEIoQihC5XVuJFKnx+720xU07Z4jG7f5dqXG8scHBKM8RRirdRWDmhdC8xv1CvGPD2hwSHxlp8lpPHqVrgPG2ZBjkeW0kjyKkqfYc1qvZ/aIcPdJT/y/T1CrK6nt/Nb3/VQdM7W7n6S7XSrLbSDa0CqvoL09Dd6xx1DHDZ8OVah1M3D8OvFVwfxVDYcc3NtFPb2x7u3lLd2jku0KsTyRj/CccwfMYPOnDE1xBdr80kOI0S/p168EiyRNtdeh8PcR4g9CK5UQR1EZjkFwfzxSmPcxwc3Va5o2qx3sXex+i4/ex+KnzHmp8D4+/IqnoauTZ8oo6o3Yf03/wDqfzLTSyTW0jZ2meEZ/uHqPzPndSK1Co0AUlzg0Ek2AXQCTYKv4k19LBPB7hh6CeCj7TY8PZ49B4msvNPJtd5iiJbAOs7e/sHZ/udwN/TUzaMdJJnIdB/b28/ztSnwzYXD3UV5c2VxdQs29isZIf7LDlhlBwdvIEADpVuGxxR9FGQ22QCSS5zsTs1peqcKzWUn0/SARu9Ke0bKpIvX0VPqMPs8iPDxVmWyBwwSeKVa2YUbVO0iCSNHsYt2ozDuQrpiSHBy2845qp5gdD1PQ0l7BE0ulNmDMldBxGzdSu/D+kC2jILGSVzvmkbmzuepJ8vKsBtGvfWTYzkBk0cB9eKvKeERNtv3pj0ix7xsn1B19vsp3ZdB7zJid1Br29n1+6RUz9G2w1KZ62aqEUIRQhFCEUIRQhFCEUIRQhFCEUIVZrVjvXco9JfvH61TbXoOmZ0rB8TfMcOY3eCl0k+A4ToUtSIGBBAIIwQehFZJri0gjVWpFxYrGON+GzZy5XnC59A+R6lT7vD2V6LsbaYrIrO67de3tVDVU/ROy0OiW6uVFRQhTNJ1OS2lWWJsMPkw8VI8Qaj1VLFVRGKUXB8u0dqXHI6N2Jq1jQtXivk3RYSUfvImPMe0ea+354NUsW0J9lEQ1d3R/teNeR/L8LhKnoGVX8yCwdvG7n+eSgcS8VR2QMcRElz0Pikfv8z/AA/PHiE1G2DdwLIOH7n/AG8uZ0XDBHRD+6Tjub+flll11cNKzPIxZ2OWY9TV/FGyJoYwWA0ATDiXG51W6dmPaMl0EtbkqlwBtjYYVJQByAHRX/h6HqPIQ54MPxN0TjXX1XXjvtButOnERtI5FkBMMgkI3eGCgUnIJHLPPPI+XI4WvbivpqhzrKp4S0J4y91cnddzks5wPQ3c9oxyB88e7wrHba2p7y/oYv02+Z48uHirajpujGN3WPkmy0tjIwUfE+Q86qaWmfUSCNneeA4qVLII24imy3hCKFUchW5ggZBGI2DIKke8vdiK6U8kooQihCKEIoQihCKEIoQihCKEIoQihCXtbsNp3r6p6+w/oaym2KDondMwfCdew/Q/PmrSknxDA7VL2radHcRNFIMqw+IPgR5EVVUtTJTSiWM5j8spMkbZGlrliPEOiyWkxjfp1RvBh5/6V6XQV0dZEJGd44FZ+aF0TsJVZU1NIoQvSMQcgkEdCDgj4iuEBwsRcIXmuoRQhfQfLr4Y658Me2hC1fhDRJpnW9vnaSbaBEJOZVQOTEeB8vfk8zWK25tYG9NT6fuI39nLirajpf8AUf3fVO8UZYhVGSelZiON0jgxguSrFzg0XKatPshEuOpPU+f+lbegom0seEanU8ftwVNPMZXX3blKqamUUIRQhFCEUIRQhFCEUIRQhFCEUIRQhFCF5dAQQRkHqKS9jXtLXC4K6CQbhLGp2BiblzU9D+RrF7RoHUr8uqdD6fmquKecSjtS7xFocd5EY3HMc0bxU+fu8xTdBXyUcuNmm8cQuzwNlbYrFNX0uS2laKUYYePgw8CPMGvSaWqjqohJGcj5dioJI3RuwuUKpKQihCKEIoQtC4C4N3Fbm4X0escZ8fJmHl5CsltvbeG9PAc9HH0HqrKjpL/G/TcFpiKSQAMk9AKxzWue4NaLkq2JAFymbS9PEQyebnqfL2Ctns3Z4pWXdm869nYPzNVFROZDYaKfVmoyKEIoQihCKEIoQihCKEIoQihCKEIoQihCKEIoQuc8IdSrDINNTQsmYWPFwUpjyw3CV9QsjE2DzU9D/wBeNYquoX0r7HNp0P5vVxDMJR2pe4j0CO8j2OMMPUcdVP6eylbP2hLRyYmabxxRPTtmbY6rGda0iW1kMcowfAjow8wa9Go6yKqjEkZ+yoZYnRuwuVfUpNooQtF4H4I9We6X2pEfuZh+C/OshtrbusFOebvQfVWdJR3+OTuC0mNCxAAyT0ArIsY57g1ouSrUkNFymXS9OEQyebnx8vYK2Gzdmtphidm8+XYPXiqioqDIbDRWFWqjIoQihCKEIoQihCKEIoQihCKEIoQihCKEIoQihCKEIoQuc8IcFWGQaamhZMwseLgpTHlpu1LWo6cYjnqvgfyNY6v2c+lNxm3cfQ/mat4KgSi29UWtaPFdRmOVcjwPip8waZo62WkkxxnnwKXNC2VtnLJ9b4LuIJAqKZFY4Rl8fYfI1u6PbdNPHiccJGoKpZaSRjrAXTjwdwMsBEtxh5eqr1VPb/E33Cs/tbbxnBip8m7zvP0HzU6losHxP14cE9QQs5CqMk1nYYXzPDGC5P54Ke94YLuTNp2nrEPNj1P5D2VsqDZzKUX1cdT6Ds+aqJ6gynsU2rFR0UIRQhFCEUIRQhFCEUIRQhFCEUIRQhFCEUIRQhFCEUIRQhFCF8ZQRgjIPnSXNDhhcLhdBINwqHUdGI9KPmPs+I93nWYr9jOZd8GY4bxy4/PmrKCsByf4qoqhU5SrKweU8uS+LHp/rU2j2fNVH4RZvE6fdMSzsj114Jks7RYxhR7z4mthSUcdMzCwczvKqZZXSG7lIqUm0UIRQhFCEUIRQhFCEUIRQhFCEUIRQhFCEUIRQhFCEUIRQhFCEUIRQhFCFHnsY3OWUE/9dfOok1DTzOxPYCfzXj3p1k0jBYFd1UAYHIVKa0NFhomyb5lfa6uIoQihCKEIoQihCKEIoQihCKEIoQihC//Z"/>
          <p:cNvSpPr>
            <a:spLocks noChangeAspect="1" noChangeArrowheads="1"/>
          </p:cNvSpPr>
          <p:nvPr/>
        </p:nvSpPr>
        <p:spPr bwMode="auto">
          <a:xfrm>
            <a:off x="4232821" y="1921447"/>
            <a:ext cx="128588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76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9570" name="Picture 2" descr="http://upload.wikimedia.org/wikipedia/commons/c/c8/Patch_of_the_Federal_Bureau_of_Investigation_Pol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52" y="0"/>
            <a:ext cx="6040248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633592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721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7" name="Content Placeholder 2"/>
          <p:cNvSpPr>
            <a:spLocks noGrp="1"/>
          </p:cNvSpPr>
          <p:nvPr>
            <p:ph idx="1"/>
          </p:nvPr>
        </p:nvSpPr>
        <p:spPr>
          <a:xfrm>
            <a:off x="1" y="3551238"/>
            <a:ext cx="12192000" cy="452596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2500" b="1" dirty="0"/>
              <a:t>Profile?</a:t>
            </a:r>
          </a:p>
        </p:txBody>
      </p:sp>
      <p:pic>
        <p:nvPicPr>
          <p:cNvPr id="5" name="Picture 2" descr="http://upload.wikimedia.org/wikipedia/commons/c/c8/Patch_of_the_Federal_Bureau_of_Investigation_Pol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46" y="0"/>
            <a:ext cx="3634154" cy="40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40369" cy="42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61292" y="4525108"/>
            <a:ext cx="9917723" cy="1711569"/>
          </a:xfrm>
          <a:prstGeom prst="line">
            <a:avLst/>
          </a:prstGeom>
          <a:ln w="165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33046" y="4970586"/>
            <a:ext cx="10128739" cy="1383322"/>
          </a:xfrm>
          <a:prstGeom prst="line">
            <a:avLst/>
          </a:prstGeom>
          <a:ln w="165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5277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200" y="-1812070"/>
            <a:ext cx="10972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/>
              <a:t>NYPD: Active Shooter Analysis</a:t>
            </a:r>
          </a:p>
        </p:txBody>
      </p:sp>
      <p:sp>
        <p:nvSpPr>
          <p:cNvPr id="714755" name="Content Placeholder 3"/>
          <p:cNvSpPr>
            <a:spLocks noGrp="1"/>
          </p:cNvSpPr>
          <p:nvPr>
            <p:ph idx="1"/>
          </p:nvPr>
        </p:nvSpPr>
        <p:spPr>
          <a:xfrm>
            <a:off x="2164862" y="2107030"/>
            <a:ext cx="12192000" cy="5668962"/>
          </a:xfrm>
        </p:spPr>
        <p:txBody>
          <a:bodyPr/>
          <a:lstStyle/>
          <a:p>
            <a:pPr eaLnBrk="1" hangingPunct="1"/>
            <a:r>
              <a:rPr lang="en-US" altLang="en-US" sz="13500" b="1" dirty="0"/>
              <a:t>Male: 96%</a:t>
            </a:r>
            <a:endParaRPr lang="en-US" altLang="en-US" sz="13500" dirty="0"/>
          </a:p>
          <a:p>
            <a:pPr eaLnBrk="1" hangingPunct="1"/>
            <a:r>
              <a:rPr lang="en-US" altLang="en-US" sz="13500" b="1" dirty="0"/>
              <a:t>Alone: 98%</a:t>
            </a:r>
            <a:endParaRPr lang="en-US" altLang="en-US" sz="13500" dirty="0"/>
          </a:p>
        </p:txBody>
      </p:sp>
      <p:pic>
        <p:nvPicPr>
          <p:cNvPr id="4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4253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321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3969" y="-1946031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/>
              <a:t>NYPD: Active Shooter Analysis</a:t>
            </a:r>
          </a:p>
        </p:txBody>
      </p:sp>
      <p:sp>
        <p:nvSpPr>
          <p:cNvPr id="716803" name="Content Placeholder 3"/>
          <p:cNvSpPr>
            <a:spLocks noGrp="1"/>
          </p:cNvSpPr>
          <p:nvPr>
            <p:ph idx="1"/>
          </p:nvPr>
        </p:nvSpPr>
        <p:spPr>
          <a:xfrm>
            <a:off x="1863969" y="2039815"/>
            <a:ext cx="12192000" cy="5562600"/>
          </a:xfrm>
        </p:spPr>
        <p:txBody>
          <a:bodyPr/>
          <a:lstStyle/>
          <a:p>
            <a:pPr eaLnBrk="1" hangingPunct="1"/>
            <a:r>
              <a:rPr lang="en-US" altLang="en-US" sz="9200" b="1" dirty="0"/>
              <a:t>Deaths: </a:t>
            </a:r>
            <a:r>
              <a:rPr lang="en-US" altLang="en-US" sz="15000" b="1" dirty="0">
                <a:solidFill>
                  <a:srgbClr val="FFFF00"/>
                </a:solidFill>
              </a:rPr>
              <a:t>3.0</a:t>
            </a:r>
            <a:r>
              <a:rPr lang="en-US" altLang="en-US" sz="9200" b="1" dirty="0"/>
              <a:t> Ave</a:t>
            </a:r>
            <a:endParaRPr lang="en-US" altLang="en-US" sz="9200" dirty="0"/>
          </a:p>
          <a:p>
            <a:pPr eaLnBrk="1" hangingPunct="1"/>
            <a:r>
              <a:rPr lang="en-US" altLang="en-US" sz="9200" b="1" dirty="0"/>
              <a:t>Injured: </a:t>
            </a:r>
            <a:r>
              <a:rPr lang="en-US" altLang="en-US" sz="15000" b="1" dirty="0">
                <a:solidFill>
                  <a:srgbClr val="FFFF00"/>
                </a:solidFill>
              </a:rPr>
              <a:t>3.6</a:t>
            </a:r>
            <a:r>
              <a:rPr lang="en-US" altLang="en-US" sz="10000" b="1" dirty="0">
                <a:solidFill>
                  <a:srgbClr val="FF0000"/>
                </a:solidFill>
              </a:rPr>
              <a:t> </a:t>
            </a:r>
            <a:r>
              <a:rPr lang="en-US" altLang="en-US" sz="9200" b="1" dirty="0"/>
              <a:t>Ave</a:t>
            </a:r>
            <a:endParaRPr lang="en-US" altLang="en-US" sz="9200" dirty="0"/>
          </a:p>
        </p:txBody>
      </p:sp>
      <p:pic>
        <p:nvPicPr>
          <p:cNvPr id="4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4253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704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-215411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/>
              <a:t>NYPD: Active Shooter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2536" y="1453661"/>
            <a:ext cx="9368463" cy="556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/>
              <a:t>Campuses: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/>
              <a:t>Other Workplaces: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8000" b="1" dirty="0"/>
              <a:t>                      </a:t>
            </a:r>
            <a:endParaRPr lang="en-US" sz="8000" dirty="0"/>
          </a:p>
        </p:txBody>
      </p:sp>
      <p:pic>
        <p:nvPicPr>
          <p:cNvPr id="5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4253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459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5500" y="-16764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/>
              <a:t>NYPD: Active Shooter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5184" y="0"/>
            <a:ext cx="9372600" cy="7772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/>
              <a:t>Campuses: </a:t>
            </a:r>
            <a:r>
              <a:rPr lang="en-US" sz="17500" b="1" dirty="0">
                <a:solidFill>
                  <a:srgbClr val="FFFF00"/>
                </a:solidFill>
              </a:rPr>
              <a:t>29%</a:t>
            </a:r>
            <a:endParaRPr lang="en-US" sz="17500" dirty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/>
              <a:t>Other Workplaces: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8000" b="1" dirty="0"/>
              <a:t>                      </a:t>
            </a:r>
            <a:endParaRPr lang="en-US" sz="8000" dirty="0"/>
          </a:p>
        </p:txBody>
      </p:sp>
      <p:pic>
        <p:nvPicPr>
          <p:cNvPr id="5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4253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69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45720"/>
            <a:ext cx="1255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01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4646" y="-2133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/>
              <a:t>NYPD: Active Shooter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3086" y="574431"/>
            <a:ext cx="10332720" cy="5791200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b="1" dirty="0"/>
              <a:t>Campuses: 29%</a:t>
            </a:r>
            <a:endParaRPr lang="en-US" sz="8000" dirty="0"/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b="1" dirty="0"/>
              <a:t>Other Wrkplaces: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0" b="1" dirty="0">
                <a:solidFill>
                  <a:srgbClr val="FFFF00"/>
                </a:solidFill>
              </a:rPr>
              <a:t>     </a:t>
            </a:r>
            <a:r>
              <a:rPr lang="en-US" sz="25000" b="1" dirty="0">
                <a:solidFill>
                  <a:srgbClr val="FFFF00"/>
                </a:solidFill>
              </a:rPr>
              <a:t>71%</a:t>
            </a:r>
            <a:endParaRPr lang="en-US" sz="25000" dirty="0">
              <a:solidFill>
                <a:srgbClr val="FFFF00"/>
              </a:solidFill>
            </a:endParaRPr>
          </a:p>
        </p:txBody>
      </p:sp>
      <p:pic>
        <p:nvPicPr>
          <p:cNvPr id="5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4253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6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-2344616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/>
              <a:t>NYPD: Active Shooter Analysis</a:t>
            </a:r>
          </a:p>
        </p:txBody>
      </p:sp>
      <p:sp>
        <p:nvSpPr>
          <p:cNvPr id="719875" name="Content Placeholder 3"/>
          <p:cNvSpPr>
            <a:spLocks noGrp="1"/>
          </p:cNvSpPr>
          <p:nvPr>
            <p:ph idx="1"/>
          </p:nvPr>
        </p:nvSpPr>
        <p:spPr>
          <a:xfrm>
            <a:off x="0" y="126022"/>
            <a:ext cx="12191999" cy="6731977"/>
          </a:xfrm>
        </p:spPr>
        <p:txBody>
          <a:bodyPr/>
          <a:lstStyle/>
          <a:p>
            <a:pPr algn="r" eaLnBrk="1" hangingPunct="1"/>
            <a:r>
              <a:rPr lang="en-US" altLang="en-US" sz="12500" b="1" dirty="0"/>
              <a:t>Force: 46%</a:t>
            </a:r>
            <a:endParaRPr lang="en-US" altLang="en-US" sz="12500" dirty="0"/>
          </a:p>
          <a:p>
            <a:pPr algn="r" eaLnBrk="1" hangingPunct="1"/>
            <a:r>
              <a:rPr lang="en-US" altLang="en-US" sz="12500" b="1" dirty="0"/>
              <a:t>Suicide: 40%</a:t>
            </a:r>
            <a:endParaRPr lang="en-US" altLang="en-US" sz="12500" dirty="0"/>
          </a:p>
          <a:p>
            <a:pPr algn="r" eaLnBrk="1" hangingPunct="1"/>
            <a:r>
              <a:rPr lang="en-US" altLang="en-US" sz="12500" b="1" dirty="0"/>
              <a:t>Arrested: 14%</a:t>
            </a:r>
            <a:endParaRPr lang="en-US" altLang="en-US" sz="12500" dirty="0"/>
          </a:p>
        </p:txBody>
      </p:sp>
      <p:pic>
        <p:nvPicPr>
          <p:cNvPr id="4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4253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636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20899" name="irc_mi" descr="http://i.dailymail.co.uk/i/pix/2012/07/27/article-2180041-143F8C89000005DC-873_634x34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236732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2667000" y="1278078"/>
            <a:ext cx="6858000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What Do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Do</a:t>
            </a:r>
            <a:b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Right 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3041080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ncrypted-tbn1.gstatic.com/images?q=tbn:ANd9GcR79gt15atrqElWxFu8U-ugq-zjGazYcAOnLMr9xGkPH7NfTT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88" y="1"/>
            <a:ext cx="12350188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27320"/>
            <a:ext cx="12192000" cy="163068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 Black" panose="020B0A04020102020204" pitchFamily="34" charset="0"/>
              </a:rPr>
              <a:t>Chaotic + Kinetic </a:t>
            </a:r>
            <a:br>
              <a:rPr lang="en-US" sz="66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 Black" panose="020B0A04020102020204" pitchFamily="34" charset="0"/>
              </a:rPr>
              <a:t>Combat Situation</a:t>
            </a:r>
          </a:p>
        </p:txBody>
      </p:sp>
    </p:spTree>
    <p:extLst>
      <p:ext uri="{BB962C8B-B14F-4D97-AF65-F5344CB8AC3E}">
        <p14:creationId xmlns:p14="http://schemas.microsoft.com/office/powerpoint/2010/main" val="30855071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2"/>
            <a:ext cx="12192000" cy="6261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1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</p:spTree>
    <p:extLst>
      <p:ext uri="{BB962C8B-B14F-4D97-AF65-F5344CB8AC3E}">
        <p14:creationId xmlns:p14="http://schemas.microsoft.com/office/powerpoint/2010/main" val="8337978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24909" r="8943" b="31419"/>
          <a:stretch/>
        </p:blipFill>
        <p:spPr bwMode="auto">
          <a:xfrm>
            <a:off x="0" y="1909823"/>
            <a:ext cx="12192000" cy="49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image, dh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64" y="0"/>
            <a:ext cx="1947672" cy="193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49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25000" b="1" dirty="0">
                <a:solidFill>
                  <a:srgbClr val="FFFF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15838476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201"/>
            <a:ext cx="12573000" cy="1600199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Life Safety Code</a:t>
            </a:r>
            <a:r>
              <a:rPr lang="en-US" sz="9600" b="1" baseline="30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6573113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24909" r="8943" b="31419"/>
          <a:stretch/>
        </p:blipFill>
        <p:spPr bwMode="auto">
          <a:xfrm>
            <a:off x="0" y="1909823"/>
            <a:ext cx="12192000" cy="49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27EA1-CA6C-45E8-92FD-DA1DCE71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1015"/>
            <a:ext cx="12191999" cy="1909823"/>
          </a:xfrm>
        </p:spPr>
        <p:txBody>
          <a:bodyPr>
            <a:noAutofit/>
          </a:bodyPr>
          <a:lstStyle/>
          <a:p>
            <a:pPr algn="ctr"/>
            <a:r>
              <a:rPr lang="en-US" sz="12500" b="1" dirty="0">
                <a:solidFill>
                  <a:srgbClr val="FCF600"/>
                </a:solidFill>
                <a:latin typeface="Arial Black" panose="020B0A04020102020204" pitchFamily="34" charset="0"/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30711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mage1.masterfile.com/em_t/05/65/15/635-05651526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0"/>
            <a:ext cx="12192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8459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alarmsuperstore.com/store/images/270DPO_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5201" r="3092" b="3165"/>
          <a:stretch/>
        </p:blipFill>
        <p:spPr bwMode="auto">
          <a:xfrm>
            <a:off x="3810001" y="1"/>
            <a:ext cx="50291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6229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3360"/>
            <a:ext cx="8229600" cy="1143000"/>
          </a:xfrm>
        </p:spPr>
        <p:txBody>
          <a:bodyPr/>
          <a:lstStyle/>
          <a:p>
            <a:r>
              <a:rPr lang="en-US" sz="5400" b="1" i="1" u="sng" dirty="0">
                <a:solidFill>
                  <a:schemeClr val="tx1"/>
                </a:solidFill>
              </a:rPr>
              <a:t>FAST</a:t>
            </a:r>
            <a:r>
              <a:rPr lang="en-US" sz="5400" b="1" u="sng" dirty="0">
                <a:solidFill>
                  <a:schemeClr val="tx1"/>
                </a:solidFill>
              </a:rPr>
              <a:t> Way: Alert ALL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14158"/>
            <a:ext cx="6019800" cy="6104206"/>
          </a:xfrm>
        </p:spPr>
        <p:txBody>
          <a:bodyPr/>
          <a:lstStyle/>
          <a:p>
            <a:r>
              <a:rPr lang="en-US" sz="6000" b="1" dirty="0"/>
              <a:t>PA</a:t>
            </a:r>
          </a:p>
          <a:p>
            <a:r>
              <a:rPr lang="en-US" sz="6000" b="1" dirty="0"/>
              <a:t>Cell Calls</a:t>
            </a:r>
          </a:p>
          <a:p>
            <a:r>
              <a:rPr lang="en-US" sz="6000" b="1" dirty="0"/>
              <a:t>Paging</a:t>
            </a:r>
          </a:p>
          <a:p>
            <a:r>
              <a:rPr lang="en-US" sz="6000" b="1" dirty="0"/>
              <a:t>ENS</a:t>
            </a:r>
          </a:p>
          <a:p>
            <a:r>
              <a:rPr lang="en-US" sz="6000" b="1" dirty="0"/>
              <a:t>Email</a:t>
            </a:r>
          </a:p>
          <a:p>
            <a:endParaRPr lang="en-US" sz="44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D3DBB6-92BE-46E7-9062-6248CC69B2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60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3360"/>
            <a:ext cx="8229600" cy="1143000"/>
          </a:xfrm>
        </p:spPr>
        <p:txBody>
          <a:bodyPr/>
          <a:lstStyle/>
          <a:p>
            <a:r>
              <a:rPr lang="en-US" sz="5400" b="1" i="1" u="sng" dirty="0">
                <a:solidFill>
                  <a:schemeClr val="tx1"/>
                </a:solidFill>
              </a:rPr>
              <a:t>FAST</a:t>
            </a:r>
            <a:r>
              <a:rPr lang="en-US" sz="5400" b="1" u="sng" dirty="0">
                <a:solidFill>
                  <a:schemeClr val="tx1"/>
                </a:solidFill>
              </a:rPr>
              <a:t> Way: Alert ALL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14158"/>
            <a:ext cx="6019800" cy="6104206"/>
          </a:xfrm>
        </p:spPr>
        <p:txBody>
          <a:bodyPr/>
          <a:lstStyle/>
          <a:p>
            <a:r>
              <a:rPr lang="en-US" sz="6000" b="1" dirty="0"/>
              <a:t>PA</a:t>
            </a:r>
          </a:p>
          <a:p>
            <a:r>
              <a:rPr lang="en-US" sz="6000" b="1" dirty="0"/>
              <a:t>Cell Calls</a:t>
            </a:r>
          </a:p>
          <a:p>
            <a:r>
              <a:rPr lang="en-US" sz="6000" b="1" dirty="0"/>
              <a:t>Paging</a:t>
            </a:r>
          </a:p>
          <a:p>
            <a:r>
              <a:rPr lang="en-US" sz="6000" b="1" dirty="0"/>
              <a:t>ENS</a:t>
            </a:r>
          </a:p>
          <a:p>
            <a:r>
              <a:rPr lang="en-US" sz="6000" b="1" dirty="0"/>
              <a:t>Email</a:t>
            </a:r>
          </a:p>
          <a:p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9762" y="1402081"/>
            <a:ext cx="6492238" cy="5928360"/>
          </a:xfrm>
        </p:spPr>
        <p:txBody>
          <a:bodyPr/>
          <a:lstStyle/>
          <a:p>
            <a:r>
              <a:rPr lang="en-US" sz="6000" b="1" dirty="0"/>
              <a:t>Texts</a:t>
            </a:r>
          </a:p>
          <a:p>
            <a:r>
              <a:rPr lang="en-US" sz="6000" b="1" dirty="0"/>
              <a:t>Panic Alarms</a:t>
            </a:r>
          </a:p>
          <a:p>
            <a:r>
              <a:rPr lang="en-US" sz="6000" b="1" dirty="0"/>
              <a:t>2-Way Radios</a:t>
            </a:r>
          </a:p>
          <a:p>
            <a:r>
              <a:rPr lang="en-US" sz="6000" b="1" dirty="0"/>
              <a:t>Lock Computer Screens</a:t>
            </a:r>
          </a:p>
          <a:p>
            <a:endParaRPr lang="en-US" sz="6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090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3360"/>
            <a:ext cx="8229600" cy="1143000"/>
          </a:xfrm>
        </p:spPr>
        <p:txBody>
          <a:bodyPr/>
          <a:lstStyle/>
          <a:p>
            <a:r>
              <a:rPr lang="en-US" sz="5400" b="1" i="1" u="sng" dirty="0">
                <a:solidFill>
                  <a:schemeClr val="tx1"/>
                </a:solidFill>
              </a:rPr>
              <a:t>FAST</a:t>
            </a:r>
            <a:r>
              <a:rPr lang="en-US" sz="5400" b="1" u="sng" dirty="0">
                <a:solidFill>
                  <a:schemeClr val="tx1"/>
                </a:solidFill>
              </a:rPr>
              <a:t> Way: Alert ALL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14158"/>
            <a:ext cx="6019800" cy="6104206"/>
          </a:xfrm>
        </p:spPr>
        <p:txBody>
          <a:bodyPr/>
          <a:lstStyle/>
          <a:p>
            <a:r>
              <a:rPr lang="en-US" sz="6000" b="1" dirty="0"/>
              <a:t>PA</a:t>
            </a:r>
          </a:p>
          <a:p>
            <a:r>
              <a:rPr lang="en-US" sz="6000" b="1" dirty="0"/>
              <a:t>Cell Calls</a:t>
            </a:r>
          </a:p>
          <a:p>
            <a:r>
              <a:rPr lang="en-US" sz="6000" b="1" dirty="0"/>
              <a:t>Paging</a:t>
            </a:r>
          </a:p>
          <a:p>
            <a:r>
              <a:rPr lang="en-US" sz="6000" b="1" dirty="0"/>
              <a:t>ENS</a:t>
            </a:r>
          </a:p>
          <a:p>
            <a:r>
              <a:rPr lang="en-US" sz="6000" b="1" dirty="0"/>
              <a:t>Email</a:t>
            </a:r>
          </a:p>
          <a:p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9762" y="1402081"/>
            <a:ext cx="6492238" cy="5928360"/>
          </a:xfrm>
        </p:spPr>
        <p:txBody>
          <a:bodyPr/>
          <a:lstStyle/>
          <a:p>
            <a:r>
              <a:rPr lang="en-US" sz="6000" b="1" dirty="0"/>
              <a:t>Texts</a:t>
            </a:r>
          </a:p>
          <a:p>
            <a:r>
              <a:rPr lang="en-US" sz="6000" b="1" dirty="0"/>
              <a:t>Panic Alarms</a:t>
            </a:r>
          </a:p>
          <a:p>
            <a:r>
              <a:rPr lang="en-US" sz="6000" b="1" dirty="0"/>
              <a:t>2-Way Radios</a:t>
            </a:r>
          </a:p>
          <a:p>
            <a:r>
              <a:rPr lang="en-US" sz="6000" b="1" dirty="0"/>
              <a:t>Lock Computer Screens</a:t>
            </a:r>
          </a:p>
          <a:p>
            <a:endParaRPr lang="en-US" sz="6000" b="1" dirty="0"/>
          </a:p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5A5BB5D-0149-48E4-A045-BE5E4D1BBB97}"/>
              </a:ext>
            </a:extLst>
          </p:cNvPr>
          <p:cNvSpPr txBox="1">
            <a:spLocks/>
          </p:cNvSpPr>
          <p:nvPr/>
        </p:nvSpPr>
        <p:spPr bwMode="auto">
          <a:xfrm rot="20283013">
            <a:off x="-1416740" y="-2711460"/>
            <a:ext cx="15503147" cy="12280921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45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Duplicative?</a:t>
            </a:r>
          </a:p>
        </p:txBody>
      </p:sp>
    </p:spTree>
    <p:extLst>
      <p:ext uri="{BB962C8B-B14F-4D97-AF65-F5344CB8AC3E}">
        <p14:creationId xmlns:p14="http://schemas.microsoft.com/office/powerpoint/2010/main" val="27856873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</a:rPr>
              <a:t>Redundancy Is a Beautiful Thing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33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Redundancy Is a Beautiful Thing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7200" b="1" dirty="0">
                <a:solidFill>
                  <a:srgbClr val="FFFF00"/>
                </a:solidFill>
              </a:rPr>
              <a:t>Redundancy Is a Beautiful Thing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349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Redundancy Is a Beautiful Thing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Redundancy Is a Beautiful Thing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9600" b="1" dirty="0">
                <a:solidFill>
                  <a:srgbClr val="FFFF00"/>
                </a:solidFill>
              </a:rPr>
              <a:t>Redundancy Is a Beautiful Thing</a:t>
            </a:r>
          </a:p>
        </p:txBody>
      </p:sp>
    </p:spTree>
    <p:extLst>
      <p:ext uri="{BB962C8B-B14F-4D97-AF65-F5344CB8AC3E}">
        <p14:creationId xmlns:p14="http://schemas.microsoft.com/office/powerpoint/2010/main" val="36644774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6862"/>
            <a:ext cx="12192000" cy="7010400"/>
          </a:xfrm>
        </p:spPr>
        <p:txBody>
          <a:bodyPr/>
          <a:lstStyle/>
          <a:p>
            <a:br>
              <a:rPr lang="en-US" b="1" dirty="0">
                <a:solidFill>
                  <a:srgbClr val="FFFFFF"/>
                </a:solidFill>
              </a:rPr>
            </a:br>
            <a:r>
              <a:rPr lang="en-US" sz="15000" b="1" dirty="0">
                <a:solidFill>
                  <a:srgbClr val="FFFFFF"/>
                </a:solidFill>
              </a:rPr>
              <a:t>Active </a:t>
            </a:r>
            <a:br>
              <a:rPr lang="en-US" sz="15000" b="1" dirty="0">
                <a:solidFill>
                  <a:srgbClr val="FFFFFF"/>
                </a:solidFill>
              </a:rPr>
            </a:br>
            <a:r>
              <a:rPr lang="en-US" sz="15000" b="1" dirty="0">
                <a:solidFill>
                  <a:srgbClr val="FFFFFF"/>
                </a:solidFill>
              </a:rPr>
              <a:t>Shooter </a:t>
            </a:r>
            <a:br>
              <a:rPr lang="en-US" sz="15000" b="1" dirty="0">
                <a:solidFill>
                  <a:srgbClr val="FFFFFF"/>
                </a:solidFill>
              </a:rPr>
            </a:br>
            <a:r>
              <a:rPr lang="en-US" sz="20000" b="1" dirty="0">
                <a:solidFill>
                  <a:srgbClr val="FFFF00"/>
                </a:solidFill>
              </a:rPr>
              <a:t>Protocol</a:t>
            </a:r>
          </a:p>
        </p:txBody>
      </p:sp>
    </p:spTree>
    <p:extLst>
      <p:ext uri="{BB962C8B-B14F-4D97-AF65-F5344CB8AC3E}">
        <p14:creationId xmlns:p14="http://schemas.microsoft.com/office/powerpoint/2010/main" val="28695146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52400"/>
            <a:ext cx="9144000" cy="1143000"/>
          </a:xfrm>
        </p:spPr>
        <p:txBody>
          <a:bodyPr/>
          <a:lstStyle/>
          <a:p>
            <a:br>
              <a:rPr lang="en-US" b="1" dirty="0">
                <a:solidFill>
                  <a:srgbClr val="FFFFFF"/>
                </a:solidFill>
              </a:rPr>
            </a:br>
            <a:r>
              <a:rPr lang="en-US" sz="6000" b="1" u="sng" dirty="0">
                <a:solidFill>
                  <a:srgbClr val="FFFFFF"/>
                </a:solidFill>
              </a:rPr>
              <a:t>Active Shooter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9144000" cy="5334000"/>
          </a:xfrm>
        </p:spPr>
        <p:txBody>
          <a:bodyPr/>
          <a:lstStyle/>
          <a:p>
            <a:r>
              <a:rPr lang="en-US" sz="13500" b="1" dirty="0">
                <a:solidFill>
                  <a:srgbClr val="FFFF00"/>
                </a:solidFill>
              </a:rPr>
              <a:t>Go Into Your Bldg</a:t>
            </a:r>
          </a:p>
        </p:txBody>
      </p:sp>
    </p:spTree>
    <p:extLst>
      <p:ext uri="{BB962C8B-B14F-4D97-AF65-F5344CB8AC3E}">
        <p14:creationId xmlns:p14="http://schemas.microsoft.com/office/powerpoint/2010/main" val="33137071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5240"/>
            <a:ext cx="9144000" cy="1143000"/>
          </a:xfrm>
        </p:spPr>
        <p:txBody>
          <a:bodyPr/>
          <a:lstStyle/>
          <a:p>
            <a:br>
              <a:rPr lang="en-US" b="1" dirty="0">
                <a:solidFill>
                  <a:srgbClr val="FFFFFF"/>
                </a:solidFill>
              </a:rPr>
            </a:br>
            <a:r>
              <a:rPr lang="en-US" sz="6000" b="1" u="sng" dirty="0">
                <a:solidFill>
                  <a:srgbClr val="FFFFFF"/>
                </a:solidFill>
              </a:rPr>
              <a:t>Active Shooter Protocol</a:t>
            </a:r>
            <a:endParaRPr lang="en-US" b="1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9128760" cy="5181600"/>
          </a:xfrm>
        </p:spPr>
        <p:txBody>
          <a:bodyPr/>
          <a:lstStyle/>
          <a:p>
            <a:r>
              <a:rPr lang="en-US" sz="6000" b="1" dirty="0">
                <a:solidFill>
                  <a:srgbClr val="FFFFFF"/>
                </a:solidFill>
              </a:rPr>
              <a:t>Go Into Your Bldg</a:t>
            </a:r>
          </a:p>
          <a:p>
            <a:r>
              <a:rPr lang="en-US" sz="13500" b="1" dirty="0">
                <a:solidFill>
                  <a:srgbClr val="FFFF00"/>
                </a:solidFill>
              </a:rPr>
              <a:t>Find Guy w Gun</a:t>
            </a:r>
          </a:p>
        </p:txBody>
      </p:sp>
    </p:spTree>
    <p:extLst>
      <p:ext uri="{BB962C8B-B14F-4D97-AF65-F5344CB8AC3E}">
        <p14:creationId xmlns:p14="http://schemas.microsoft.com/office/powerpoint/2010/main" val="46073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4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0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1.xml><?xml version="1.0" encoding="utf-8"?>
<a:theme xmlns:a="http://schemas.openxmlformats.org/drawingml/2006/main" name="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3.xml><?xml version="1.0" encoding="utf-8"?>
<a:theme xmlns:a="http://schemas.openxmlformats.org/drawingml/2006/main" name="2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5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9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5.xml><?xml version="1.0" encoding="utf-8"?>
<a:theme xmlns:a="http://schemas.openxmlformats.org/drawingml/2006/main" name="2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2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5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38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0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5.xml><?xml version="1.0" encoding="utf-8"?>
<a:theme xmlns:a="http://schemas.openxmlformats.org/drawingml/2006/main" name="9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22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4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4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41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6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2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1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6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4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4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5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2.xml><?xml version="1.0" encoding="utf-8"?>
<a:theme xmlns:a="http://schemas.openxmlformats.org/drawingml/2006/main" name="2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2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13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2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2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0.xml><?xml version="1.0" encoding="utf-8"?>
<a:theme xmlns:a="http://schemas.openxmlformats.org/drawingml/2006/main" name="7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1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7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7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5.xml><?xml version="1.0" encoding="utf-8"?>
<a:theme xmlns:a="http://schemas.openxmlformats.org/drawingml/2006/main" name="2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6.xml><?xml version="1.0" encoding="utf-8"?>
<a:theme xmlns:a="http://schemas.openxmlformats.org/drawingml/2006/main" name="7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1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8.xml><?xml version="1.0" encoding="utf-8"?>
<a:theme xmlns:a="http://schemas.openxmlformats.org/drawingml/2006/main" name="2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43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1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12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2.xml><?xml version="1.0" encoding="utf-8"?>
<a:theme xmlns:a="http://schemas.openxmlformats.org/drawingml/2006/main" name="3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2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2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42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44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98.xml><?xml version="1.0" encoding="utf-8"?>
<a:theme xmlns:a="http://schemas.openxmlformats.org/drawingml/2006/main" name="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000000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000000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000000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000000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000000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5066</TotalTime>
  <Words>2715</Words>
  <Application>Microsoft Office PowerPoint</Application>
  <PresentationFormat>Widescreen</PresentationFormat>
  <Paragraphs>873</Paragraphs>
  <Slides>342</Slides>
  <Notes>64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98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342</vt:i4>
      </vt:variant>
    </vt:vector>
  </HeadingPairs>
  <TitlesOfParts>
    <vt:vector size="453" baseType="lpstr">
      <vt:lpstr>MS PGothic</vt:lpstr>
      <vt:lpstr>MS PGothic</vt:lpstr>
      <vt:lpstr>Arial</vt:lpstr>
      <vt:lpstr>Arial Black</vt:lpstr>
      <vt:lpstr>Calibri</vt:lpstr>
      <vt:lpstr>Calibri Light</vt:lpstr>
      <vt:lpstr>CompatilFact LT Regular</vt:lpstr>
      <vt:lpstr>Impact</vt:lpstr>
      <vt:lpstr>Times New Roman</vt:lpstr>
      <vt:lpstr>Verdana</vt:lpstr>
      <vt:lpstr>Wingdings</vt:lpstr>
      <vt:lpstr>Wingdings 2</vt:lpstr>
      <vt:lpstr>Office Theme</vt:lpstr>
      <vt:lpstr>28_Office Theme</vt:lpstr>
      <vt:lpstr>9_Office Theme</vt:lpstr>
      <vt:lpstr>31_Brilliant Blue</vt:lpstr>
      <vt:lpstr>72_Office Theme</vt:lpstr>
      <vt:lpstr>Avonschl</vt:lpstr>
      <vt:lpstr>68_Office Theme</vt:lpstr>
      <vt:lpstr>3_Brilliant Blue</vt:lpstr>
      <vt:lpstr>1_Office Theme</vt:lpstr>
      <vt:lpstr>49_Brilliant Blue</vt:lpstr>
      <vt:lpstr>20_Default Design</vt:lpstr>
      <vt:lpstr>48_Brilliant Blue</vt:lpstr>
      <vt:lpstr>40_Brilliant Blue</vt:lpstr>
      <vt:lpstr>52_Brilliant Blue</vt:lpstr>
      <vt:lpstr>11_Default Design</vt:lpstr>
      <vt:lpstr>40_Default Design</vt:lpstr>
      <vt:lpstr>3_Avonschl</vt:lpstr>
      <vt:lpstr>4_Avonschl</vt:lpstr>
      <vt:lpstr>5_Avonschl</vt:lpstr>
      <vt:lpstr>11_Office Theme</vt:lpstr>
      <vt:lpstr>7_Brilliant Blue</vt:lpstr>
      <vt:lpstr>21_Office Theme</vt:lpstr>
      <vt:lpstr>29_Office Theme</vt:lpstr>
      <vt:lpstr>22_Office Theme</vt:lpstr>
      <vt:lpstr>2_Office Theme</vt:lpstr>
      <vt:lpstr>29_Brilliant Blue</vt:lpstr>
      <vt:lpstr>39_Default Design</vt:lpstr>
      <vt:lpstr>15_Brilliant Blue</vt:lpstr>
      <vt:lpstr>3_Office Theme</vt:lpstr>
      <vt:lpstr>56_Brilliant Blue</vt:lpstr>
      <vt:lpstr>95_Default Design</vt:lpstr>
      <vt:lpstr>12_Brilliant Blue</vt:lpstr>
      <vt:lpstr>30_Brilliant Blue</vt:lpstr>
      <vt:lpstr>14_Office Theme</vt:lpstr>
      <vt:lpstr>23_Brilliant Blue</vt:lpstr>
      <vt:lpstr>20_Office Theme</vt:lpstr>
      <vt:lpstr>13_Office Theme</vt:lpstr>
      <vt:lpstr>21_Brilliant Blue</vt:lpstr>
      <vt:lpstr>34_Office Theme</vt:lpstr>
      <vt:lpstr>27_Default Design</vt:lpstr>
      <vt:lpstr>35_Office Theme</vt:lpstr>
      <vt:lpstr>54_Brilliant Blue</vt:lpstr>
      <vt:lpstr>38_Default Design</vt:lpstr>
      <vt:lpstr>109_Office Theme</vt:lpstr>
      <vt:lpstr>96_Default Design</vt:lpstr>
      <vt:lpstr>8_Default Design</vt:lpstr>
      <vt:lpstr>18_Default Design</vt:lpstr>
      <vt:lpstr>7_Office Theme</vt:lpstr>
      <vt:lpstr>8_Office Theme</vt:lpstr>
      <vt:lpstr>10_Office Theme</vt:lpstr>
      <vt:lpstr>6_Office Theme</vt:lpstr>
      <vt:lpstr>22_Default Design</vt:lpstr>
      <vt:lpstr>51_Brilliant Blue</vt:lpstr>
      <vt:lpstr>43_Brilliant Blue</vt:lpstr>
      <vt:lpstr>9_Brilliant Blue</vt:lpstr>
      <vt:lpstr>45_Brilliant Blue</vt:lpstr>
      <vt:lpstr>Brilliant Blue</vt:lpstr>
      <vt:lpstr>41_Default Design</vt:lpstr>
      <vt:lpstr>18_Brilliant Blue</vt:lpstr>
      <vt:lpstr>17_Brilliant Blue</vt:lpstr>
      <vt:lpstr>64_Brilliant Blue</vt:lpstr>
      <vt:lpstr>26_Default Design</vt:lpstr>
      <vt:lpstr>19_Brilliant Blue</vt:lpstr>
      <vt:lpstr>4_Office Theme</vt:lpstr>
      <vt:lpstr>60_Brilliant Blue</vt:lpstr>
      <vt:lpstr>41_Brilliant Blue</vt:lpstr>
      <vt:lpstr>42_Brilliant Blue</vt:lpstr>
      <vt:lpstr>53_Brilliant Blue</vt:lpstr>
      <vt:lpstr>2_Brilliant Blue</vt:lpstr>
      <vt:lpstr>5_Brilliant Blue</vt:lpstr>
      <vt:lpstr>15_Office Theme</vt:lpstr>
      <vt:lpstr>20_Brilliant Blue</vt:lpstr>
      <vt:lpstr>25_Brilliant Blue</vt:lpstr>
      <vt:lpstr>5_Office Theme</vt:lpstr>
      <vt:lpstr>13_Default Design</vt:lpstr>
      <vt:lpstr>8_Brilliant Blue</vt:lpstr>
      <vt:lpstr>24_Brilliant Blue</vt:lpstr>
      <vt:lpstr>22_Brilliant Blue</vt:lpstr>
      <vt:lpstr>1_Brilliant Blue</vt:lpstr>
      <vt:lpstr>75_Brilliant Blue</vt:lpstr>
      <vt:lpstr>6_Default Design</vt:lpstr>
      <vt:lpstr>16_Default Design</vt:lpstr>
      <vt:lpstr>77_Brilliant Blue</vt:lpstr>
      <vt:lpstr>78_Brilliant Blue</vt:lpstr>
      <vt:lpstr>26_Brilliant Blue</vt:lpstr>
      <vt:lpstr>73_Brilliant Blue</vt:lpstr>
      <vt:lpstr>10_Brilliant Blue</vt:lpstr>
      <vt:lpstr>27_Brilliant Blue</vt:lpstr>
      <vt:lpstr>43_Default Design</vt:lpstr>
      <vt:lpstr>11_Brilliant Blue</vt:lpstr>
      <vt:lpstr>128_Brilliant Blue</vt:lpstr>
      <vt:lpstr>32_Brilliant Blue</vt:lpstr>
      <vt:lpstr>28_Default Design</vt:lpstr>
      <vt:lpstr>2_Default Design</vt:lpstr>
      <vt:lpstr>42_Default Design</vt:lpstr>
      <vt:lpstr>44_Default Design</vt:lpstr>
      <vt:lpstr>12_Office Theme</vt:lpstr>
      <vt:lpstr>4_Brilliant Blue</vt:lpstr>
      <vt:lpstr>Acrobat Document</vt:lpstr>
      <vt:lpstr> Fatal  Flaws: Your Active  Shooter Response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Intimate Partner Violence</vt:lpstr>
      <vt:lpstr>PowerPoint Presentation</vt:lpstr>
      <vt:lpstr>PowerPoint Presentation</vt:lpstr>
      <vt:lpstr>PowerPoint Presentation</vt:lpstr>
      <vt:lpstr>Fatal Flaw: Your EAP</vt:lpstr>
      <vt:lpstr>PowerPoint Presentation</vt:lpstr>
      <vt:lpstr>PD + FD Not 1st Responders</vt:lpstr>
      <vt:lpstr>Employees = 1st Responders</vt:lpstr>
      <vt:lpstr>PowerPoint Presentation</vt:lpstr>
      <vt:lpstr>PowerPoint Presentation</vt:lpstr>
      <vt:lpstr>PowerPoint Presentation</vt:lpstr>
      <vt:lpstr>PowerPoint Presentation</vt:lpstr>
      <vt:lpstr>Expert Consultant</vt:lpstr>
      <vt:lpstr>911 Consulting Clients</vt:lpstr>
      <vt:lpstr>911 Consulting Clients  </vt:lpstr>
      <vt:lpstr>Speaker</vt:lpstr>
      <vt:lpstr>PowerPoint Presentation</vt:lpstr>
      <vt:lpstr>PowerPoint Presentation</vt:lpstr>
      <vt:lpstr>PowerPoint Presentation</vt:lpstr>
      <vt:lpstr>PowerPoint Presentation</vt:lpstr>
      <vt:lpstr>Threats</vt:lpstr>
      <vt:lpstr>Facts: WPV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EAP</vt:lpstr>
      <vt:lpstr>Fatal Flaw: Your EAP</vt:lpstr>
      <vt:lpstr>Chaotic + Kinetic  Combat Situation</vt:lpstr>
      <vt:lpstr>PowerPoint Presentation</vt:lpstr>
      <vt:lpstr>PD + FD Not 1st Responders</vt:lpstr>
      <vt:lpstr>Employees = 1st Responders</vt:lpstr>
      <vt:lpstr>Your Planning + Training Built for Police Response Not Your Personnel’s Response 4-8 Minutes</vt:lpstr>
      <vt:lpstr>PowerPoint Presentation</vt:lpstr>
      <vt:lpstr>PowerPoint Presentation</vt:lpstr>
      <vt:lpstr>PowerPoint Presentation</vt:lpstr>
      <vt:lpstr>PowerPoint Presentation</vt:lpstr>
      <vt:lpstr>Where Do Active Shooters Come From?</vt:lpstr>
      <vt:lpstr>Active Shooter is Workplace  Violence</vt:lpstr>
      <vt:lpstr>Iceberg Principle</vt:lpstr>
      <vt:lpstr>Active          Shooter</vt:lpstr>
      <vt:lpstr>Active          Shooter</vt:lpstr>
      <vt:lpstr>Research Insights</vt:lpstr>
      <vt:lpstr>Intimate Partner Violence</vt:lpstr>
      <vt:lpstr>Spousal Abuse Is Epidemic </vt:lpstr>
      <vt:lpstr>Intimate Partner Violence</vt:lpstr>
      <vt:lpstr>PowerPoint Presentation</vt:lpstr>
      <vt:lpstr>Stalking @ Workplace</vt:lpstr>
      <vt:lpstr>PowerPoint Presentation</vt:lpstr>
      <vt:lpstr>Workplace Bullying</vt:lpstr>
      <vt:lpstr>Every A.S. Has Been Bullied: School  Work Neighborhood</vt:lpstr>
      <vt:lpstr>   UPS  Birmingham  3  Dead</vt:lpstr>
      <vt:lpstr>NASA  Houston 2  Dead</vt:lpstr>
      <vt:lpstr>  FedEx  GA Apr ’14 1  Dead 6 Wounded</vt:lpstr>
      <vt:lpstr>PowerPoint Presentation</vt:lpstr>
      <vt:lpstr>Where Do Active Shooters Come From?</vt:lpstr>
      <vt:lpstr>Active          Shooter</vt:lpstr>
      <vt:lpstr>PowerPoint Presentation</vt:lpstr>
      <vt:lpstr>PowerPoint Presentation</vt:lpstr>
      <vt:lpstr>NYPD: Active Shooter Analysis</vt:lpstr>
      <vt:lpstr>NYPD: Active Shooter Analysis</vt:lpstr>
      <vt:lpstr>NYPD: Active Shooter Analysis</vt:lpstr>
      <vt:lpstr>NYPD: Active Shooter Analysis</vt:lpstr>
      <vt:lpstr>NYPD: Active Shooter Analysis</vt:lpstr>
      <vt:lpstr>NYPD: Active Shooter Analysis</vt:lpstr>
      <vt:lpstr>PowerPoint Presentation</vt:lpstr>
      <vt:lpstr>PowerPoint Presentation</vt:lpstr>
      <vt:lpstr>Chaotic + Kinetic  Combat Situation</vt:lpstr>
      <vt:lpstr>Employees = 1st Responders</vt:lpstr>
      <vt:lpstr>PowerPoint Presentation</vt:lpstr>
      <vt:lpstr>ALERT</vt:lpstr>
      <vt:lpstr>Life Safety Code®</vt:lpstr>
      <vt:lpstr>ALERT</vt:lpstr>
      <vt:lpstr>PowerPoint Presentation</vt:lpstr>
      <vt:lpstr>FAST Way: Alert ALL </vt:lpstr>
      <vt:lpstr>FAST Way: Alert ALL </vt:lpstr>
      <vt:lpstr>FAST Way: Alert ALL </vt:lpstr>
      <vt:lpstr>Redundancy Is a Beautiful Thing </vt:lpstr>
      <vt:lpstr>Redundancy Is a Beautiful Thing Redundancy Is a Beautiful Thing </vt:lpstr>
      <vt:lpstr>Redundancy Is a Beautiful Thing Redundancy Is a Beautiful Thing Redundancy Is a Beautiful Thing</vt:lpstr>
      <vt:lpstr> Active  Shooter  Protocol</vt:lpstr>
      <vt:lpstr> Active Shooter Protocol</vt:lpstr>
      <vt:lpstr> Active Shooter Protocol</vt:lpstr>
      <vt:lpstr> Active Shooter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 Your Hands Up</vt:lpstr>
      <vt:lpstr>Your Workplace: Active Shooter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 Hide Fight</vt:lpstr>
      <vt:lpstr>We Don’t Rise to the Occasion… </vt:lpstr>
      <vt:lpstr>PowerPoint Presentation</vt:lpstr>
      <vt:lpstr>We Don’t Rise to the Occasion. We Sink to Our Level of  Our Training</vt:lpstr>
      <vt:lpstr>PowerPoint Presentation</vt:lpstr>
      <vt:lpstr>PowerPoint Presentation</vt:lpstr>
      <vt:lpstr>For Every Complex Problem…</vt:lpstr>
      <vt:lpstr>For Every Complex Problem, There’s a Simple Solution</vt:lpstr>
      <vt:lpstr>For Every Complex Problem, There’s a Simple Solution  That’s Always Wrong</vt:lpstr>
      <vt:lpstr>Generalities = Dangerous</vt:lpstr>
      <vt:lpstr>PowerPoint Presentation</vt:lpstr>
      <vt:lpstr>Active Shooter</vt:lpstr>
      <vt:lpstr>PowerPoint Presentation</vt:lpstr>
      <vt:lpstr>PowerPoint Presentation</vt:lpstr>
      <vt:lpstr>Active Shooter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Shooter</vt:lpstr>
      <vt:lpstr>PowerPoint Presentation</vt:lpstr>
      <vt:lpstr>Fight</vt:lpstr>
      <vt:lpstr>PowerPoint Presentation</vt:lpstr>
      <vt:lpstr>PowerPoint Presentation</vt:lpstr>
      <vt:lpstr>PowerPoint Presentation</vt:lpstr>
      <vt:lpstr>How Do We Fix  Fatal Flaw?</vt:lpstr>
      <vt:lpstr>Biggest  Threat?</vt:lpstr>
      <vt:lpstr>Denial </vt:lpstr>
      <vt:lpstr>Tell Me What’s Required by Law</vt:lpstr>
      <vt:lpstr>Duty of  Care</vt:lpstr>
      <vt:lpstr>Everything  Is Always  Your Fault</vt:lpstr>
      <vt:lpstr>General Duty Clause</vt:lpstr>
      <vt:lpstr>Standards</vt:lpstr>
      <vt:lpstr>SCOTUS</vt:lpstr>
      <vt:lpstr>SCOTUS</vt:lpstr>
      <vt:lpstr>PowerPoint Presentation</vt:lpstr>
      <vt:lpstr>PowerPoint Presentation</vt:lpstr>
      <vt:lpstr>Your Employees</vt:lpstr>
      <vt:lpstr>KENOSHA?  OSHKOSH?</vt:lpstr>
      <vt:lpstr>  + WPV</vt:lpstr>
      <vt:lpstr>OSHA + WPV</vt:lpstr>
      <vt:lpstr>But…</vt:lpstr>
      <vt:lpstr>PowerPoint Presentation</vt:lpstr>
      <vt:lpstr>“Sections 1910.34 through 1910.39 apply to workplaces in general industry except mobile workplaces such as vehicles  or vessels”</vt:lpstr>
      <vt:lpstr>29 CFR 1910.38 Emergency Action Plan  </vt:lpstr>
      <vt:lpstr>PowerPoint Presentation</vt:lpstr>
      <vt:lpstr>General Duty Clause</vt:lpstr>
      <vt:lpstr>PowerPoint Presentation</vt:lpstr>
      <vt:lpstr>PowerPoint Presentation</vt:lpstr>
      <vt:lpstr>1600</vt:lpstr>
      <vt:lpstr>PowerPoint Presentation</vt:lpstr>
      <vt:lpstr>PowerPoint Presentation</vt:lpstr>
      <vt:lpstr>PowerPoint Presentation</vt:lpstr>
      <vt:lpstr>PowerPoint Presentation</vt:lpstr>
      <vt:lpstr>1600</vt:lpstr>
      <vt:lpstr>PowerPoint Presentation</vt:lpstr>
      <vt:lpstr>1600</vt:lpstr>
      <vt:lpstr>PowerPoint Presentation</vt:lpstr>
      <vt:lpstr>PowerPoint Presentation</vt:lpstr>
      <vt:lpstr>1600</vt:lpstr>
      <vt:lpstr>PowerPoint Presentation</vt:lpstr>
      <vt:lpstr>Shall Create + Train Plans</vt:lpstr>
      <vt:lpstr>Shall Create + Train Plans</vt:lpstr>
      <vt:lpstr>PowerPoint Presentation</vt:lpstr>
      <vt:lpstr>All-Hazards Plan: Shall </vt:lpstr>
      <vt:lpstr>PowerPoint Presentation</vt:lpstr>
      <vt:lpstr>Compliant?</vt:lpstr>
      <vt:lpstr>   Compliant?</vt:lpstr>
      <vt:lpstr>PowerPoint Presentation</vt:lpstr>
      <vt:lpstr>3 Things in Life Guaranteed</vt:lpstr>
      <vt:lpstr>3 Things in Life Guaranteed</vt:lpstr>
      <vt:lpstr>3 Things in Life Guaranteed</vt:lpstr>
      <vt:lpstr>FUBAR</vt:lpstr>
      <vt:lpstr>Fair  Warning</vt:lpstr>
      <vt:lpstr>PowerPoint Presentation</vt:lpstr>
      <vt:lpstr>PowerPoint Presentation</vt:lpstr>
      <vt:lpstr>PowerPoint Presentation</vt:lpstr>
      <vt:lpstr>ASIS Standards + Guidelines</vt:lpstr>
      <vt:lpstr>ASIS Standards + Guidelines</vt:lpstr>
      <vt:lpstr>PowerPoint Presentation</vt:lpstr>
      <vt:lpstr>PowerPoint Presentation</vt:lpstr>
      <vt:lpstr>PowerPoint Presentation</vt:lpstr>
      <vt:lpstr>Training Mandatory</vt:lpstr>
      <vt:lpstr> Training</vt:lpstr>
      <vt:lpstr> Training</vt:lpstr>
      <vt:lpstr> Training</vt:lpstr>
      <vt:lpstr> Training</vt:lpstr>
      <vt:lpstr>PowerPoint Presentation</vt:lpstr>
      <vt:lpstr>PowerPoint Presentation</vt:lpstr>
      <vt:lpstr>PowerPoint Presentation</vt:lpstr>
      <vt:lpstr>Employees = 1st Responders</vt:lpstr>
      <vt:lpstr>PowerPoint Presentation</vt:lpstr>
      <vt:lpstr>Responsible Party?</vt:lpstr>
      <vt:lpstr>CEO: Responsible Party</vt:lpstr>
      <vt:lpstr>CEO: Responsible Party</vt:lpstr>
      <vt:lpstr>CEO: Responsible Party</vt:lpstr>
      <vt:lpstr>PowerPoint Presentation</vt:lpstr>
      <vt:lpstr>Responsible Parties</vt:lpstr>
      <vt:lpstr>PowerPoint Presentation</vt:lpstr>
      <vt:lpstr>PowerPoint Presentation</vt:lpstr>
      <vt:lpstr>2015-16-17 Criminal 11 CEOs Indicted.  9 CEOs Convicted </vt:lpstr>
      <vt:lpstr>CEOs: 2015-16-17</vt:lpstr>
      <vt:lpstr>CEOs: 2015-16-17</vt:lpstr>
      <vt:lpstr>CEOs: 2015-16-17</vt:lpstr>
      <vt:lpstr>CEOs: 2015-16-17</vt:lpstr>
      <vt:lpstr>CEOs: 2015-16-17</vt:lpstr>
      <vt:lpstr>PowerPoint Presentation</vt:lpstr>
      <vt:lpstr>March 2017: Wisconsin</vt:lpstr>
      <vt:lpstr>March 2017: Wisconsin</vt:lpstr>
      <vt:lpstr>March 2017: Wisconsin</vt:lpstr>
      <vt:lpstr>March 2017: Wisconsin</vt:lpstr>
      <vt:lpstr>May 2017: Ohio</vt:lpstr>
      <vt:lpstr>May 2017: Ohio</vt:lpstr>
      <vt:lpstr>May 2017: Ohio</vt:lpstr>
      <vt:lpstr>2015-16-17 Criminal</vt:lpstr>
      <vt:lpstr>Companies: Guilty Criminally</vt:lpstr>
      <vt:lpstr>2015-16-17 Criminal</vt:lpstr>
      <vt:lpstr>PowerPoint Presentation</vt:lpstr>
      <vt:lpstr>PowerPoint Presentation</vt:lpstr>
      <vt:lpstr>PowerPoint Presentation</vt:lpstr>
      <vt:lpstr>18 U.S.C. §1505 Obstruction of Justice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CEO = Resp Officer</vt:lpstr>
      <vt:lpstr>CEO = Resp Officer</vt:lpstr>
      <vt:lpstr>CEO = Resp Officer</vt:lpstr>
      <vt:lpstr>Denial</vt:lpstr>
      <vt:lpstr>Your  Boss</vt:lpstr>
      <vt:lpstr>Mitchell’s  6 Phases  of Denial</vt:lpstr>
      <vt:lpstr>6 Phases of Denial</vt:lpstr>
      <vt:lpstr>6 Phases of Denial</vt:lpstr>
      <vt:lpstr>6 Phases of Denial</vt:lpstr>
      <vt:lpstr>6 Phases of Denial</vt:lpstr>
      <vt:lpstr>6 Phases of Denial</vt:lpstr>
      <vt:lpstr>6 Phases of Denial</vt:lpstr>
      <vt:lpstr>6 Phases of Denial</vt:lpstr>
      <vt:lpstr>Meeting With Your  Boss</vt:lpstr>
      <vt:lpstr>HDWSI</vt:lpstr>
      <vt:lpstr>HDWSI</vt:lpstr>
      <vt:lpstr>Protecting Your:</vt:lpstr>
      <vt:lpstr>PowerPoint Presentation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PowerPoint Presentation</vt:lpstr>
      <vt:lpstr>Scariest Word</vt:lpstr>
      <vt:lpstr>NOT: “Cost” or “Price” or “Budget” or “Headcount”</vt:lpstr>
      <vt:lpstr>Change!</vt:lpstr>
      <vt:lpstr>Change Occurs Because of</vt:lpstr>
      <vt:lpstr> Blunt Force Trauma from the Outside</vt:lpstr>
      <vt:lpstr>…Never by Inspired Leadership from the Inside</vt:lpstr>
      <vt:lpstr>Denial </vt:lpstr>
      <vt:lpstr>PowerPoint Presentation</vt:lpstr>
      <vt:lpstr> Cultural  Earthquake</vt:lpstr>
      <vt:lpstr>HDWSI</vt:lpstr>
      <vt:lpstr>PowerPoint Presentation</vt:lpstr>
      <vt:lpstr>“Jaws”: Cultural Earthquake</vt:lpstr>
      <vt:lpstr>“Jaws”: Cultural Earthquake</vt:lpstr>
      <vt:lpstr>“Jaws”: Cultural Earthquake</vt:lpstr>
      <vt:lpstr>“Jaws”: Cultural Earthquake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Start?</vt:lpstr>
      <vt:lpstr>Here’s Where  You Start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Action Plan</vt:lpstr>
      <vt:lpstr>PowerPoint Presentation</vt:lpstr>
      <vt:lpstr>Action Plan</vt:lpstr>
      <vt:lpstr>Action Plan</vt:lpstr>
      <vt:lpstr>Action Plan</vt:lpstr>
      <vt:lpstr>Outside/Independent Assessment</vt:lpstr>
      <vt:lpstr>Outside/Independent Assessment</vt:lpstr>
      <vt:lpstr>Outside/Independent Assessment</vt:lpstr>
      <vt:lpstr>Help for You Right 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Fatal  Flaws: Your Active  Shooter Response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Fatal Flaw  in Your Campus Active Shooter Response</dc:title>
  <dc:creator>Bo Mitchell</dc:creator>
  <cp:lastModifiedBy>Bo Mitchell</cp:lastModifiedBy>
  <cp:revision>231</cp:revision>
  <dcterms:created xsi:type="dcterms:W3CDTF">2015-11-24T21:45:15Z</dcterms:created>
  <dcterms:modified xsi:type="dcterms:W3CDTF">2018-09-15T21:15:10Z</dcterms:modified>
</cp:coreProperties>
</file>