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9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0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1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3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4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5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6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7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8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29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0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1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2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3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35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36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37.xml" ContentType="application/vnd.openxmlformats-officedocument.them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38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39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40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41.xml" ContentType="application/vnd.openxmlformats-officedocument.theme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42.xml" ContentType="application/vnd.openxmlformats-officedocument.theme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3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heme/theme44.xml" ContentType="application/vnd.openxmlformats-officedocument.theme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theme/theme45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theme/theme46.xml" ContentType="application/vnd.openxmlformats-officedocument.theme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theme/theme47.xml" ContentType="application/vnd.openxmlformats-officedocument.theme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theme/theme48.xml" ContentType="application/vnd.openxmlformats-officedocument.theme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theme/theme49.xml" ContentType="application/vnd.openxmlformats-officedocument.theme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0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1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theme/theme52.xml" ContentType="application/vnd.openxmlformats-officedocument.theme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theme/theme53.xml" ContentType="application/vnd.openxmlformats-officedocument.theme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theme/theme54.xml" ContentType="application/vnd.openxmlformats-officedocument.theme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theme/theme55.xml" ContentType="application/vnd.openxmlformats-officedocument.theme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theme/theme56.xml" ContentType="application/vnd.openxmlformats-officedocument.theme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theme/theme57.xml" ContentType="application/vnd.openxmlformats-officedocument.theme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theme/theme58.xml" ContentType="application/vnd.openxmlformats-officedocument.theme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theme/theme59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theme/theme60.xml" ContentType="application/vnd.openxmlformats-officedocument.theme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theme/theme61.xml" ContentType="application/vnd.openxmlformats-officedocument.theme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theme/theme62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theme/theme63.xml" ContentType="application/vnd.openxmlformats-officedocument.theme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theme/theme64.xml" ContentType="application/vnd.openxmlformats-officedocument.theme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theme/theme65.xml" ContentType="application/vnd.openxmlformats-officedocument.theme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theme/theme66.xml" ContentType="application/vnd.openxmlformats-officedocument.theme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theme/theme67.xml" ContentType="application/vnd.openxmlformats-officedocument.theme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theme/theme68.xml" ContentType="application/vnd.openxmlformats-officedocument.theme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theme/theme69.xml" ContentType="application/vnd.openxmlformats-officedocument.theme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theme/theme70.xml" ContentType="application/vnd.openxmlformats-officedocument.theme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theme/theme71.xml" ContentType="application/vnd.openxmlformats-officedocument.theme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theme/theme72.xml" ContentType="application/vnd.openxmlformats-officedocument.theme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theme/theme73.xml" ContentType="application/vnd.openxmlformats-officedocument.theme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theme/theme74.xml" ContentType="application/vnd.openxmlformats-officedocument.theme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theme/theme75.xml" ContentType="application/vnd.openxmlformats-officedocument.theme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76.xml" ContentType="application/vnd.openxmlformats-officedocument.theme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theme/theme77.xml" ContentType="application/vnd.openxmlformats-officedocument.theme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theme/theme78.xml" ContentType="application/vnd.openxmlformats-officedocument.theme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theme/theme79.xml" ContentType="application/vnd.openxmlformats-officedocument.theme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theme/theme80.xml" ContentType="application/vnd.openxmlformats-officedocument.theme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theme/theme81.xml" ContentType="application/vnd.openxmlformats-officedocument.theme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theme/theme82.xml" ContentType="application/vnd.openxmlformats-officedocument.theme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theme/theme83.xml" ContentType="application/vnd.openxmlformats-officedocument.theme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theme/theme84.xml" ContentType="application/vnd.openxmlformats-officedocument.theme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theme/theme85.xml" ContentType="application/vnd.openxmlformats-officedocument.theme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theme/theme86.xml" ContentType="application/vnd.openxmlformats-officedocument.theme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theme/theme87.xml" ContentType="application/vnd.openxmlformats-officedocument.theme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theme/theme88.xml" ContentType="application/vnd.openxmlformats-officedocument.theme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theme/theme89.xml" ContentType="application/vnd.openxmlformats-officedocument.theme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theme/theme90.xml" ContentType="application/vnd.openxmlformats-officedocument.theme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theme/theme91.xml" ContentType="application/vnd.openxmlformats-officedocument.theme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theme/theme92.xml" ContentType="application/vnd.openxmlformats-officedocument.theme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theme/theme93.xml" ContentType="application/vnd.openxmlformats-officedocument.theme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theme/theme94.xml" ContentType="application/vnd.openxmlformats-officedocument.theme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theme/theme95.xml" ContentType="application/vnd.openxmlformats-officedocument.theme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theme/theme96.xml" ContentType="application/vnd.openxmlformats-officedocument.theme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theme/theme97.xml" ContentType="application/vnd.openxmlformats-officedocument.theme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theme/theme98.xml" ContentType="application/vnd.openxmlformats-officedocument.theme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theme/theme99.xml" ContentType="application/vnd.openxmlformats-officedocument.theme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theme/theme100.xml" ContentType="application/vnd.openxmlformats-officedocument.theme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theme/theme101.xml" ContentType="application/vnd.openxmlformats-officedocument.theme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theme/theme102.xml" ContentType="application/vnd.openxmlformats-officedocument.theme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theme/theme103.xml" ContentType="application/vnd.openxmlformats-officedocument.theme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theme/theme104.xml" ContentType="application/vnd.openxmlformats-officedocument.theme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theme/theme105.xml" ContentType="application/vnd.openxmlformats-officedocument.theme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theme/theme106.xml" ContentType="application/vnd.openxmlformats-officedocument.theme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theme/theme107.xml" ContentType="application/vnd.openxmlformats-officedocument.theme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theme/theme108.xml" ContentType="application/vnd.openxmlformats-officedocument.theme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theme/theme109.xml" ContentType="application/vnd.openxmlformats-officedocument.theme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theme/theme110.xml" ContentType="application/vnd.openxmlformats-officedocument.theme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theme/theme111.xml" ContentType="application/vnd.openxmlformats-officedocument.theme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theme/theme112.xml" ContentType="application/vnd.openxmlformats-officedocument.theme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theme/theme113.xml" ContentType="application/vnd.openxmlformats-officedocument.theme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theme/theme114.xml" ContentType="application/vnd.openxmlformats-officedocument.theme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theme/theme115.xml" ContentType="application/vnd.openxmlformats-officedocument.theme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theme/theme116.xml" ContentType="application/vnd.openxmlformats-officedocument.theme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theme/theme117.xml" ContentType="application/vnd.openxmlformats-officedocument.theme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theme/theme118.xml" ContentType="application/vnd.openxmlformats-officedocument.theme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theme/theme119.xml" ContentType="application/vnd.openxmlformats-officedocument.theme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theme/theme120.xml" ContentType="application/vnd.openxmlformats-officedocument.theme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theme/theme121.xml" ContentType="application/vnd.openxmlformats-officedocument.theme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theme/theme122.xml" ContentType="application/vnd.openxmlformats-officedocument.theme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theme/theme123.xml" ContentType="application/vnd.openxmlformats-officedocument.theme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theme/theme124.xml" ContentType="application/vnd.openxmlformats-officedocument.theme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theme/theme125.xml" ContentType="application/vnd.openxmlformats-officedocument.theme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theme/theme126.xml" ContentType="application/vnd.openxmlformats-officedocument.theme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theme/theme127.xml" ContentType="application/vnd.openxmlformats-officedocument.theme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theme/theme128.xml" ContentType="application/vnd.openxmlformats-officedocument.theme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theme/theme129.xml" ContentType="application/vnd.openxmlformats-officedocument.theme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theme/theme130.xml" ContentType="application/vnd.openxmlformats-officedocument.theme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theme/theme131.xml" ContentType="application/vnd.openxmlformats-officedocument.theme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theme/theme132.xml" ContentType="application/vnd.openxmlformats-officedocument.theme+xml"/>
  <Override PartName="/ppt/theme/theme1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4092" r:id="rId2"/>
    <p:sldMasterId id="2147484293" r:id="rId3"/>
    <p:sldMasterId id="2147484434" r:id="rId4"/>
    <p:sldMasterId id="2147485790" r:id="rId5"/>
    <p:sldMasterId id="2147485818" r:id="rId6"/>
    <p:sldMasterId id="2147485844" r:id="rId7"/>
    <p:sldMasterId id="2147485871" r:id="rId8"/>
    <p:sldMasterId id="2147485992" r:id="rId9"/>
    <p:sldMasterId id="2147486057" r:id="rId10"/>
    <p:sldMasterId id="2147486109" r:id="rId11"/>
    <p:sldMasterId id="2147486148" r:id="rId12"/>
    <p:sldMasterId id="2147486161" r:id="rId13"/>
    <p:sldMasterId id="2147486299" r:id="rId14"/>
    <p:sldMasterId id="2147486413" r:id="rId15"/>
    <p:sldMasterId id="2147486426" r:id="rId16"/>
    <p:sldMasterId id="2147486452" r:id="rId17"/>
    <p:sldMasterId id="2147486541" r:id="rId18"/>
    <p:sldMasterId id="2147486616" r:id="rId19"/>
    <p:sldMasterId id="2147486937" r:id="rId20"/>
    <p:sldMasterId id="2147486962" r:id="rId21"/>
    <p:sldMasterId id="2147487011" r:id="rId22"/>
    <p:sldMasterId id="2147487167" r:id="rId23"/>
    <p:sldMasterId id="2147487191" r:id="rId24"/>
    <p:sldMasterId id="2147487203" r:id="rId25"/>
    <p:sldMasterId id="2147487227" r:id="rId26"/>
    <p:sldMasterId id="2147487311" r:id="rId27"/>
    <p:sldMasterId id="2147487323" r:id="rId28"/>
    <p:sldMasterId id="2147487335" r:id="rId29"/>
    <p:sldMasterId id="2147487347" r:id="rId30"/>
    <p:sldMasterId id="2147487359" r:id="rId31"/>
    <p:sldMasterId id="2147487371" r:id="rId32"/>
    <p:sldMasterId id="2147487383" r:id="rId33"/>
    <p:sldMasterId id="2147487407" r:id="rId34"/>
    <p:sldMasterId id="2147487431" r:id="rId35"/>
    <p:sldMasterId id="2147487471" r:id="rId36"/>
    <p:sldMasterId id="2147487511" r:id="rId37"/>
    <p:sldMasterId id="2147487524" r:id="rId38"/>
    <p:sldMasterId id="2147487537" r:id="rId39"/>
    <p:sldMasterId id="2147487549" r:id="rId40"/>
    <p:sldMasterId id="2147487561" r:id="rId41"/>
    <p:sldMasterId id="2147487696" r:id="rId42"/>
    <p:sldMasterId id="2147487709" r:id="rId43"/>
    <p:sldMasterId id="2147487722" r:id="rId44"/>
    <p:sldMasterId id="2147487735" r:id="rId45"/>
    <p:sldMasterId id="2147487748" r:id="rId46"/>
    <p:sldMasterId id="2147487760" r:id="rId47"/>
    <p:sldMasterId id="2147487786" r:id="rId48"/>
    <p:sldMasterId id="2147487798" r:id="rId49"/>
    <p:sldMasterId id="2147487811" r:id="rId50"/>
    <p:sldMasterId id="2147487837" r:id="rId51"/>
    <p:sldMasterId id="2147487849" r:id="rId52"/>
    <p:sldMasterId id="2147488107" r:id="rId53"/>
    <p:sldMasterId id="2147488184" r:id="rId54"/>
    <p:sldMasterId id="2147488196" r:id="rId55"/>
    <p:sldMasterId id="2147488209" r:id="rId56"/>
    <p:sldMasterId id="2147488222" r:id="rId57"/>
    <p:sldMasterId id="2147488235" r:id="rId58"/>
    <p:sldMasterId id="2147488247" r:id="rId59"/>
    <p:sldMasterId id="2147488259" r:id="rId60"/>
    <p:sldMasterId id="2147488351" r:id="rId61"/>
    <p:sldMasterId id="2147488377" r:id="rId62"/>
    <p:sldMasterId id="2147488575" r:id="rId63"/>
    <p:sldMasterId id="2147488640" r:id="rId64"/>
    <p:sldMasterId id="2147488667" r:id="rId65"/>
    <p:sldMasterId id="2147488742" r:id="rId66"/>
    <p:sldMasterId id="2147488779" r:id="rId67"/>
    <p:sldMasterId id="2147488791" r:id="rId68"/>
    <p:sldMasterId id="2147488804" r:id="rId69"/>
    <p:sldMasterId id="2147488817" r:id="rId70"/>
    <p:sldMasterId id="2147488843" r:id="rId71"/>
    <p:sldMasterId id="2147488912" r:id="rId72"/>
    <p:sldMasterId id="2147488925" r:id="rId73"/>
    <p:sldMasterId id="2147488938" r:id="rId74"/>
    <p:sldMasterId id="2147488950" r:id="rId75"/>
    <p:sldMasterId id="2147488963" r:id="rId76"/>
    <p:sldMasterId id="2147488975" r:id="rId77"/>
    <p:sldMasterId id="2147488987" r:id="rId78"/>
    <p:sldMasterId id="2147488999" r:id="rId79"/>
    <p:sldMasterId id="2147489011" r:id="rId80"/>
    <p:sldMasterId id="2147489024" r:id="rId81"/>
    <p:sldMasterId id="2147489037" r:id="rId82"/>
    <p:sldMasterId id="2147489050" r:id="rId83"/>
    <p:sldMasterId id="2147489063" r:id="rId84"/>
    <p:sldMasterId id="2147489075" r:id="rId85"/>
    <p:sldMasterId id="2147489088" r:id="rId86"/>
    <p:sldMasterId id="2147489101" r:id="rId87"/>
    <p:sldMasterId id="2147489114" r:id="rId88"/>
    <p:sldMasterId id="2147489127" r:id="rId89"/>
    <p:sldMasterId id="2147489140" r:id="rId90"/>
    <p:sldMasterId id="2147489153" r:id="rId91"/>
    <p:sldMasterId id="2147489179" r:id="rId92"/>
    <p:sldMasterId id="2147489192" r:id="rId93"/>
    <p:sldMasterId id="2147489206" r:id="rId94"/>
    <p:sldMasterId id="2147489219" r:id="rId95"/>
    <p:sldMasterId id="2147489232" r:id="rId96"/>
    <p:sldMasterId id="2147489245" r:id="rId97"/>
    <p:sldMasterId id="2147489258" r:id="rId98"/>
    <p:sldMasterId id="2147489271" r:id="rId99"/>
    <p:sldMasterId id="2147489284" r:id="rId100"/>
    <p:sldMasterId id="2147489297" r:id="rId101"/>
    <p:sldMasterId id="2147489323" r:id="rId102"/>
    <p:sldMasterId id="2147489414" r:id="rId103"/>
    <p:sldMasterId id="2147489427" r:id="rId104"/>
    <p:sldMasterId id="2147489453" r:id="rId105"/>
    <p:sldMasterId id="2147489492" r:id="rId106"/>
    <p:sldMasterId id="2147489505" r:id="rId107"/>
    <p:sldMasterId id="2147489517" r:id="rId108"/>
    <p:sldMasterId id="2147489530" r:id="rId109"/>
    <p:sldMasterId id="2147489543" r:id="rId110"/>
    <p:sldMasterId id="2147489555" r:id="rId111"/>
    <p:sldMasterId id="2147489568" r:id="rId112"/>
    <p:sldMasterId id="2147489580" r:id="rId113"/>
    <p:sldMasterId id="2147489593" r:id="rId114"/>
    <p:sldMasterId id="2147489606" r:id="rId115"/>
    <p:sldMasterId id="2147489619" r:id="rId116"/>
    <p:sldMasterId id="2147489645" r:id="rId117"/>
    <p:sldMasterId id="2147489657" r:id="rId118"/>
    <p:sldMasterId id="2147489669" r:id="rId119"/>
    <p:sldMasterId id="2147489686" r:id="rId120"/>
    <p:sldMasterId id="2147489698" r:id="rId121"/>
    <p:sldMasterId id="2147489711" r:id="rId122"/>
    <p:sldMasterId id="2147489723" r:id="rId123"/>
    <p:sldMasterId id="2147489773" r:id="rId124"/>
    <p:sldMasterId id="2147489786" r:id="rId125"/>
    <p:sldMasterId id="2147489799" r:id="rId126"/>
    <p:sldMasterId id="2147489812" r:id="rId127"/>
    <p:sldMasterId id="2147489825" r:id="rId128"/>
    <p:sldMasterId id="2147489838" r:id="rId129"/>
    <p:sldMasterId id="2147489851" r:id="rId130"/>
    <p:sldMasterId id="2147489864" r:id="rId131"/>
    <p:sldMasterId id="2147489877" r:id="rId132"/>
  </p:sldMasterIdLst>
  <p:notesMasterIdLst>
    <p:notesMasterId r:id="rId582"/>
  </p:notesMasterIdLst>
  <p:sldIdLst>
    <p:sldId id="2578" r:id="rId133"/>
    <p:sldId id="1733" r:id="rId134"/>
    <p:sldId id="1734" r:id="rId135"/>
    <p:sldId id="1735" r:id="rId136"/>
    <p:sldId id="2561" r:id="rId137"/>
    <p:sldId id="1737" r:id="rId138"/>
    <p:sldId id="1738" r:id="rId139"/>
    <p:sldId id="1578" r:id="rId140"/>
    <p:sldId id="1924" r:id="rId141"/>
    <p:sldId id="1923" r:id="rId142"/>
    <p:sldId id="1740" r:id="rId143"/>
    <p:sldId id="1741" r:id="rId144"/>
    <p:sldId id="1742" r:id="rId145"/>
    <p:sldId id="1744" r:id="rId146"/>
    <p:sldId id="2248" r:id="rId147"/>
    <p:sldId id="1925" r:id="rId148"/>
    <p:sldId id="5515" r:id="rId149"/>
    <p:sldId id="5516" r:id="rId150"/>
    <p:sldId id="5513" r:id="rId151"/>
    <p:sldId id="5514" r:id="rId152"/>
    <p:sldId id="1586" r:id="rId153"/>
    <p:sldId id="1460" r:id="rId154"/>
    <p:sldId id="1461" r:id="rId155"/>
    <p:sldId id="1747" r:id="rId156"/>
    <p:sldId id="1602" r:id="rId157"/>
    <p:sldId id="1402" r:id="rId158"/>
    <p:sldId id="2579" r:id="rId159"/>
    <p:sldId id="2577" r:id="rId160"/>
    <p:sldId id="2558" r:id="rId161"/>
    <p:sldId id="1292" r:id="rId162"/>
    <p:sldId id="2076" r:id="rId163"/>
    <p:sldId id="1657" r:id="rId164"/>
    <p:sldId id="4281" r:id="rId165"/>
    <p:sldId id="1293" r:id="rId166"/>
    <p:sldId id="1751" r:id="rId167"/>
    <p:sldId id="1408" r:id="rId168"/>
    <p:sldId id="2521" r:id="rId169"/>
    <p:sldId id="1968" r:id="rId170"/>
    <p:sldId id="1463" r:id="rId171"/>
    <p:sldId id="1755" r:id="rId172"/>
    <p:sldId id="1756" r:id="rId173"/>
    <p:sldId id="565" r:id="rId174"/>
    <p:sldId id="567" r:id="rId175"/>
    <p:sldId id="1757" r:id="rId176"/>
    <p:sldId id="1318" r:id="rId177"/>
    <p:sldId id="550" r:id="rId178"/>
    <p:sldId id="551" r:id="rId179"/>
    <p:sldId id="552" r:id="rId180"/>
    <p:sldId id="4288" r:id="rId181"/>
    <p:sldId id="1474" r:id="rId182"/>
    <p:sldId id="2560" r:id="rId183"/>
    <p:sldId id="1366" r:id="rId184"/>
    <p:sldId id="1758" r:id="rId185"/>
    <p:sldId id="1724" r:id="rId186"/>
    <p:sldId id="1656" r:id="rId187"/>
    <p:sldId id="1552" r:id="rId188"/>
    <p:sldId id="1478" r:id="rId189"/>
    <p:sldId id="1759" r:id="rId190"/>
    <p:sldId id="1760" r:id="rId191"/>
    <p:sldId id="1481" r:id="rId192"/>
    <p:sldId id="1936" r:id="rId193"/>
    <p:sldId id="1483" r:id="rId194"/>
    <p:sldId id="1937" r:id="rId195"/>
    <p:sldId id="1485" r:id="rId196"/>
    <p:sldId id="1486" r:id="rId197"/>
    <p:sldId id="1938" r:id="rId198"/>
    <p:sldId id="1592" r:id="rId199"/>
    <p:sldId id="2231" r:id="rId200"/>
    <p:sldId id="1490" r:id="rId201"/>
    <p:sldId id="1045" r:id="rId202"/>
    <p:sldId id="1046" r:id="rId203"/>
    <p:sldId id="1047" r:id="rId204"/>
    <p:sldId id="4282" r:id="rId205"/>
    <p:sldId id="2245" r:id="rId206"/>
    <p:sldId id="2234" r:id="rId207"/>
    <p:sldId id="2235" r:id="rId208"/>
    <p:sldId id="2236" r:id="rId209"/>
    <p:sldId id="4283" r:id="rId210"/>
    <p:sldId id="1001" r:id="rId211"/>
    <p:sldId id="1002" r:id="rId212"/>
    <p:sldId id="1277" r:id="rId213"/>
    <p:sldId id="1275" r:id="rId214"/>
    <p:sldId id="1276" r:id="rId215"/>
    <p:sldId id="1810" r:id="rId216"/>
    <p:sldId id="1512" r:id="rId217"/>
    <p:sldId id="1513" r:id="rId218"/>
    <p:sldId id="4284" r:id="rId219"/>
    <p:sldId id="4285" r:id="rId220"/>
    <p:sldId id="4286" r:id="rId221"/>
    <p:sldId id="302" r:id="rId222"/>
    <p:sldId id="2238" r:id="rId223"/>
    <p:sldId id="2242" r:id="rId224"/>
    <p:sldId id="2243" r:id="rId225"/>
    <p:sldId id="2244" r:id="rId226"/>
    <p:sldId id="2239" r:id="rId227"/>
    <p:sldId id="2240" r:id="rId228"/>
    <p:sldId id="2241" r:id="rId229"/>
    <p:sldId id="570" r:id="rId230"/>
    <p:sldId id="571" r:id="rId231"/>
    <p:sldId id="2078" r:id="rId232"/>
    <p:sldId id="2079" r:id="rId233"/>
    <p:sldId id="2080" r:id="rId234"/>
    <p:sldId id="2081" r:id="rId235"/>
    <p:sldId id="2082" r:id="rId236"/>
    <p:sldId id="2083" r:id="rId237"/>
    <p:sldId id="2084" r:id="rId238"/>
    <p:sldId id="2085" r:id="rId239"/>
    <p:sldId id="2086" r:id="rId240"/>
    <p:sldId id="2222" r:id="rId241"/>
    <p:sldId id="1386" r:id="rId242"/>
    <p:sldId id="1387" r:id="rId243"/>
    <p:sldId id="1388" r:id="rId244"/>
    <p:sldId id="1389" r:id="rId245"/>
    <p:sldId id="1390" r:id="rId246"/>
    <p:sldId id="1391" r:id="rId247"/>
    <p:sldId id="1392" r:id="rId248"/>
    <p:sldId id="1393" r:id="rId249"/>
    <p:sldId id="1394" r:id="rId250"/>
    <p:sldId id="1395" r:id="rId251"/>
    <p:sldId id="1396" r:id="rId252"/>
    <p:sldId id="1397" r:id="rId253"/>
    <p:sldId id="1398" r:id="rId254"/>
    <p:sldId id="1399" r:id="rId255"/>
    <p:sldId id="1400" r:id="rId256"/>
    <p:sldId id="355" r:id="rId257"/>
    <p:sldId id="4287" r:id="rId258"/>
    <p:sldId id="2106" r:id="rId259"/>
    <p:sldId id="2107" r:id="rId260"/>
    <p:sldId id="2108" r:id="rId261"/>
    <p:sldId id="2109" r:id="rId262"/>
    <p:sldId id="5512" r:id="rId263"/>
    <p:sldId id="2110" r:id="rId264"/>
    <p:sldId id="258" r:id="rId265"/>
    <p:sldId id="2112" r:id="rId266"/>
    <p:sldId id="2113" r:id="rId267"/>
    <p:sldId id="2114" r:id="rId268"/>
    <p:sldId id="2116" r:id="rId269"/>
    <p:sldId id="2117" r:id="rId270"/>
    <p:sldId id="2118" r:id="rId271"/>
    <p:sldId id="2223" r:id="rId272"/>
    <p:sldId id="2563" r:id="rId273"/>
    <p:sldId id="580" r:id="rId274"/>
    <p:sldId id="581" r:id="rId275"/>
    <p:sldId id="582" r:id="rId276"/>
    <p:sldId id="1783" r:id="rId277"/>
    <p:sldId id="1777" r:id="rId278"/>
    <p:sldId id="1778" r:id="rId279"/>
    <p:sldId id="1779" r:id="rId280"/>
    <p:sldId id="1780" r:id="rId281"/>
    <p:sldId id="1781" r:id="rId282"/>
    <p:sldId id="1782" r:id="rId283"/>
    <p:sldId id="597" r:id="rId284"/>
    <p:sldId id="2564" r:id="rId285"/>
    <p:sldId id="1978" r:id="rId286"/>
    <p:sldId id="1979" r:id="rId287"/>
    <p:sldId id="1980" r:id="rId288"/>
    <p:sldId id="1981" r:id="rId289"/>
    <p:sldId id="2576" r:id="rId290"/>
    <p:sldId id="1785" r:id="rId291"/>
    <p:sldId id="1786" r:id="rId292"/>
    <p:sldId id="1787" r:id="rId293"/>
    <p:sldId id="4289" r:id="rId294"/>
    <p:sldId id="289" r:id="rId295"/>
    <p:sldId id="295" r:id="rId296"/>
    <p:sldId id="296" r:id="rId297"/>
    <p:sldId id="299" r:id="rId298"/>
    <p:sldId id="298" r:id="rId299"/>
    <p:sldId id="2524" r:id="rId300"/>
    <p:sldId id="313" r:id="rId301"/>
    <p:sldId id="300" r:id="rId302"/>
    <p:sldId id="306" r:id="rId303"/>
    <p:sldId id="301" r:id="rId304"/>
    <p:sldId id="305" r:id="rId305"/>
    <p:sldId id="311" r:id="rId306"/>
    <p:sldId id="264" r:id="rId307"/>
    <p:sldId id="316" r:id="rId308"/>
    <p:sldId id="318" r:id="rId309"/>
    <p:sldId id="1792" r:id="rId310"/>
    <p:sldId id="1791" r:id="rId311"/>
    <p:sldId id="1511" r:id="rId312"/>
    <p:sldId id="1804" r:id="rId313"/>
    <p:sldId id="1805" r:id="rId314"/>
    <p:sldId id="2066" r:id="rId315"/>
    <p:sldId id="1260" r:id="rId316"/>
    <p:sldId id="605" r:id="rId317"/>
    <p:sldId id="1024" r:id="rId318"/>
    <p:sldId id="1139" r:id="rId319"/>
    <p:sldId id="1233" r:id="rId320"/>
    <p:sldId id="1931" r:id="rId321"/>
    <p:sldId id="1037" r:id="rId322"/>
    <p:sldId id="1427" r:id="rId323"/>
    <p:sldId id="1050" r:id="rId324"/>
    <p:sldId id="1515" r:id="rId325"/>
    <p:sldId id="1051" r:id="rId326"/>
    <p:sldId id="1052" r:id="rId327"/>
    <p:sldId id="1049" r:id="rId328"/>
    <p:sldId id="2258" r:id="rId329"/>
    <p:sldId id="2259" r:id="rId330"/>
    <p:sldId id="1522" r:id="rId331"/>
    <p:sldId id="1518" r:id="rId332"/>
    <p:sldId id="2031" r:id="rId333"/>
    <p:sldId id="2032" r:id="rId334"/>
    <p:sldId id="2033" r:id="rId335"/>
    <p:sldId id="2034" r:id="rId336"/>
    <p:sldId id="2035" r:id="rId337"/>
    <p:sldId id="2036" r:id="rId338"/>
    <p:sldId id="2037" r:id="rId339"/>
    <p:sldId id="2257" r:id="rId340"/>
    <p:sldId id="2039" r:id="rId341"/>
    <p:sldId id="2040" r:id="rId342"/>
    <p:sldId id="2041" r:id="rId343"/>
    <p:sldId id="1519" r:id="rId344"/>
    <p:sldId id="1520" r:id="rId345"/>
    <p:sldId id="2014" r:id="rId346"/>
    <p:sldId id="2017" r:id="rId347"/>
    <p:sldId id="2018" r:id="rId348"/>
    <p:sldId id="2042" r:id="rId349"/>
    <p:sldId id="2047" r:id="rId350"/>
    <p:sldId id="2048" r:id="rId351"/>
    <p:sldId id="2046" r:id="rId352"/>
    <p:sldId id="2045" r:id="rId353"/>
    <p:sldId id="2044" r:id="rId354"/>
    <p:sldId id="2043" r:id="rId355"/>
    <p:sldId id="2029" r:id="rId356"/>
    <p:sldId id="2030" r:id="rId357"/>
    <p:sldId id="1137" r:id="rId358"/>
    <p:sldId id="1265" r:id="rId359"/>
    <p:sldId id="350" r:id="rId360"/>
    <p:sldId id="1425" r:id="rId361"/>
    <p:sldId id="628" r:id="rId362"/>
    <p:sldId id="1267" r:id="rId363"/>
    <p:sldId id="1655" r:id="rId364"/>
    <p:sldId id="326" r:id="rId365"/>
    <p:sldId id="1658" r:id="rId366"/>
    <p:sldId id="312" r:id="rId367"/>
    <p:sldId id="1932" r:id="rId368"/>
    <p:sldId id="1205" r:id="rId369"/>
    <p:sldId id="307" r:id="rId370"/>
    <p:sldId id="308" r:id="rId371"/>
    <p:sldId id="310" r:id="rId372"/>
    <p:sldId id="2548" r:id="rId373"/>
    <p:sldId id="2549" r:id="rId374"/>
    <p:sldId id="2550" r:id="rId375"/>
    <p:sldId id="314" r:id="rId376"/>
    <p:sldId id="2551" r:id="rId377"/>
    <p:sldId id="1422" r:id="rId378"/>
    <p:sldId id="1428" r:id="rId379"/>
    <p:sldId id="1144" r:id="rId380"/>
    <p:sldId id="1933" r:id="rId381"/>
    <p:sldId id="1693" r:id="rId382"/>
    <p:sldId id="1953" r:id="rId383"/>
    <p:sldId id="368" r:id="rId384"/>
    <p:sldId id="369" r:id="rId385"/>
    <p:sldId id="370" r:id="rId386"/>
    <p:sldId id="371" r:id="rId387"/>
    <p:sldId id="376" r:id="rId388"/>
    <p:sldId id="374" r:id="rId389"/>
    <p:sldId id="2525" r:id="rId390"/>
    <p:sldId id="2526" r:id="rId391"/>
    <p:sldId id="349" r:id="rId392"/>
    <p:sldId id="2527" r:id="rId393"/>
    <p:sldId id="351" r:id="rId394"/>
    <p:sldId id="1701" r:id="rId395"/>
    <p:sldId id="1702" r:id="rId396"/>
    <p:sldId id="361" r:id="rId397"/>
    <p:sldId id="362" r:id="rId398"/>
    <p:sldId id="334" r:id="rId399"/>
    <p:sldId id="360" r:id="rId400"/>
    <p:sldId id="335" r:id="rId401"/>
    <p:sldId id="2565" r:id="rId402"/>
    <p:sldId id="2566" r:id="rId403"/>
    <p:sldId id="2567" r:id="rId404"/>
    <p:sldId id="2568" r:id="rId405"/>
    <p:sldId id="263" r:id="rId406"/>
    <p:sldId id="2569" r:id="rId407"/>
    <p:sldId id="2570" r:id="rId408"/>
    <p:sldId id="2571" r:id="rId409"/>
    <p:sldId id="2572" r:id="rId410"/>
    <p:sldId id="267" r:id="rId411"/>
    <p:sldId id="2573" r:id="rId412"/>
    <p:sldId id="2574" r:id="rId413"/>
    <p:sldId id="2575" r:id="rId414"/>
    <p:sldId id="1803" r:id="rId415"/>
    <p:sldId id="1793" r:id="rId416"/>
    <p:sldId id="1794" r:id="rId417"/>
    <p:sldId id="1795" r:id="rId418"/>
    <p:sldId id="1796" r:id="rId419"/>
    <p:sldId id="1802" r:id="rId420"/>
    <p:sldId id="1687" r:id="rId421"/>
    <p:sldId id="265" r:id="rId422"/>
    <p:sldId id="2528" r:id="rId423"/>
    <p:sldId id="259" r:id="rId424"/>
    <p:sldId id="260" r:id="rId425"/>
    <p:sldId id="283" r:id="rId426"/>
    <p:sldId id="2530" r:id="rId427"/>
    <p:sldId id="1119" r:id="rId428"/>
    <p:sldId id="357" r:id="rId429"/>
    <p:sldId id="1121" r:id="rId430"/>
    <p:sldId id="564" r:id="rId431"/>
    <p:sldId id="2552" r:id="rId432"/>
    <p:sldId id="516" r:id="rId433"/>
    <p:sldId id="561" r:id="rId434"/>
    <p:sldId id="1671" r:id="rId435"/>
    <p:sldId id="327" r:id="rId436"/>
    <p:sldId id="2532" r:id="rId437"/>
    <p:sldId id="2533" r:id="rId438"/>
    <p:sldId id="2534" r:id="rId439"/>
    <p:sldId id="2535" r:id="rId440"/>
    <p:sldId id="2536" r:id="rId441"/>
    <p:sldId id="2537" r:id="rId442"/>
    <p:sldId id="2538" r:id="rId443"/>
    <p:sldId id="2539" r:id="rId444"/>
    <p:sldId id="2540" r:id="rId445"/>
    <p:sldId id="2541" r:id="rId446"/>
    <p:sldId id="2542" r:id="rId447"/>
    <p:sldId id="2543" r:id="rId448"/>
    <p:sldId id="2544" r:id="rId449"/>
    <p:sldId id="2545" r:id="rId450"/>
    <p:sldId id="1540" r:id="rId451"/>
    <p:sldId id="1541" r:id="rId452"/>
    <p:sldId id="1542" r:id="rId453"/>
    <p:sldId id="1939" r:id="rId454"/>
    <p:sldId id="2224" r:id="rId455"/>
    <p:sldId id="363" r:id="rId456"/>
    <p:sldId id="1564" r:id="rId457"/>
    <p:sldId id="2268" r:id="rId458"/>
    <p:sldId id="1883" r:id="rId459"/>
    <p:sldId id="1882" r:id="rId460"/>
    <p:sldId id="1156" r:id="rId461"/>
    <p:sldId id="1548" r:id="rId462"/>
    <p:sldId id="1280" r:id="rId463"/>
    <p:sldId id="2546" r:id="rId464"/>
    <p:sldId id="2547" r:id="rId465"/>
    <p:sldId id="1346" r:id="rId466"/>
    <p:sldId id="1160" r:id="rId467"/>
    <p:sldId id="1337" r:id="rId468"/>
    <p:sldId id="1885" r:id="rId469"/>
    <p:sldId id="1886" r:id="rId470"/>
    <p:sldId id="1887" r:id="rId471"/>
    <p:sldId id="1174" r:id="rId472"/>
    <p:sldId id="1888" r:id="rId473"/>
    <p:sldId id="1550" r:id="rId474"/>
    <p:sldId id="1424" r:id="rId475"/>
    <p:sldId id="1731" r:id="rId476"/>
    <p:sldId id="1889" r:id="rId477"/>
    <p:sldId id="1549" r:id="rId478"/>
    <p:sldId id="1551" r:id="rId479"/>
    <p:sldId id="1891" r:id="rId480"/>
    <p:sldId id="1188" r:id="rId481"/>
    <p:sldId id="1892" r:id="rId482"/>
    <p:sldId id="2557" r:id="rId483"/>
    <p:sldId id="1732" r:id="rId484"/>
    <p:sldId id="1893" r:id="rId485"/>
    <p:sldId id="2123" r:id="rId486"/>
    <p:sldId id="2124" r:id="rId487"/>
    <p:sldId id="2125" r:id="rId488"/>
    <p:sldId id="2126" r:id="rId489"/>
    <p:sldId id="2127" r:id="rId490"/>
    <p:sldId id="2128" r:id="rId491"/>
    <p:sldId id="2129" r:id="rId492"/>
    <p:sldId id="2130" r:id="rId493"/>
    <p:sldId id="2131" r:id="rId494"/>
    <p:sldId id="2132" r:id="rId495"/>
    <p:sldId id="2133" r:id="rId496"/>
    <p:sldId id="2134" r:id="rId497"/>
    <p:sldId id="2135" r:id="rId498"/>
    <p:sldId id="2136" r:id="rId499"/>
    <p:sldId id="2137" r:id="rId500"/>
    <p:sldId id="2138" r:id="rId501"/>
    <p:sldId id="2139" r:id="rId502"/>
    <p:sldId id="2140" r:id="rId503"/>
    <p:sldId id="2141" r:id="rId504"/>
    <p:sldId id="2142" r:id="rId505"/>
    <p:sldId id="2143" r:id="rId506"/>
    <p:sldId id="2144" r:id="rId507"/>
    <p:sldId id="256" r:id="rId508"/>
    <p:sldId id="257" r:id="rId509"/>
    <p:sldId id="262" r:id="rId510"/>
    <p:sldId id="261" r:id="rId511"/>
    <p:sldId id="2553" r:id="rId512"/>
    <p:sldId id="2554" r:id="rId513"/>
    <p:sldId id="2555" r:id="rId514"/>
    <p:sldId id="268" r:id="rId515"/>
    <p:sldId id="2175" r:id="rId516"/>
    <p:sldId id="2176" r:id="rId517"/>
    <p:sldId id="2177" r:id="rId518"/>
    <p:sldId id="2178" r:id="rId519"/>
    <p:sldId id="2179" r:id="rId520"/>
    <p:sldId id="2187" r:id="rId521"/>
    <p:sldId id="2188" r:id="rId522"/>
    <p:sldId id="2189" r:id="rId523"/>
    <p:sldId id="2190" r:id="rId524"/>
    <p:sldId id="2191" r:id="rId525"/>
    <p:sldId id="2192" r:id="rId526"/>
    <p:sldId id="2193" r:id="rId527"/>
    <p:sldId id="2194" r:id="rId528"/>
    <p:sldId id="2204" r:id="rId529"/>
    <p:sldId id="2205" r:id="rId530"/>
    <p:sldId id="2206" r:id="rId531"/>
    <p:sldId id="2207" r:id="rId532"/>
    <p:sldId id="2208" r:id="rId533"/>
    <p:sldId id="2209" r:id="rId534"/>
    <p:sldId id="2210" r:id="rId535"/>
    <p:sldId id="2211" r:id="rId536"/>
    <p:sldId id="2212" r:id="rId537"/>
    <p:sldId id="2213" r:id="rId538"/>
    <p:sldId id="2214" r:id="rId539"/>
    <p:sldId id="2145" r:id="rId540"/>
    <p:sldId id="2247" r:id="rId541"/>
    <p:sldId id="2174" r:id="rId542"/>
    <p:sldId id="2146" r:id="rId543"/>
    <p:sldId id="2147" r:id="rId544"/>
    <p:sldId id="2148" r:id="rId545"/>
    <p:sldId id="2149" r:id="rId546"/>
    <p:sldId id="2150" r:id="rId547"/>
    <p:sldId id="2151" r:id="rId548"/>
    <p:sldId id="2152" r:id="rId549"/>
    <p:sldId id="2153" r:id="rId550"/>
    <p:sldId id="2154" r:id="rId551"/>
    <p:sldId id="2155" r:id="rId552"/>
    <p:sldId id="2156" r:id="rId553"/>
    <p:sldId id="2157" r:id="rId554"/>
    <p:sldId id="2158" r:id="rId555"/>
    <p:sldId id="2159" r:id="rId556"/>
    <p:sldId id="2160" r:id="rId557"/>
    <p:sldId id="2161" r:id="rId558"/>
    <p:sldId id="2162" r:id="rId559"/>
    <p:sldId id="2163" r:id="rId560"/>
    <p:sldId id="2164" r:id="rId561"/>
    <p:sldId id="2165" r:id="rId562"/>
    <p:sldId id="2166" r:id="rId563"/>
    <p:sldId id="2167" r:id="rId564"/>
    <p:sldId id="2168" r:id="rId565"/>
    <p:sldId id="2169" r:id="rId566"/>
    <p:sldId id="2170" r:id="rId567"/>
    <p:sldId id="2171" r:id="rId568"/>
    <p:sldId id="2172" r:id="rId569"/>
    <p:sldId id="4290" r:id="rId570"/>
    <p:sldId id="2216" r:id="rId571"/>
    <p:sldId id="2217" r:id="rId572"/>
    <p:sldId id="2218" r:id="rId573"/>
    <p:sldId id="2219" r:id="rId574"/>
    <p:sldId id="2220" r:id="rId575"/>
    <p:sldId id="2228" r:id="rId576"/>
    <p:sldId id="2225" r:id="rId577"/>
    <p:sldId id="2226" r:id="rId578"/>
    <p:sldId id="2227" r:id="rId579"/>
    <p:sldId id="2233" r:id="rId580"/>
    <p:sldId id="1909" r:id="rId58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8F8F8"/>
    <a:srgbClr val="FFFF00"/>
    <a:srgbClr val="CC0099"/>
    <a:srgbClr val="FFFFFF"/>
    <a:srgbClr val="FFED00"/>
    <a:srgbClr val="C40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3197" autoAdjust="0"/>
    <p:restoredTop sz="86373" autoAdjust="0"/>
  </p:normalViewPr>
  <p:slideViewPr>
    <p:cSldViewPr>
      <p:cViewPr>
        <p:scale>
          <a:sx n="50" d="100"/>
          <a:sy n="50" d="100"/>
        </p:scale>
        <p:origin x="1483" y="77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2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99" Type="http://schemas.openxmlformats.org/officeDocument/2006/relationships/slide" Target="slides/slide167.xml"/><Relationship Id="rId21" Type="http://schemas.openxmlformats.org/officeDocument/2006/relationships/slideMaster" Target="slideMasters/slideMaster21.xml"/><Relationship Id="rId63" Type="http://schemas.openxmlformats.org/officeDocument/2006/relationships/slideMaster" Target="slideMasters/slideMaster63.xml"/><Relationship Id="rId159" Type="http://schemas.openxmlformats.org/officeDocument/2006/relationships/slide" Target="slides/slide27.xml"/><Relationship Id="rId324" Type="http://schemas.openxmlformats.org/officeDocument/2006/relationships/slide" Target="slides/slide192.xml"/><Relationship Id="rId366" Type="http://schemas.openxmlformats.org/officeDocument/2006/relationships/slide" Target="slides/slide234.xml"/><Relationship Id="rId531" Type="http://schemas.openxmlformats.org/officeDocument/2006/relationships/slide" Target="slides/slide399.xml"/><Relationship Id="rId573" Type="http://schemas.openxmlformats.org/officeDocument/2006/relationships/slide" Target="slides/slide441.xml"/><Relationship Id="rId170" Type="http://schemas.openxmlformats.org/officeDocument/2006/relationships/slide" Target="slides/slide38.xml"/><Relationship Id="rId226" Type="http://schemas.openxmlformats.org/officeDocument/2006/relationships/slide" Target="slides/slide94.xml"/><Relationship Id="rId433" Type="http://schemas.openxmlformats.org/officeDocument/2006/relationships/slide" Target="slides/slide301.xml"/><Relationship Id="rId268" Type="http://schemas.openxmlformats.org/officeDocument/2006/relationships/slide" Target="slides/slide136.xml"/><Relationship Id="rId475" Type="http://schemas.openxmlformats.org/officeDocument/2006/relationships/slide" Target="slides/slide343.xml"/><Relationship Id="rId32" Type="http://schemas.openxmlformats.org/officeDocument/2006/relationships/slideMaster" Target="slideMasters/slideMaster32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335" Type="http://schemas.openxmlformats.org/officeDocument/2006/relationships/slide" Target="slides/slide203.xml"/><Relationship Id="rId377" Type="http://schemas.openxmlformats.org/officeDocument/2006/relationships/slide" Target="slides/slide245.xml"/><Relationship Id="rId500" Type="http://schemas.openxmlformats.org/officeDocument/2006/relationships/slide" Target="slides/slide368.xml"/><Relationship Id="rId542" Type="http://schemas.openxmlformats.org/officeDocument/2006/relationships/slide" Target="slides/slide410.xml"/><Relationship Id="rId58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49.xml"/><Relationship Id="rId237" Type="http://schemas.openxmlformats.org/officeDocument/2006/relationships/slide" Target="slides/slide105.xml"/><Relationship Id="rId402" Type="http://schemas.openxmlformats.org/officeDocument/2006/relationships/slide" Target="slides/slide270.xml"/><Relationship Id="rId279" Type="http://schemas.openxmlformats.org/officeDocument/2006/relationships/slide" Target="slides/slide147.xml"/><Relationship Id="rId444" Type="http://schemas.openxmlformats.org/officeDocument/2006/relationships/slide" Target="slides/slide312.xml"/><Relationship Id="rId486" Type="http://schemas.openxmlformats.org/officeDocument/2006/relationships/slide" Target="slides/slide354.xml"/><Relationship Id="rId43" Type="http://schemas.openxmlformats.org/officeDocument/2006/relationships/slideMaster" Target="slideMasters/slideMaster43.xml"/><Relationship Id="rId139" Type="http://schemas.openxmlformats.org/officeDocument/2006/relationships/slide" Target="slides/slide7.xml"/><Relationship Id="rId290" Type="http://schemas.openxmlformats.org/officeDocument/2006/relationships/slide" Target="slides/slide158.xml"/><Relationship Id="rId304" Type="http://schemas.openxmlformats.org/officeDocument/2006/relationships/slide" Target="slides/slide172.xml"/><Relationship Id="rId346" Type="http://schemas.openxmlformats.org/officeDocument/2006/relationships/slide" Target="slides/slide214.xml"/><Relationship Id="rId388" Type="http://schemas.openxmlformats.org/officeDocument/2006/relationships/slide" Target="slides/slide256.xml"/><Relationship Id="rId511" Type="http://schemas.openxmlformats.org/officeDocument/2006/relationships/slide" Target="slides/slide379.xml"/><Relationship Id="rId553" Type="http://schemas.openxmlformats.org/officeDocument/2006/relationships/slide" Target="slides/slide421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18.xml"/><Relationship Id="rId192" Type="http://schemas.openxmlformats.org/officeDocument/2006/relationships/slide" Target="slides/slide60.xml"/><Relationship Id="rId206" Type="http://schemas.openxmlformats.org/officeDocument/2006/relationships/slide" Target="slides/slide74.xml"/><Relationship Id="rId413" Type="http://schemas.openxmlformats.org/officeDocument/2006/relationships/slide" Target="slides/slide281.xml"/><Relationship Id="rId248" Type="http://schemas.openxmlformats.org/officeDocument/2006/relationships/slide" Target="slides/slide116.xml"/><Relationship Id="rId455" Type="http://schemas.openxmlformats.org/officeDocument/2006/relationships/slide" Target="slides/slide323.xml"/><Relationship Id="rId497" Type="http://schemas.openxmlformats.org/officeDocument/2006/relationships/slide" Target="slides/slide365.xml"/><Relationship Id="rId12" Type="http://schemas.openxmlformats.org/officeDocument/2006/relationships/slideMaster" Target="slideMasters/slideMaster12.xml"/><Relationship Id="rId108" Type="http://schemas.openxmlformats.org/officeDocument/2006/relationships/slideMaster" Target="slideMasters/slideMaster108.xml"/><Relationship Id="rId315" Type="http://schemas.openxmlformats.org/officeDocument/2006/relationships/slide" Target="slides/slide183.xml"/><Relationship Id="rId357" Type="http://schemas.openxmlformats.org/officeDocument/2006/relationships/slide" Target="slides/slide225.xml"/><Relationship Id="rId522" Type="http://schemas.openxmlformats.org/officeDocument/2006/relationships/slide" Target="slides/slide390.xml"/><Relationship Id="rId54" Type="http://schemas.openxmlformats.org/officeDocument/2006/relationships/slideMaster" Target="slideMasters/slideMaster54.xml"/><Relationship Id="rId96" Type="http://schemas.openxmlformats.org/officeDocument/2006/relationships/slideMaster" Target="slideMasters/slideMaster96.xml"/><Relationship Id="rId161" Type="http://schemas.openxmlformats.org/officeDocument/2006/relationships/slide" Target="slides/slide29.xml"/><Relationship Id="rId217" Type="http://schemas.openxmlformats.org/officeDocument/2006/relationships/slide" Target="slides/slide85.xml"/><Relationship Id="rId399" Type="http://schemas.openxmlformats.org/officeDocument/2006/relationships/slide" Target="slides/slide267.xml"/><Relationship Id="rId564" Type="http://schemas.openxmlformats.org/officeDocument/2006/relationships/slide" Target="slides/slide432.xml"/><Relationship Id="rId259" Type="http://schemas.openxmlformats.org/officeDocument/2006/relationships/slide" Target="slides/slide127.xml"/><Relationship Id="rId424" Type="http://schemas.openxmlformats.org/officeDocument/2006/relationships/slide" Target="slides/slide292.xml"/><Relationship Id="rId466" Type="http://schemas.openxmlformats.org/officeDocument/2006/relationships/slide" Target="slides/slide334.xml"/><Relationship Id="rId23" Type="http://schemas.openxmlformats.org/officeDocument/2006/relationships/slideMaster" Target="slideMasters/slideMaster23.xml"/><Relationship Id="rId119" Type="http://schemas.openxmlformats.org/officeDocument/2006/relationships/slideMaster" Target="slideMasters/slideMaster119.xml"/><Relationship Id="rId270" Type="http://schemas.openxmlformats.org/officeDocument/2006/relationships/slide" Target="slides/slide138.xml"/><Relationship Id="rId326" Type="http://schemas.openxmlformats.org/officeDocument/2006/relationships/slide" Target="slides/slide194.xml"/><Relationship Id="rId533" Type="http://schemas.openxmlformats.org/officeDocument/2006/relationships/slide" Target="slides/slide401.xml"/><Relationship Id="rId65" Type="http://schemas.openxmlformats.org/officeDocument/2006/relationships/slideMaster" Target="slideMasters/slideMaster65.xml"/><Relationship Id="rId130" Type="http://schemas.openxmlformats.org/officeDocument/2006/relationships/slideMaster" Target="slideMasters/slideMaster130.xml"/><Relationship Id="rId368" Type="http://schemas.openxmlformats.org/officeDocument/2006/relationships/slide" Target="slides/slide236.xml"/><Relationship Id="rId575" Type="http://schemas.openxmlformats.org/officeDocument/2006/relationships/slide" Target="slides/slide443.xml"/><Relationship Id="rId172" Type="http://schemas.openxmlformats.org/officeDocument/2006/relationships/slide" Target="slides/slide40.xml"/><Relationship Id="rId228" Type="http://schemas.openxmlformats.org/officeDocument/2006/relationships/slide" Target="slides/slide96.xml"/><Relationship Id="rId435" Type="http://schemas.openxmlformats.org/officeDocument/2006/relationships/slide" Target="slides/slide303.xml"/><Relationship Id="rId477" Type="http://schemas.openxmlformats.org/officeDocument/2006/relationships/slide" Target="slides/slide345.xml"/><Relationship Id="rId281" Type="http://schemas.openxmlformats.org/officeDocument/2006/relationships/slide" Target="slides/slide149.xml"/><Relationship Id="rId337" Type="http://schemas.openxmlformats.org/officeDocument/2006/relationships/slide" Target="slides/slide205.xml"/><Relationship Id="rId502" Type="http://schemas.openxmlformats.org/officeDocument/2006/relationships/slide" Target="slides/slide370.xml"/><Relationship Id="rId34" Type="http://schemas.openxmlformats.org/officeDocument/2006/relationships/slideMaster" Target="slideMasters/slideMaster34.xml"/><Relationship Id="rId76" Type="http://schemas.openxmlformats.org/officeDocument/2006/relationships/slideMaster" Target="slideMasters/slideMaster76.xml"/><Relationship Id="rId141" Type="http://schemas.openxmlformats.org/officeDocument/2006/relationships/slide" Target="slides/slide9.xml"/><Relationship Id="rId379" Type="http://schemas.openxmlformats.org/officeDocument/2006/relationships/slide" Target="slides/slide247.xml"/><Relationship Id="rId544" Type="http://schemas.openxmlformats.org/officeDocument/2006/relationships/slide" Target="slides/slide412.xml"/><Relationship Id="rId58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83" Type="http://schemas.openxmlformats.org/officeDocument/2006/relationships/slide" Target="slides/slide51.xml"/><Relationship Id="rId239" Type="http://schemas.openxmlformats.org/officeDocument/2006/relationships/slide" Target="slides/slide107.xml"/><Relationship Id="rId390" Type="http://schemas.openxmlformats.org/officeDocument/2006/relationships/slide" Target="slides/slide258.xml"/><Relationship Id="rId404" Type="http://schemas.openxmlformats.org/officeDocument/2006/relationships/slide" Target="slides/slide272.xml"/><Relationship Id="rId446" Type="http://schemas.openxmlformats.org/officeDocument/2006/relationships/slide" Target="slides/slide314.xml"/><Relationship Id="rId250" Type="http://schemas.openxmlformats.org/officeDocument/2006/relationships/slide" Target="slides/slide118.xml"/><Relationship Id="rId292" Type="http://schemas.openxmlformats.org/officeDocument/2006/relationships/slide" Target="slides/slide160.xml"/><Relationship Id="rId306" Type="http://schemas.openxmlformats.org/officeDocument/2006/relationships/slide" Target="slides/slide174.xml"/><Relationship Id="rId488" Type="http://schemas.openxmlformats.org/officeDocument/2006/relationships/slide" Target="slides/slide356.xml"/><Relationship Id="rId45" Type="http://schemas.openxmlformats.org/officeDocument/2006/relationships/slideMaster" Target="slideMasters/slideMaster45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348" Type="http://schemas.openxmlformats.org/officeDocument/2006/relationships/slide" Target="slides/slide216.xml"/><Relationship Id="rId513" Type="http://schemas.openxmlformats.org/officeDocument/2006/relationships/slide" Target="slides/slide381.xml"/><Relationship Id="rId555" Type="http://schemas.openxmlformats.org/officeDocument/2006/relationships/slide" Target="slides/slide423.xml"/><Relationship Id="rId152" Type="http://schemas.openxmlformats.org/officeDocument/2006/relationships/slide" Target="slides/slide20.xml"/><Relationship Id="rId194" Type="http://schemas.openxmlformats.org/officeDocument/2006/relationships/slide" Target="slides/slide62.xml"/><Relationship Id="rId208" Type="http://schemas.openxmlformats.org/officeDocument/2006/relationships/slide" Target="slides/slide76.xml"/><Relationship Id="rId415" Type="http://schemas.openxmlformats.org/officeDocument/2006/relationships/slide" Target="slides/slide283.xml"/><Relationship Id="rId457" Type="http://schemas.openxmlformats.org/officeDocument/2006/relationships/slide" Target="slides/slide325.xml"/><Relationship Id="rId261" Type="http://schemas.openxmlformats.org/officeDocument/2006/relationships/slide" Target="slides/slide129.xml"/><Relationship Id="rId499" Type="http://schemas.openxmlformats.org/officeDocument/2006/relationships/slide" Target="slides/slide367.xml"/><Relationship Id="rId14" Type="http://schemas.openxmlformats.org/officeDocument/2006/relationships/slideMaster" Target="slideMasters/slideMaster14.xml"/><Relationship Id="rId56" Type="http://schemas.openxmlformats.org/officeDocument/2006/relationships/slideMaster" Target="slideMasters/slideMaster56.xml"/><Relationship Id="rId317" Type="http://schemas.openxmlformats.org/officeDocument/2006/relationships/slide" Target="slides/slide185.xml"/><Relationship Id="rId359" Type="http://schemas.openxmlformats.org/officeDocument/2006/relationships/slide" Target="slides/slide227.xml"/><Relationship Id="rId524" Type="http://schemas.openxmlformats.org/officeDocument/2006/relationships/slide" Target="slides/slide392.xml"/><Relationship Id="rId566" Type="http://schemas.openxmlformats.org/officeDocument/2006/relationships/slide" Target="slides/slide434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63" Type="http://schemas.openxmlformats.org/officeDocument/2006/relationships/slide" Target="slides/slide31.xml"/><Relationship Id="rId219" Type="http://schemas.openxmlformats.org/officeDocument/2006/relationships/slide" Target="slides/slide87.xml"/><Relationship Id="rId370" Type="http://schemas.openxmlformats.org/officeDocument/2006/relationships/slide" Target="slides/slide238.xml"/><Relationship Id="rId426" Type="http://schemas.openxmlformats.org/officeDocument/2006/relationships/slide" Target="slides/slide294.xml"/><Relationship Id="rId230" Type="http://schemas.openxmlformats.org/officeDocument/2006/relationships/slide" Target="slides/slide98.xml"/><Relationship Id="rId468" Type="http://schemas.openxmlformats.org/officeDocument/2006/relationships/slide" Target="slides/slide336.xml"/><Relationship Id="rId25" Type="http://schemas.openxmlformats.org/officeDocument/2006/relationships/slideMaster" Target="slideMasters/slideMaster25.xml"/><Relationship Id="rId67" Type="http://schemas.openxmlformats.org/officeDocument/2006/relationships/slideMaster" Target="slideMasters/slideMaster67.xml"/><Relationship Id="rId272" Type="http://schemas.openxmlformats.org/officeDocument/2006/relationships/slide" Target="slides/slide140.xml"/><Relationship Id="rId328" Type="http://schemas.openxmlformats.org/officeDocument/2006/relationships/slide" Target="slides/slide196.xml"/><Relationship Id="rId535" Type="http://schemas.openxmlformats.org/officeDocument/2006/relationships/slide" Target="slides/slide403.xml"/><Relationship Id="rId577" Type="http://schemas.openxmlformats.org/officeDocument/2006/relationships/slide" Target="slides/slide445.xml"/><Relationship Id="rId132" Type="http://schemas.openxmlformats.org/officeDocument/2006/relationships/slideMaster" Target="slideMasters/slideMaster132.xml"/><Relationship Id="rId174" Type="http://schemas.openxmlformats.org/officeDocument/2006/relationships/slide" Target="slides/slide42.xml"/><Relationship Id="rId381" Type="http://schemas.openxmlformats.org/officeDocument/2006/relationships/slide" Target="slides/slide249.xml"/><Relationship Id="rId241" Type="http://schemas.openxmlformats.org/officeDocument/2006/relationships/slide" Target="slides/slide109.xml"/><Relationship Id="rId437" Type="http://schemas.openxmlformats.org/officeDocument/2006/relationships/slide" Target="slides/slide305.xml"/><Relationship Id="rId479" Type="http://schemas.openxmlformats.org/officeDocument/2006/relationships/slide" Target="slides/slide347.xml"/><Relationship Id="rId36" Type="http://schemas.openxmlformats.org/officeDocument/2006/relationships/slideMaster" Target="slideMasters/slideMaster36.xml"/><Relationship Id="rId283" Type="http://schemas.openxmlformats.org/officeDocument/2006/relationships/slide" Target="slides/slide151.xml"/><Relationship Id="rId339" Type="http://schemas.openxmlformats.org/officeDocument/2006/relationships/slide" Target="slides/slide207.xml"/><Relationship Id="rId490" Type="http://schemas.openxmlformats.org/officeDocument/2006/relationships/slide" Target="slides/slide358.xml"/><Relationship Id="rId504" Type="http://schemas.openxmlformats.org/officeDocument/2006/relationships/slide" Target="slides/slide372.xml"/><Relationship Id="rId546" Type="http://schemas.openxmlformats.org/officeDocument/2006/relationships/slide" Target="slides/slide414.xml"/><Relationship Id="rId78" Type="http://schemas.openxmlformats.org/officeDocument/2006/relationships/slideMaster" Target="slideMasters/slideMaster78.xml"/><Relationship Id="rId101" Type="http://schemas.openxmlformats.org/officeDocument/2006/relationships/slideMaster" Target="slideMasters/slideMaster101.xml"/><Relationship Id="rId143" Type="http://schemas.openxmlformats.org/officeDocument/2006/relationships/slide" Target="slides/slide11.xml"/><Relationship Id="rId185" Type="http://schemas.openxmlformats.org/officeDocument/2006/relationships/slide" Target="slides/slide53.xml"/><Relationship Id="rId350" Type="http://schemas.openxmlformats.org/officeDocument/2006/relationships/slide" Target="slides/slide218.xml"/><Relationship Id="rId406" Type="http://schemas.openxmlformats.org/officeDocument/2006/relationships/slide" Target="slides/slide274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78.xml"/><Relationship Id="rId392" Type="http://schemas.openxmlformats.org/officeDocument/2006/relationships/slide" Target="slides/slide260.xml"/><Relationship Id="rId448" Type="http://schemas.openxmlformats.org/officeDocument/2006/relationships/slide" Target="slides/slide316.xml"/><Relationship Id="rId252" Type="http://schemas.openxmlformats.org/officeDocument/2006/relationships/slide" Target="slides/slide120.xml"/><Relationship Id="rId294" Type="http://schemas.openxmlformats.org/officeDocument/2006/relationships/slide" Target="slides/slide162.xml"/><Relationship Id="rId308" Type="http://schemas.openxmlformats.org/officeDocument/2006/relationships/slide" Target="slides/slide176.xml"/><Relationship Id="rId515" Type="http://schemas.openxmlformats.org/officeDocument/2006/relationships/slide" Target="slides/slide383.xml"/><Relationship Id="rId47" Type="http://schemas.openxmlformats.org/officeDocument/2006/relationships/slideMaster" Target="slideMasters/slideMaster47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54" Type="http://schemas.openxmlformats.org/officeDocument/2006/relationships/slide" Target="slides/slide22.xml"/><Relationship Id="rId361" Type="http://schemas.openxmlformats.org/officeDocument/2006/relationships/slide" Target="slides/slide229.xml"/><Relationship Id="rId557" Type="http://schemas.openxmlformats.org/officeDocument/2006/relationships/slide" Target="slides/slide425.xml"/><Relationship Id="rId196" Type="http://schemas.openxmlformats.org/officeDocument/2006/relationships/slide" Target="slides/slide64.xml"/><Relationship Id="rId200" Type="http://schemas.openxmlformats.org/officeDocument/2006/relationships/slide" Target="slides/slide68.xml"/><Relationship Id="rId382" Type="http://schemas.openxmlformats.org/officeDocument/2006/relationships/slide" Target="slides/slide250.xml"/><Relationship Id="rId417" Type="http://schemas.openxmlformats.org/officeDocument/2006/relationships/slide" Target="slides/slide285.xml"/><Relationship Id="rId438" Type="http://schemas.openxmlformats.org/officeDocument/2006/relationships/slide" Target="slides/slide306.xml"/><Relationship Id="rId459" Type="http://schemas.openxmlformats.org/officeDocument/2006/relationships/slide" Target="slides/slide327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89.xml"/><Relationship Id="rId242" Type="http://schemas.openxmlformats.org/officeDocument/2006/relationships/slide" Target="slides/slide110.xml"/><Relationship Id="rId263" Type="http://schemas.openxmlformats.org/officeDocument/2006/relationships/slide" Target="slides/slide131.xml"/><Relationship Id="rId284" Type="http://schemas.openxmlformats.org/officeDocument/2006/relationships/slide" Target="slides/slide152.xml"/><Relationship Id="rId319" Type="http://schemas.openxmlformats.org/officeDocument/2006/relationships/slide" Target="slides/slide187.xml"/><Relationship Id="rId470" Type="http://schemas.openxmlformats.org/officeDocument/2006/relationships/slide" Target="slides/slide338.xml"/><Relationship Id="rId491" Type="http://schemas.openxmlformats.org/officeDocument/2006/relationships/slide" Target="slides/slide359.xml"/><Relationship Id="rId505" Type="http://schemas.openxmlformats.org/officeDocument/2006/relationships/slide" Target="slides/slide373.xml"/><Relationship Id="rId526" Type="http://schemas.openxmlformats.org/officeDocument/2006/relationships/slide" Target="slides/slide394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" Target="slides/slide12.xml"/><Relationship Id="rId330" Type="http://schemas.openxmlformats.org/officeDocument/2006/relationships/slide" Target="slides/slide198.xml"/><Relationship Id="rId547" Type="http://schemas.openxmlformats.org/officeDocument/2006/relationships/slide" Target="slides/slide415.xml"/><Relationship Id="rId568" Type="http://schemas.openxmlformats.org/officeDocument/2006/relationships/slide" Target="slides/slide436.xml"/><Relationship Id="rId90" Type="http://schemas.openxmlformats.org/officeDocument/2006/relationships/slideMaster" Target="slideMasters/slideMaster90.xml"/><Relationship Id="rId165" Type="http://schemas.openxmlformats.org/officeDocument/2006/relationships/slide" Target="slides/slide33.xml"/><Relationship Id="rId186" Type="http://schemas.openxmlformats.org/officeDocument/2006/relationships/slide" Target="slides/slide54.xml"/><Relationship Id="rId351" Type="http://schemas.openxmlformats.org/officeDocument/2006/relationships/slide" Target="slides/slide219.xml"/><Relationship Id="rId372" Type="http://schemas.openxmlformats.org/officeDocument/2006/relationships/slide" Target="slides/slide240.xml"/><Relationship Id="rId393" Type="http://schemas.openxmlformats.org/officeDocument/2006/relationships/slide" Target="slides/slide261.xml"/><Relationship Id="rId407" Type="http://schemas.openxmlformats.org/officeDocument/2006/relationships/slide" Target="slides/slide275.xml"/><Relationship Id="rId428" Type="http://schemas.openxmlformats.org/officeDocument/2006/relationships/slide" Target="slides/slide296.xml"/><Relationship Id="rId449" Type="http://schemas.openxmlformats.org/officeDocument/2006/relationships/slide" Target="slides/slide317.xml"/><Relationship Id="rId211" Type="http://schemas.openxmlformats.org/officeDocument/2006/relationships/slide" Target="slides/slide79.xml"/><Relationship Id="rId232" Type="http://schemas.openxmlformats.org/officeDocument/2006/relationships/slide" Target="slides/slide100.xml"/><Relationship Id="rId253" Type="http://schemas.openxmlformats.org/officeDocument/2006/relationships/slide" Target="slides/slide121.xml"/><Relationship Id="rId274" Type="http://schemas.openxmlformats.org/officeDocument/2006/relationships/slide" Target="slides/slide142.xml"/><Relationship Id="rId295" Type="http://schemas.openxmlformats.org/officeDocument/2006/relationships/slide" Target="slides/slide163.xml"/><Relationship Id="rId309" Type="http://schemas.openxmlformats.org/officeDocument/2006/relationships/slide" Target="slides/slide177.xml"/><Relationship Id="rId460" Type="http://schemas.openxmlformats.org/officeDocument/2006/relationships/slide" Target="slides/slide328.xml"/><Relationship Id="rId481" Type="http://schemas.openxmlformats.org/officeDocument/2006/relationships/slide" Target="slides/slide349.xml"/><Relationship Id="rId516" Type="http://schemas.openxmlformats.org/officeDocument/2006/relationships/slide" Target="slides/slide384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34" Type="http://schemas.openxmlformats.org/officeDocument/2006/relationships/slide" Target="slides/slide2.xml"/><Relationship Id="rId320" Type="http://schemas.openxmlformats.org/officeDocument/2006/relationships/slide" Target="slides/slide188.xml"/><Relationship Id="rId537" Type="http://schemas.openxmlformats.org/officeDocument/2006/relationships/slide" Target="slides/slide405.xml"/><Relationship Id="rId558" Type="http://schemas.openxmlformats.org/officeDocument/2006/relationships/slide" Target="slides/slide426.xml"/><Relationship Id="rId579" Type="http://schemas.openxmlformats.org/officeDocument/2006/relationships/slide" Target="slides/slide447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23.xml"/><Relationship Id="rId176" Type="http://schemas.openxmlformats.org/officeDocument/2006/relationships/slide" Target="slides/slide44.xml"/><Relationship Id="rId197" Type="http://schemas.openxmlformats.org/officeDocument/2006/relationships/slide" Target="slides/slide65.xml"/><Relationship Id="rId341" Type="http://schemas.openxmlformats.org/officeDocument/2006/relationships/slide" Target="slides/slide209.xml"/><Relationship Id="rId362" Type="http://schemas.openxmlformats.org/officeDocument/2006/relationships/slide" Target="slides/slide230.xml"/><Relationship Id="rId383" Type="http://schemas.openxmlformats.org/officeDocument/2006/relationships/slide" Target="slides/slide251.xml"/><Relationship Id="rId418" Type="http://schemas.openxmlformats.org/officeDocument/2006/relationships/slide" Target="slides/slide286.xml"/><Relationship Id="rId439" Type="http://schemas.openxmlformats.org/officeDocument/2006/relationships/slide" Target="slides/slide307.xml"/><Relationship Id="rId201" Type="http://schemas.openxmlformats.org/officeDocument/2006/relationships/slide" Target="slides/slide69.xml"/><Relationship Id="rId222" Type="http://schemas.openxmlformats.org/officeDocument/2006/relationships/slide" Target="slides/slide90.xml"/><Relationship Id="rId243" Type="http://schemas.openxmlformats.org/officeDocument/2006/relationships/slide" Target="slides/slide111.xml"/><Relationship Id="rId264" Type="http://schemas.openxmlformats.org/officeDocument/2006/relationships/slide" Target="slides/slide132.xml"/><Relationship Id="rId285" Type="http://schemas.openxmlformats.org/officeDocument/2006/relationships/slide" Target="slides/slide153.xml"/><Relationship Id="rId450" Type="http://schemas.openxmlformats.org/officeDocument/2006/relationships/slide" Target="slides/slide318.xml"/><Relationship Id="rId471" Type="http://schemas.openxmlformats.org/officeDocument/2006/relationships/slide" Target="slides/slide339.xml"/><Relationship Id="rId506" Type="http://schemas.openxmlformats.org/officeDocument/2006/relationships/slide" Target="slides/slide374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24" Type="http://schemas.openxmlformats.org/officeDocument/2006/relationships/slideMaster" Target="slideMasters/slideMaster124.xml"/><Relationship Id="rId310" Type="http://schemas.openxmlformats.org/officeDocument/2006/relationships/slide" Target="slides/slide178.xml"/><Relationship Id="rId492" Type="http://schemas.openxmlformats.org/officeDocument/2006/relationships/slide" Target="slides/slide360.xml"/><Relationship Id="rId527" Type="http://schemas.openxmlformats.org/officeDocument/2006/relationships/slide" Target="slides/slide395.xml"/><Relationship Id="rId548" Type="http://schemas.openxmlformats.org/officeDocument/2006/relationships/slide" Target="slides/slide416.xml"/><Relationship Id="rId569" Type="http://schemas.openxmlformats.org/officeDocument/2006/relationships/slide" Target="slides/slide437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" Target="slides/slide13.xml"/><Relationship Id="rId166" Type="http://schemas.openxmlformats.org/officeDocument/2006/relationships/slide" Target="slides/slide34.xml"/><Relationship Id="rId187" Type="http://schemas.openxmlformats.org/officeDocument/2006/relationships/slide" Target="slides/slide55.xml"/><Relationship Id="rId331" Type="http://schemas.openxmlformats.org/officeDocument/2006/relationships/slide" Target="slides/slide199.xml"/><Relationship Id="rId352" Type="http://schemas.openxmlformats.org/officeDocument/2006/relationships/slide" Target="slides/slide220.xml"/><Relationship Id="rId373" Type="http://schemas.openxmlformats.org/officeDocument/2006/relationships/slide" Target="slides/slide241.xml"/><Relationship Id="rId394" Type="http://schemas.openxmlformats.org/officeDocument/2006/relationships/slide" Target="slides/slide262.xml"/><Relationship Id="rId408" Type="http://schemas.openxmlformats.org/officeDocument/2006/relationships/slide" Target="slides/slide276.xml"/><Relationship Id="rId429" Type="http://schemas.openxmlformats.org/officeDocument/2006/relationships/slide" Target="slides/slide297.xml"/><Relationship Id="rId580" Type="http://schemas.openxmlformats.org/officeDocument/2006/relationships/slide" Target="slides/slide44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80.xml"/><Relationship Id="rId233" Type="http://schemas.openxmlformats.org/officeDocument/2006/relationships/slide" Target="slides/slide101.xml"/><Relationship Id="rId254" Type="http://schemas.openxmlformats.org/officeDocument/2006/relationships/slide" Target="slides/slide122.xml"/><Relationship Id="rId440" Type="http://schemas.openxmlformats.org/officeDocument/2006/relationships/slide" Target="slides/slide308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275" Type="http://schemas.openxmlformats.org/officeDocument/2006/relationships/slide" Target="slides/slide143.xml"/><Relationship Id="rId296" Type="http://schemas.openxmlformats.org/officeDocument/2006/relationships/slide" Target="slides/slide164.xml"/><Relationship Id="rId300" Type="http://schemas.openxmlformats.org/officeDocument/2006/relationships/slide" Target="slides/slide168.xml"/><Relationship Id="rId461" Type="http://schemas.openxmlformats.org/officeDocument/2006/relationships/slide" Target="slides/slide329.xml"/><Relationship Id="rId482" Type="http://schemas.openxmlformats.org/officeDocument/2006/relationships/slide" Target="slides/slide350.xml"/><Relationship Id="rId517" Type="http://schemas.openxmlformats.org/officeDocument/2006/relationships/slide" Target="slides/slide385.xml"/><Relationship Id="rId538" Type="http://schemas.openxmlformats.org/officeDocument/2006/relationships/slide" Target="slides/slide406.xml"/><Relationship Id="rId559" Type="http://schemas.openxmlformats.org/officeDocument/2006/relationships/slide" Target="slides/slide427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" Target="slides/slide3.xml"/><Relationship Id="rId156" Type="http://schemas.openxmlformats.org/officeDocument/2006/relationships/slide" Target="slides/slide24.xml"/><Relationship Id="rId177" Type="http://schemas.openxmlformats.org/officeDocument/2006/relationships/slide" Target="slides/slide45.xml"/><Relationship Id="rId198" Type="http://schemas.openxmlformats.org/officeDocument/2006/relationships/slide" Target="slides/slide66.xml"/><Relationship Id="rId321" Type="http://schemas.openxmlformats.org/officeDocument/2006/relationships/slide" Target="slides/slide189.xml"/><Relationship Id="rId342" Type="http://schemas.openxmlformats.org/officeDocument/2006/relationships/slide" Target="slides/slide210.xml"/><Relationship Id="rId363" Type="http://schemas.openxmlformats.org/officeDocument/2006/relationships/slide" Target="slides/slide231.xml"/><Relationship Id="rId384" Type="http://schemas.openxmlformats.org/officeDocument/2006/relationships/slide" Target="slides/slide252.xml"/><Relationship Id="rId419" Type="http://schemas.openxmlformats.org/officeDocument/2006/relationships/slide" Target="slides/slide287.xml"/><Relationship Id="rId570" Type="http://schemas.openxmlformats.org/officeDocument/2006/relationships/slide" Target="slides/slide438.xml"/><Relationship Id="rId202" Type="http://schemas.openxmlformats.org/officeDocument/2006/relationships/slide" Target="slides/slide70.xml"/><Relationship Id="rId223" Type="http://schemas.openxmlformats.org/officeDocument/2006/relationships/slide" Target="slides/slide91.xml"/><Relationship Id="rId244" Type="http://schemas.openxmlformats.org/officeDocument/2006/relationships/slide" Target="slides/slide112.xml"/><Relationship Id="rId430" Type="http://schemas.openxmlformats.org/officeDocument/2006/relationships/slide" Target="slides/slide298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133.xml"/><Relationship Id="rId286" Type="http://schemas.openxmlformats.org/officeDocument/2006/relationships/slide" Target="slides/slide154.xml"/><Relationship Id="rId451" Type="http://schemas.openxmlformats.org/officeDocument/2006/relationships/slide" Target="slides/slide319.xml"/><Relationship Id="rId472" Type="http://schemas.openxmlformats.org/officeDocument/2006/relationships/slide" Target="slides/slide340.xml"/><Relationship Id="rId493" Type="http://schemas.openxmlformats.org/officeDocument/2006/relationships/slide" Target="slides/slide361.xml"/><Relationship Id="rId507" Type="http://schemas.openxmlformats.org/officeDocument/2006/relationships/slide" Target="slides/slide375.xml"/><Relationship Id="rId528" Type="http://schemas.openxmlformats.org/officeDocument/2006/relationships/slide" Target="slides/slide396.xml"/><Relationship Id="rId549" Type="http://schemas.openxmlformats.org/officeDocument/2006/relationships/slide" Target="slides/slide417.xml"/><Relationship Id="rId50" Type="http://schemas.openxmlformats.org/officeDocument/2006/relationships/slideMaster" Target="slideMasters/slideMaster50.xml"/><Relationship Id="rId104" Type="http://schemas.openxmlformats.org/officeDocument/2006/relationships/slideMaster" Target="slideMasters/slideMaster104.xml"/><Relationship Id="rId125" Type="http://schemas.openxmlformats.org/officeDocument/2006/relationships/slideMaster" Target="slideMasters/slideMaster125.xml"/><Relationship Id="rId146" Type="http://schemas.openxmlformats.org/officeDocument/2006/relationships/slide" Target="slides/slide14.xml"/><Relationship Id="rId167" Type="http://schemas.openxmlformats.org/officeDocument/2006/relationships/slide" Target="slides/slide35.xml"/><Relationship Id="rId188" Type="http://schemas.openxmlformats.org/officeDocument/2006/relationships/slide" Target="slides/slide56.xml"/><Relationship Id="rId311" Type="http://schemas.openxmlformats.org/officeDocument/2006/relationships/slide" Target="slides/slide179.xml"/><Relationship Id="rId332" Type="http://schemas.openxmlformats.org/officeDocument/2006/relationships/slide" Target="slides/slide200.xml"/><Relationship Id="rId353" Type="http://schemas.openxmlformats.org/officeDocument/2006/relationships/slide" Target="slides/slide221.xml"/><Relationship Id="rId374" Type="http://schemas.openxmlformats.org/officeDocument/2006/relationships/slide" Target="slides/slide242.xml"/><Relationship Id="rId395" Type="http://schemas.openxmlformats.org/officeDocument/2006/relationships/slide" Target="slides/slide263.xml"/><Relationship Id="rId409" Type="http://schemas.openxmlformats.org/officeDocument/2006/relationships/slide" Target="slides/slide277.xml"/><Relationship Id="rId560" Type="http://schemas.openxmlformats.org/officeDocument/2006/relationships/slide" Target="slides/slide428.xml"/><Relationship Id="rId581" Type="http://schemas.openxmlformats.org/officeDocument/2006/relationships/slide" Target="slides/slide449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13" Type="http://schemas.openxmlformats.org/officeDocument/2006/relationships/slide" Target="slides/slide81.xml"/><Relationship Id="rId234" Type="http://schemas.openxmlformats.org/officeDocument/2006/relationships/slide" Target="slides/slide102.xml"/><Relationship Id="rId420" Type="http://schemas.openxmlformats.org/officeDocument/2006/relationships/slide" Target="slides/slide28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123.xml"/><Relationship Id="rId276" Type="http://schemas.openxmlformats.org/officeDocument/2006/relationships/slide" Target="slides/slide144.xml"/><Relationship Id="rId297" Type="http://schemas.openxmlformats.org/officeDocument/2006/relationships/slide" Target="slides/slide165.xml"/><Relationship Id="rId441" Type="http://schemas.openxmlformats.org/officeDocument/2006/relationships/slide" Target="slides/slide309.xml"/><Relationship Id="rId462" Type="http://schemas.openxmlformats.org/officeDocument/2006/relationships/slide" Target="slides/slide330.xml"/><Relationship Id="rId483" Type="http://schemas.openxmlformats.org/officeDocument/2006/relationships/slide" Target="slides/slide351.xml"/><Relationship Id="rId518" Type="http://schemas.openxmlformats.org/officeDocument/2006/relationships/slide" Target="slides/slide386.xml"/><Relationship Id="rId539" Type="http://schemas.openxmlformats.org/officeDocument/2006/relationships/slide" Target="slides/slide407.xml"/><Relationship Id="rId40" Type="http://schemas.openxmlformats.org/officeDocument/2006/relationships/slideMaster" Target="slideMasters/slideMaster40.xml"/><Relationship Id="rId115" Type="http://schemas.openxmlformats.org/officeDocument/2006/relationships/slideMaster" Target="slideMasters/slideMaster115.xml"/><Relationship Id="rId136" Type="http://schemas.openxmlformats.org/officeDocument/2006/relationships/slide" Target="slides/slide4.xml"/><Relationship Id="rId157" Type="http://schemas.openxmlformats.org/officeDocument/2006/relationships/slide" Target="slides/slide25.xml"/><Relationship Id="rId178" Type="http://schemas.openxmlformats.org/officeDocument/2006/relationships/slide" Target="slides/slide46.xml"/><Relationship Id="rId301" Type="http://schemas.openxmlformats.org/officeDocument/2006/relationships/slide" Target="slides/slide169.xml"/><Relationship Id="rId322" Type="http://schemas.openxmlformats.org/officeDocument/2006/relationships/slide" Target="slides/slide190.xml"/><Relationship Id="rId343" Type="http://schemas.openxmlformats.org/officeDocument/2006/relationships/slide" Target="slides/slide211.xml"/><Relationship Id="rId364" Type="http://schemas.openxmlformats.org/officeDocument/2006/relationships/slide" Target="slides/slide232.xml"/><Relationship Id="rId550" Type="http://schemas.openxmlformats.org/officeDocument/2006/relationships/slide" Target="slides/slide418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9" Type="http://schemas.openxmlformats.org/officeDocument/2006/relationships/slide" Target="slides/slide67.xml"/><Relationship Id="rId203" Type="http://schemas.openxmlformats.org/officeDocument/2006/relationships/slide" Target="slides/slide71.xml"/><Relationship Id="rId385" Type="http://schemas.openxmlformats.org/officeDocument/2006/relationships/slide" Target="slides/slide253.xml"/><Relationship Id="rId571" Type="http://schemas.openxmlformats.org/officeDocument/2006/relationships/slide" Target="slides/slide439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92.xml"/><Relationship Id="rId245" Type="http://schemas.openxmlformats.org/officeDocument/2006/relationships/slide" Target="slides/slide113.xml"/><Relationship Id="rId266" Type="http://schemas.openxmlformats.org/officeDocument/2006/relationships/slide" Target="slides/slide134.xml"/><Relationship Id="rId287" Type="http://schemas.openxmlformats.org/officeDocument/2006/relationships/slide" Target="slides/slide155.xml"/><Relationship Id="rId410" Type="http://schemas.openxmlformats.org/officeDocument/2006/relationships/slide" Target="slides/slide278.xml"/><Relationship Id="rId431" Type="http://schemas.openxmlformats.org/officeDocument/2006/relationships/slide" Target="slides/slide299.xml"/><Relationship Id="rId452" Type="http://schemas.openxmlformats.org/officeDocument/2006/relationships/slide" Target="slides/slide320.xml"/><Relationship Id="rId473" Type="http://schemas.openxmlformats.org/officeDocument/2006/relationships/slide" Target="slides/slide341.xml"/><Relationship Id="rId494" Type="http://schemas.openxmlformats.org/officeDocument/2006/relationships/slide" Target="slides/slide362.xml"/><Relationship Id="rId508" Type="http://schemas.openxmlformats.org/officeDocument/2006/relationships/slide" Target="slides/slide376.xml"/><Relationship Id="rId529" Type="http://schemas.openxmlformats.org/officeDocument/2006/relationships/slide" Target="slides/slide397.xml"/><Relationship Id="rId30" Type="http://schemas.openxmlformats.org/officeDocument/2006/relationships/slideMaster" Target="slideMasters/slideMaster3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" Target="slides/slide15.xml"/><Relationship Id="rId168" Type="http://schemas.openxmlformats.org/officeDocument/2006/relationships/slide" Target="slides/slide36.xml"/><Relationship Id="rId312" Type="http://schemas.openxmlformats.org/officeDocument/2006/relationships/slide" Target="slides/slide180.xml"/><Relationship Id="rId333" Type="http://schemas.openxmlformats.org/officeDocument/2006/relationships/slide" Target="slides/slide201.xml"/><Relationship Id="rId354" Type="http://schemas.openxmlformats.org/officeDocument/2006/relationships/slide" Target="slides/slide222.xml"/><Relationship Id="rId540" Type="http://schemas.openxmlformats.org/officeDocument/2006/relationships/slide" Target="slides/slide40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189" Type="http://schemas.openxmlformats.org/officeDocument/2006/relationships/slide" Target="slides/slide57.xml"/><Relationship Id="rId375" Type="http://schemas.openxmlformats.org/officeDocument/2006/relationships/slide" Target="slides/slide243.xml"/><Relationship Id="rId396" Type="http://schemas.openxmlformats.org/officeDocument/2006/relationships/slide" Target="slides/slide264.xml"/><Relationship Id="rId561" Type="http://schemas.openxmlformats.org/officeDocument/2006/relationships/slide" Target="slides/slide429.xml"/><Relationship Id="rId58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82.xml"/><Relationship Id="rId235" Type="http://schemas.openxmlformats.org/officeDocument/2006/relationships/slide" Target="slides/slide103.xml"/><Relationship Id="rId256" Type="http://schemas.openxmlformats.org/officeDocument/2006/relationships/slide" Target="slides/slide124.xml"/><Relationship Id="rId277" Type="http://schemas.openxmlformats.org/officeDocument/2006/relationships/slide" Target="slides/slide145.xml"/><Relationship Id="rId298" Type="http://schemas.openxmlformats.org/officeDocument/2006/relationships/slide" Target="slides/slide166.xml"/><Relationship Id="rId400" Type="http://schemas.openxmlformats.org/officeDocument/2006/relationships/slide" Target="slides/slide268.xml"/><Relationship Id="rId421" Type="http://schemas.openxmlformats.org/officeDocument/2006/relationships/slide" Target="slides/slide289.xml"/><Relationship Id="rId442" Type="http://schemas.openxmlformats.org/officeDocument/2006/relationships/slide" Target="slides/slide310.xml"/><Relationship Id="rId463" Type="http://schemas.openxmlformats.org/officeDocument/2006/relationships/slide" Target="slides/slide331.xml"/><Relationship Id="rId484" Type="http://schemas.openxmlformats.org/officeDocument/2006/relationships/slide" Target="slides/slide352.xml"/><Relationship Id="rId519" Type="http://schemas.openxmlformats.org/officeDocument/2006/relationships/slide" Target="slides/slide387.xml"/><Relationship Id="rId116" Type="http://schemas.openxmlformats.org/officeDocument/2006/relationships/slideMaster" Target="slideMasters/slideMaster116.xml"/><Relationship Id="rId137" Type="http://schemas.openxmlformats.org/officeDocument/2006/relationships/slide" Target="slides/slide5.xml"/><Relationship Id="rId158" Type="http://schemas.openxmlformats.org/officeDocument/2006/relationships/slide" Target="slides/slide26.xml"/><Relationship Id="rId302" Type="http://schemas.openxmlformats.org/officeDocument/2006/relationships/slide" Target="slides/slide170.xml"/><Relationship Id="rId323" Type="http://schemas.openxmlformats.org/officeDocument/2006/relationships/slide" Target="slides/slide191.xml"/><Relationship Id="rId344" Type="http://schemas.openxmlformats.org/officeDocument/2006/relationships/slide" Target="slides/slide212.xml"/><Relationship Id="rId530" Type="http://schemas.openxmlformats.org/officeDocument/2006/relationships/slide" Target="slides/slide39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179" Type="http://schemas.openxmlformats.org/officeDocument/2006/relationships/slide" Target="slides/slide47.xml"/><Relationship Id="rId365" Type="http://schemas.openxmlformats.org/officeDocument/2006/relationships/slide" Target="slides/slide233.xml"/><Relationship Id="rId386" Type="http://schemas.openxmlformats.org/officeDocument/2006/relationships/slide" Target="slides/slide254.xml"/><Relationship Id="rId551" Type="http://schemas.openxmlformats.org/officeDocument/2006/relationships/slide" Target="slides/slide419.xml"/><Relationship Id="rId572" Type="http://schemas.openxmlformats.org/officeDocument/2006/relationships/slide" Target="slides/slide440.xml"/><Relationship Id="rId190" Type="http://schemas.openxmlformats.org/officeDocument/2006/relationships/slide" Target="slides/slide58.xml"/><Relationship Id="rId204" Type="http://schemas.openxmlformats.org/officeDocument/2006/relationships/slide" Target="slides/slide72.xml"/><Relationship Id="rId225" Type="http://schemas.openxmlformats.org/officeDocument/2006/relationships/slide" Target="slides/slide93.xml"/><Relationship Id="rId246" Type="http://schemas.openxmlformats.org/officeDocument/2006/relationships/slide" Target="slides/slide114.xml"/><Relationship Id="rId267" Type="http://schemas.openxmlformats.org/officeDocument/2006/relationships/slide" Target="slides/slide135.xml"/><Relationship Id="rId288" Type="http://schemas.openxmlformats.org/officeDocument/2006/relationships/slide" Target="slides/slide156.xml"/><Relationship Id="rId411" Type="http://schemas.openxmlformats.org/officeDocument/2006/relationships/slide" Target="slides/slide279.xml"/><Relationship Id="rId432" Type="http://schemas.openxmlformats.org/officeDocument/2006/relationships/slide" Target="slides/slide300.xml"/><Relationship Id="rId453" Type="http://schemas.openxmlformats.org/officeDocument/2006/relationships/slide" Target="slides/slide321.xml"/><Relationship Id="rId474" Type="http://schemas.openxmlformats.org/officeDocument/2006/relationships/slide" Target="slides/slide342.xml"/><Relationship Id="rId509" Type="http://schemas.openxmlformats.org/officeDocument/2006/relationships/slide" Target="slides/slide37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313" Type="http://schemas.openxmlformats.org/officeDocument/2006/relationships/slide" Target="slides/slide181.xml"/><Relationship Id="rId495" Type="http://schemas.openxmlformats.org/officeDocument/2006/relationships/slide" Target="slides/slide36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94" Type="http://schemas.openxmlformats.org/officeDocument/2006/relationships/slideMaster" Target="slideMasters/slideMaster94.xml"/><Relationship Id="rId148" Type="http://schemas.openxmlformats.org/officeDocument/2006/relationships/slide" Target="slides/slide16.xml"/><Relationship Id="rId169" Type="http://schemas.openxmlformats.org/officeDocument/2006/relationships/slide" Target="slides/slide37.xml"/><Relationship Id="rId334" Type="http://schemas.openxmlformats.org/officeDocument/2006/relationships/slide" Target="slides/slide202.xml"/><Relationship Id="rId355" Type="http://schemas.openxmlformats.org/officeDocument/2006/relationships/slide" Target="slides/slide223.xml"/><Relationship Id="rId376" Type="http://schemas.openxmlformats.org/officeDocument/2006/relationships/slide" Target="slides/slide244.xml"/><Relationship Id="rId397" Type="http://schemas.openxmlformats.org/officeDocument/2006/relationships/slide" Target="slides/slide265.xml"/><Relationship Id="rId520" Type="http://schemas.openxmlformats.org/officeDocument/2006/relationships/slide" Target="slides/slide388.xml"/><Relationship Id="rId541" Type="http://schemas.openxmlformats.org/officeDocument/2006/relationships/slide" Target="slides/slide409.xml"/><Relationship Id="rId562" Type="http://schemas.openxmlformats.org/officeDocument/2006/relationships/slide" Target="slides/slide430.xml"/><Relationship Id="rId58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48.xml"/><Relationship Id="rId215" Type="http://schemas.openxmlformats.org/officeDocument/2006/relationships/slide" Target="slides/slide83.xml"/><Relationship Id="rId236" Type="http://schemas.openxmlformats.org/officeDocument/2006/relationships/slide" Target="slides/slide104.xml"/><Relationship Id="rId257" Type="http://schemas.openxmlformats.org/officeDocument/2006/relationships/slide" Target="slides/slide125.xml"/><Relationship Id="rId278" Type="http://schemas.openxmlformats.org/officeDocument/2006/relationships/slide" Target="slides/slide146.xml"/><Relationship Id="rId401" Type="http://schemas.openxmlformats.org/officeDocument/2006/relationships/slide" Target="slides/slide269.xml"/><Relationship Id="rId422" Type="http://schemas.openxmlformats.org/officeDocument/2006/relationships/slide" Target="slides/slide290.xml"/><Relationship Id="rId443" Type="http://schemas.openxmlformats.org/officeDocument/2006/relationships/slide" Target="slides/slide311.xml"/><Relationship Id="rId464" Type="http://schemas.openxmlformats.org/officeDocument/2006/relationships/slide" Target="slides/slide332.xml"/><Relationship Id="rId303" Type="http://schemas.openxmlformats.org/officeDocument/2006/relationships/slide" Target="slides/slide171.xml"/><Relationship Id="rId485" Type="http://schemas.openxmlformats.org/officeDocument/2006/relationships/slide" Target="slides/slide353.xml"/><Relationship Id="rId42" Type="http://schemas.openxmlformats.org/officeDocument/2006/relationships/slideMaster" Target="slideMasters/slideMaster42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6.xml"/><Relationship Id="rId345" Type="http://schemas.openxmlformats.org/officeDocument/2006/relationships/slide" Target="slides/slide213.xml"/><Relationship Id="rId387" Type="http://schemas.openxmlformats.org/officeDocument/2006/relationships/slide" Target="slides/slide255.xml"/><Relationship Id="rId510" Type="http://schemas.openxmlformats.org/officeDocument/2006/relationships/slide" Target="slides/slide378.xml"/><Relationship Id="rId552" Type="http://schemas.openxmlformats.org/officeDocument/2006/relationships/slide" Target="slides/slide420.xml"/><Relationship Id="rId191" Type="http://schemas.openxmlformats.org/officeDocument/2006/relationships/slide" Target="slides/slide59.xml"/><Relationship Id="rId205" Type="http://schemas.openxmlformats.org/officeDocument/2006/relationships/slide" Target="slides/slide73.xml"/><Relationship Id="rId247" Type="http://schemas.openxmlformats.org/officeDocument/2006/relationships/slide" Target="slides/slide115.xml"/><Relationship Id="rId412" Type="http://schemas.openxmlformats.org/officeDocument/2006/relationships/slide" Target="slides/slide280.xml"/><Relationship Id="rId107" Type="http://schemas.openxmlformats.org/officeDocument/2006/relationships/slideMaster" Target="slideMasters/slideMaster107.xml"/><Relationship Id="rId289" Type="http://schemas.openxmlformats.org/officeDocument/2006/relationships/slide" Target="slides/slide157.xml"/><Relationship Id="rId454" Type="http://schemas.openxmlformats.org/officeDocument/2006/relationships/slide" Target="slides/slide322.xml"/><Relationship Id="rId496" Type="http://schemas.openxmlformats.org/officeDocument/2006/relationships/slide" Target="slides/slide364.xml"/><Relationship Id="rId11" Type="http://schemas.openxmlformats.org/officeDocument/2006/relationships/slideMaster" Target="slideMasters/slideMaster11.xml"/><Relationship Id="rId53" Type="http://schemas.openxmlformats.org/officeDocument/2006/relationships/slideMaster" Target="slideMasters/slideMaster53.xml"/><Relationship Id="rId149" Type="http://schemas.openxmlformats.org/officeDocument/2006/relationships/slide" Target="slides/slide17.xml"/><Relationship Id="rId314" Type="http://schemas.openxmlformats.org/officeDocument/2006/relationships/slide" Target="slides/slide182.xml"/><Relationship Id="rId356" Type="http://schemas.openxmlformats.org/officeDocument/2006/relationships/slide" Target="slides/slide224.xml"/><Relationship Id="rId398" Type="http://schemas.openxmlformats.org/officeDocument/2006/relationships/slide" Target="slides/slide266.xml"/><Relationship Id="rId521" Type="http://schemas.openxmlformats.org/officeDocument/2006/relationships/slide" Target="slides/slide389.xml"/><Relationship Id="rId563" Type="http://schemas.openxmlformats.org/officeDocument/2006/relationships/slide" Target="slides/slide431.xml"/><Relationship Id="rId95" Type="http://schemas.openxmlformats.org/officeDocument/2006/relationships/slideMaster" Target="slideMasters/slideMaster95.xml"/><Relationship Id="rId160" Type="http://schemas.openxmlformats.org/officeDocument/2006/relationships/slide" Target="slides/slide28.xml"/><Relationship Id="rId216" Type="http://schemas.openxmlformats.org/officeDocument/2006/relationships/slide" Target="slides/slide84.xml"/><Relationship Id="rId423" Type="http://schemas.openxmlformats.org/officeDocument/2006/relationships/slide" Target="slides/slide291.xml"/><Relationship Id="rId258" Type="http://schemas.openxmlformats.org/officeDocument/2006/relationships/slide" Target="slides/slide126.xml"/><Relationship Id="rId465" Type="http://schemas.openxmlformats.org/officeDocument/2006/relationships/slide" Target="slides/slide333.xml"/><Relationship Id="rId22" Type="http://schemas.openxmlformats.org/officeDocument/2006/relationships/slideMaster" Target="slideMasters/slideMaster22.xml"/><Relationship Id="rId64" Type="http://schemas.openxmlformats.org/officeDocument/2006/relationships/slideMaster" Target="slideMasters/slideMaster64.xml"/><Relationship Id="rId118" Type="http://schemas.openxmlformats.org/officeDocument/2006/relationships/slideMaster" Target="slideMasters/slideMaster118.xml"/><Relationship Id="rId325" Type="http://schemas.openxmlformats.org/officeDocument/2006/relationships/slide" Target="slides/slide193.xml"/><Relationship Id="rId367" Type="http://schemas.openxmlformats.org/officeDocument/2006/relationships/slide" Target="slides/slide235.xml"/><Relationship Id="rId532" Type="http://schemas.openxmlformats.org/officeDocument/2006/relationships/slide" Target="slides/slide400.xml"/><Relationship Id="rId574" Type="http://schemas.openxmlformats.org/officeDocument/2006/relationships/slide" Target="slides/slide442.xml"/><Relationship Id="rId171" Type="http://schemas.openxmlformats.org/officeDocument/2006/relationships/slide" Target="slides/slide39.xml"/><Relationship Id="rId227" Type="http://schemas.openxmlformats.org/officeDocument/2006/relationships/slide" Target="slides/slide95.xml"/><Relationship Id="rId269" Type="http://schemas.openxmlformats.org/officeDocument/2006/relationships/slide" Target="slides/slide137.xml"/><Relationship Id="rId434" Type="http://schemas.openxmlformats.org/officeDocument/2006/relationships/slide" Target="slides/slide302.xml"/><Relationship Id="rId476" Type="http://schemas.openxmlformats.org/officeDocument/2006/relationships/slide" Target="slides/slide344.xml"/><Relationship Id="rId33" Type="http://schemas.openxmlformats.org/officeDocument/2006/relationships/slideMaster" Target="slideMasters/slideMaster33.xml"/><Relationship Id="rId129" Type="http://schemas.openxmlformats.org/officeDocument/2006/relationships/slideMaster" Target="slideMasters/slideMaster129.xml"/><Relationship Id="rId280" Type="http://schemas.openxmlformats.org/officeDocument/2006/relationships/slide" Target="slides/slide148.xml"/><Relationship Id="rId336" Type="http://schemas.openxmlformats.org/officeDocument/2006/relationships/slide" Target="slides/slide204.xml"/><Relationship Id="rId501" Type="http://schemas.openxmlformats.org/officeDocument/2006/relationships/slide" Target="slides/slide369.xml"/><Relationship Id="rId543" Type="http://schemas.openxmlformats.org/officeDocument/2006/relationships/slide" Target="slides/slide411.xml"/><Relationship Id="rId75" Type="http://schemas.openxmlformats.org/officeDocument/2006/relationships/slideMaster" Target="slideMasters/slideMaster75.xml"/><Relationship Id="rId140" Type="http://schemas.openxmlformats.org/officeDocument/2006/relationships/slide" Target="slides/slide8.xml"/><Relationship Id="rId182" Type="http://schemas.openxmlformats.org/officeDocument/2006/relationships/slide" Target="slides/slide50.xml"/><Relationship Id="rId378" Type="http://schemas.openxmlformats.org/officeDocument/2006/relationships/slide" Target="slides/slide246.xml"/><Relationship Id="rId403" Type="http://schemas.openxmlformats.org/officeDocument/2006/relationships/slide" Target="slides/slide271.xml"/><Relationship Id="rId585" Type="http://schemas.openxmlformats.org/officeDocument/2006/relationships/theme" Target="theme/theme1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06.xml"/><Relationship Id="rId445" Type="http://schemas.openxmlformats.org/officeDocument/2006/relationships/slide" Target="slides/slide313.xml"/><Relationship Id="rId487" Type="http://schemas.openxmlformats.org/officeDocument/2006/relationships/slide" Target="slides/slide355.xml"/><Relationship Id="rId291" Type="http://schemas.openxmlformats.org/officeDocument/2006/relationships/slide" Target="slides/slide159.xml"/><Relationship Id="rId305" Type="http://schemas.openxmlformats.org/officeDocument/2006/relationships/slide" Target="slides/slide173.xml"/><Relationship Id="rId347" Type="http://schemas.openxmlformats.org/officeDocument/2006/relationships/slide" Target="slides/slide215.xml"/><Relationship Id="rId512" Type="http://schemas.openxmlformats.org/officeDocument/2006/relationships/slide" Target="slides/slide380.xml"/><Relationship Id="rId44" Type="http://schemas.openxmlformats.org/officeDocument/2006/relationships/slideMaster" Target="slideMasters/slideMaster44.xml"/><Relationship Id="rId86" Type="http://schemas.openxmlformats.org/officeDocument/2006/relationships/slideMaster" Target="slideMasters/slideMaster86.xml"/><Relationship Id="rId151" Type="http://schemas.openxmlformats.org/officeDocument/2006/relationships/slide" Target="slides/slide19.xml"/><Relationship Id="rId389" Type="http://schemas.openxmlformats.org/officeDocument/2006/relationships/slide" Target="slides/slide257.xml"/><Relationship Id="rId554" Type="http://schemas.openxmlformats.org/officeDocument/2006/relationships/slide" Target="slides/slide422.xml"/><Relationship Id="rId193" Type="http://schemas.openxmlformats.org/officeDocument/2006/relationships/slide" Target="slides/slide61.xml"/><Relationship Id="rId207" Type="http://schemas.openxmlformats.org/officeDocument/2006/relationships/slide" Target="slides/slide75.xml"/><Relationship Id="rId249" Type="http://schemas.openxmlformats.org/officeDocument/2006/relationships/slide" Target="slides/slide117.xml"/><Relationship Id="rId414" Type="http://schemas.openxmlformats.org/officeDocument/2006/relationships/slide" Target="slides/slide282.xml"/><Relationship Id="rId456" Type="http://schemas.openxmlformats.org/officeDocument/2006/relationships/slide" Target="slides/slide324.xml"/><Relationship Id="rId498" Type="http://schemas.openxmlformats.org/officeDocument/2006/relationships/slide" Target="slides/slide366.xml"/><Relationship Id="rId13" Type="http://schemas.openxmlformats.org/officeDocument/2006/relationships/slideMaster" Target="slideMasters/slideMaster13.xml"/><Relationship Id="rId109" Type="http://schemas.openxmlformats.org/officeDocument/2006/relationships/slideMaster" Target="slideMasters/slideMaster109.xml"/><Relationship Id="rId260" Type="http://schemas.openxmlformats.org/officeDocument/2006/relationships/slide" Target="slides/slide128.xml"/><Relationship Id="rId316" Type="http://schemas.openxmlformats.org/officeDocument/2006/relationships/slide" Target="slides/slide184.xml"/><Relationship Id="rId523" Type="http://schemas.openxmlformats.org/officeDocument/2006/relationships/slide" Target="slides/slide391.xml"/><Relationship Id="rId55" Type="http://schemas.openxmlformats.org/officeDocument/2006/relationships/slideMaster" Target="slideMasters/slideMaster55.xml"/><Relationship Id="rId97" Type="http://schemas.openxmlformats.org/officeDocument/2006/relationships/slideMaster" Target="slideMasters/slideMaster97.xml"/><Relationship Id="rId120" Type="http://schemas.openxmlformats.org/officeDocument/2006/relationships/slideMaster" Target="slideMasters/slideMaster120.xml"/><Relationship Id="rId358" Type="http://schemas.openxmlformats.org/officeDocument/2006/relationships/slide" Target="slides/slide226.xml"/><Relationship Id="rId565" Type="http://schemas.openxmlformats.org/officeDocument/2006/relationships/slide" Target="slides/slide433.xml"/><Relationship Id="rId162" Type="http://schemas.openxmlformats.org/officeDocument/2006/relationships/slide" Target="slides/slide30.xml"/><Relationship Id="rId218" Type="http://schemas.openxmlformats.org/officeDocument/2006/relationships/slide" Target="slides/slide86.xml"/><Relationship Id="rId425" Type="http://schemas.openxmlformats.org/officeDocument/2006/relationships/slide" Target="slides/slide293.xml"/><Relationship Id="rId467" Type="http://schemas.openxmlformats.org/officeDocument/2006/relationships/slide" Target="slides/slide335.xml"/><Relationship Id="rId271" Type="http://schemas.openxmlformats.org/officeDocument/2006/relationships/slide" Target="slides/slide139.xml"/><Relationship Id="rId24" Type="http://schemas.openxmlformats.org/officeDocument/2006/relationships/slideMaster" Target="slideMasters/slideMaster24.xml"/><Relationship Id="rId66" Type="http://schemas.openxmlformats.org/officeDocument/2006/relationships/slideMaster" Target="slideMasters/slideMaster66.xml"/><Relationship Id="rId131" Type="http://schemas.openxmlformats.org/officeDocument/2006/relationships/slideMaster" Target="slideMasters/slideMaster131.xml"/><Relationship Id="rId327" Type="http://schemas.openxmlformats.org/officeDocument/2006/relationships/slide" Target="slides/slide195.xml"/><Relationship Id="rId369" Type="http://schemas.openxmlformats.org/officeDocument/2006/relationships/slide" Target="slides/slide237.xml"/><Relationship Id="rId534" Type="http://schemas.openxmlformats.org/officeDocument/2006/relationships/slide" Target="slides/slide402.xml"/><Relationship Id="rId576" Type="http://schemas.openxmlformats.org/officeDocument/2006/relationships/slide" Target="slides/slide444.xml"/><Relationship Id="rId173" Type="http://schemas.openxmlformats.org/officeDocument/2006/relationships/slide" Target="slides/slide41.xml"/><Relationship Id="rId229" Type="http://schemas.openxmlformats.org/officeDocument/2006/relationships/slide" Target="slides/slide97.xml"/><Relationship Id="rId380" Type="http://schemas.openxmlformats.org/officeDocument/2006/relationships/slide" Target="slides/slide248.xml"/><Relationship Id="rId436" Type="http://schemas.openxmlformats.org/officeDocument/2006/relationships/slide" Target="slides/slide304.xml"/><Relationship Id="rId240" Type="http://schemas.openxmlformats.org/officeDocument/2006/relationships/slide" Target="slides/slide108.xml"/><Relationship Id="rId478" Type="http://schemas.openxmlformats.org/officeDocument/2006/relationships/slide" Target="slides/slide346.xml"/><Relationship Id="rId35" Type="http://schemas.openxmlformats.org/officeDocument/2006/relationships/slideMaster" Target="slideMasters/slideMaster35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282" Type="http://schemas.openxmlformats.org/officeDocument/2006/relationships/slide" Target="slides/slide150.xml"/><Relationship Id="rId338" Type="http://schemas.openxmlformats.org/officeDocument/2006/relationships/slide" Target="slides/slide206.xml"/><Relationship Id="rId503" Type="http://schemas.openxmlformats.org/officeDocument/2006/relationships/slide" Target="slides/slide371.xml"/><Relationship Id="rId545" Type="http://schemas.openxmlformats.org/officeDocument/2006/relationships/slide" Target="slides/slide413.xml"/><Relationship Id="rId8" Type="http://schemas.openxmlformats.org/officeDocument/2006/relationships/slideMaster" Target="slideMasters/slideMaster8.xml"/><Relationship Id="rId142" Type="http://schemas.openxmlformats.org/officeDocument/2006/relationships/slide" Target="slides/slide10.xml"/><Relationship Id="rId184" Type="http://schemas.openxmlformats.org/officeDocument/2006/relationships/slide" Target="slides/slide52.xml"/><Relationship Id="rId391" Type="http://schemas.openxmlformats.org/officeDocument/2006/relationships/slide" Target="slides/slide259.xml"/><Relationship Id="rId405" Type="http://schemas.openxmlformats.org/officeDocument/2006/relationships/slide" Target="slides/slide273.xml"/><Relationship Id="rId447" Type="http://schemas.openxmlformats.org/officeDocument/2006/relationships/slide" Target="slides/slide315.xml"/><Relationship Id="rId251" Type="http://schemas.openxmlformats.org/officeDocument/2006/relationships/slide" Target="slides/slide119.xml"/><Relationship Id="rId489" Type="http://schemas.openxmlformats.org/officeDocument/2006/relationships/slide" Target="slides/slide357.xml"/><Relationship Id="rId46" Type="http://schemas.openxmlformats.org/officeDocument/2006/relationships/slideMaster" Target="slideMasters/slideMaster46.xml"/><Relationship Id="rId293" Type="http://schemas.openxmlformats.org/officeDocument/2006/relationships/slide" Target="slides/slide161.xml"/><Relationship Id="rId307" Type="http://schemas.openxmlformats.org/officeDocument/2006/relationships/slide" Target="slides/slide175.xml"/><Relationship Id="rId349" Type="http://schemas.openxmlformats.org/officeDocument/2006/relationships/slide" Target="slides/slide217.xml"/><Relationship Id="rId514" Type="http://schemas.openxmlformats.org/officeDocument/2006/relationships/slide" Target="slides/slide382.xml"/><Relationship Id="rId556" Type="http://schemas.openxmlformats.org/officeDocument/2006/relationships/slide" Target="slides/slide424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53" Type="http://schemas.openxmlformats.org/officeDocument/2006/relationships/slide" Target="slides/slide21.xml"/><Relationship Id="rId195" Type="http://schemas.openxmlformats.org/officeDocument/2006/relationships/slide" Target="slides/slide63.xml"/><Relationship Id="rId209" Type="http://schemas.openxmlformats.org/officeDocument/2006/relationships/slide" Target="slides/slide77.xml"/><Relationship Id="rId360" Type="http://schemas.openxmlformats.org/officeDocument/2006/relationships/slide" Target="slides/slide228.xml"/><Relationship Id="rId416" Type="http://schemas.openxmlformats.org/officeDocument/2006/relationships/slide" Target="slides/slide284.xml"/><Relationship Id="rId220" Type="http://schemas.openxmlformats.org/officeDocument/2006/relationships/slide" Target="slides/slide88.xml"/><Relationship Id="rId458" Type="http://schemas.openxmlformats.org/officeDocument/2006/relationships/slide" Target="slides/slide326.xml"/><Relationship Id="rId15" Type="http://schemas.openxmlformats.org/officeDocument/2006/relationships/slideMaster" Target="slideMasters/slideMaster15.xml"/><Relationship Id="rId57" Type="http://schemas.openxmlformats.org/officeDocument/2006/relationships/slideMaster" Target="slideMasters/slideMaster57.xml"/><Relationship Id="rId262" Type="http://schemas.openxmlformats.org/officeDocument/2006/relationships/slide" Target="slides/slide130.xml"/><Relationship Id="rId318" Type="http://schemas.openxmlformats.org/officeDocument/2006/relationships/slide" Target="slides/slide186.xml"/><Relationship Id="rId525" Type="http://schemas.openxmlformats.org/officeDocument/2006/relationships/slide" Target="slides/slide393.xml"/><Relationship Id="rId567" Type="http://schemas.openxmlformats.org/officeDocument/2006/relationships/slide" Target="slides/slide435.xml"/><Relationship Id="rId99" Type="http://schemas.openxmlformats.org/officeDocument/2006/relationships/slideMaster" Target="slideMasters/slideMaster99.xml"/><Relationship Id="rId122" Type="http://schemas.openxmlformats.org/officeDocument/2006/relationships/slideMaster" Target="slideMasters/slideMaster122.xml"/><Relationship Id="rId164" Type="http://schemas.openxmlformats.org/officeDocument/2006/relationships/slide" Target="slides/slide32.xml"/><Relationship Id="rId371" Type="http://schemas.openxmlformats.org/officeDocument/2006/relationships/slide" Target="slides/slide239.xml"/><Relationship Id="rId427" Type="http://schemas.openxmlformats.org/officeDocument/2006/relationships/slide" Target="slides/slide295.xml"/><Relationship Id="rId469" Type="http://schemas.openxmlformats.org/officeDocument/2006/relationships/slide" Target="slides/slide337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99.xml"/><Relationship Id="rId273" Type="http://schemas.openxmlformats.org/officeDocument/2006/relationships/slide" Target="slides/slide141.xml"/><Relationship Id="rId329" Type="http://schemas.openxmlformats.org/officeDocument/2006/relationships/slide" Target="slides/slide197.xml"/><Relationship Id="rId480" Type="http://schemas.openxmlformats.org/officeDocument/2006/relationships/slide" Target="slides/slide348.xml"/><Relationship Id="rId536" Type="http://schemas.openxmlformats.org/officeDocument/2006/relationships/slide" Target="slides/slide404.xml"/><Relationship Id="rId68" Type="http://schemas.openxmlformats.org/officeDocument/2006/relationships/slideMaster" Target="slideMasters/slideMaster68.xml"/><Relationship Id="rId133" Type="http://schemas.openxmlformats.org/officeDocument/2006/relationships/slide" Target="slides/slide1.xml"/><Relationship Id="rId175" Type="http://schemas.openxmlformats.org/officeDocument/2006/relationships/slide" Target="slides/slide43.xml"/><Relationship Id="rId340" Type="http://schemas.openxmlformats.org/officeDocument/2006/relationships/slide" Target="slides/slide208.xml"/><Relationship Id="rId578" Type="http://schemas.openxmlformats.org/officeDocument/2006/relationships/slide" Target="slides/slide44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29373F-B56C-49B8-AB6C-EA0D09DEDB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302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eaLnBrk="0" hangingPunct="0"/>
            <a:fld id="{A176D7CA-8884-4BCA-B5D4-3C6C0F8B6E50}" type="slidenum">
              <a:rPr 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pPr eaLnBrk="0" hangingPunct="0"/>
              <a:t>13</a:t>
            </a:fld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70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71895E1-BA4B-4170-AC57-241C2A6E0BAB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39</a:t>
            </a:fld>
            <a:endParaRPr lang="en-US" altLang="en-US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9048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35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1B30-9DBD-4153-801C-6E6A76A6D0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61649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907D8-E4B9-4233-8FD9-C99A0472B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677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907D8-E4B9-4233-8FD9-C99A0472B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777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E198908-7E6A-457E-8218-7EDF4923028D}" type="slidenum">
              <a:rPr lang="en-US" altLang="en-US" i="0" smtClean="0">
                <a:latin typeface="Arial" panose="020B0604020202020204" pitchFamily="34" charset="0"/>
              </a:rPr>
              <a:pPr/>
              <a:t>42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432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9FA75A8-E245-446D-B33B-519B71F1F13B}" type="slidenum">
              <a:rPr lang="en-US" altLang="en-US" i="0" smtClean="0">
                <a:latin typeface="Arial" panose="020B0604020202020204" pitchFamily="34" charset="0"/>
              </a:rPr>
              <a:pPr/>
              <a:t>43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3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8E9A581-CF17-4503-A3D2-2A082FD88B58}" type="slidenum">
              <a:rPr lang="en-US" altLang="en-US" i="0" smtClean="0">
                <a:latin typeface="Arial" panose="020B0604020202020204" pitchFamily="34" charset="0"/>
              </a:rPr>
              <a:pPr/>
              <a:t>46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415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CAE58E81-72CD-4C5E-9C3F-7D495E28C9D2}" type="slidenum">
              <a:rPr lang="en-US" altLang="en-US" i="0" smtClean="0">
                <a:latin typeface="Arial" panose="020B0604020202020204" pitchFamily="34" charset="0"/>
              </a:rPr>
              <a:pPr/>
              <a:t>47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55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CCC10B0E-E70B-4B63-9518-9CCAE91B5BF8}" type="slidenum">
              <a:rPr lang="en-US" altLang="en-US" i="0" smtClean="0">
                <a:latin typeface="Arial" panose="020B0604020202020204" pitchFamily="34" charset="0"/>
              </a:rPr>
              <a:pPr/>
              <a:t>48</a:t>
            </a:fld>
            <a:endParaRPr lang="en-US" altLang="en-US" i="0">
              <a:latin typeface="Arial" panose="020B0604020202020204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60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9459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5F7295-0780-4BC8-92A7-7B764B11E2BB}" type="slidenum">
              <a:rPr lang="en-US" altLang="en-US" i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65</a:t>
            </a:fld>
            <a:endParaRPr lang="en-US" altLang="en-US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26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9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1050A-4114-4790-B4E7-B72065893B0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449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E7880D04-0A1D-4EC7-9AE8-DE69F82403E6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91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83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40F4ECB-30FB-416A-83CA-DC15A4D20889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95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07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eaLnBrk="0" hangingPunct="0"/>
            <a:fld id="{A176D7CA-8884-4BCA-B5D4-3C6C0F8B6E50}" type="slidenum">
              <a:rPr 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pPr eaLnBrk="0" hangingPunct="0"/>
              <a:t>14</a:t>
            </a:fld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24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E3A3D42-EE78-4D09-9C12-E26D782EFDEF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96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53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1A4017A-2571-4E9C-9533-09E8A9B25D35}" type="slidenum">
              <a:rPr lang="en-US" altLang="en-US" i="0" smtClean="0">
                <a:latin typeface="Arial" panose="020B0604020202020204" pitchFamily="34" charset="0"/>
              </a:rPr>
              <a:pPr/>
              <a:t>98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98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DCD5C8B-42A9-454F-BDD4-ADE48A03E34C}" type="slidenum">
              <a:rPr lang="en-US" altLang="en-US" i="0" smtClean="0">
                <a:latin typeface="Arial" panose="020B0604020202020204" pitchFamily="34" charset="0"/>
              </a:rPr>
              <a:pPr/>
              <a:t>99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88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2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22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A9F42-ACC9-4B18-BBF3-7F9C71289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850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3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32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AE78B-1134-4497-8F9B-9146D0328A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469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373F-B56C-49B8-AB6C-EA0D09DEDBD5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864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9BE69-019E-4FCA-A17E-5894CD48278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831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E1B458D-E0AB-4876-A94D-B74CD7B55629}" type="slidenum">
              <a:rPr lang="en-US" altLang="en-US" i="0" smtClean="0">
                <a:latin typeface="Arial" panose="020B0604020202020204" pitchFamily="34" charset="0"/>
              </a:rPr>
              <a:pPr/>
              <a:t>142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859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945654B-FC21-4B11-9270-CD1B488559D9}" type="slidenum">
              <a:rPr lang="en-US" altLang="en-US" i="0" smtClean="0">
                <a:latin typeface="Arial" panose="020B0604020202020204" pitchFamily="34" charset="0"/>
              </a:rPr>
              <a:pPr/>
              <a:t>143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637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10889B40-46B5-426D-BF12-044260E2EF26}" type="slidenum">
              <a:rPr lang="en-US" altLang="en-US" i="0" smtClean="0">
                <a:latin typeface="Arial" panose="020B0604020202020204" pitchFamily="34" charset="0"/>
              </a:rPr>
              <a:pPr/>
              <a:t>144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08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6D7CA-8884-4BCA-B5D4-3C6C0F8B6E5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7706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hangingPunct="0"/>
            <a:fld id="{97A06902-C032-43F1-9CD7-E20052E2C5CB}" type="slidenum">
              <a:rPr lang="en-US" altLang="en-US" sz="2400" i="0" smtClean="0">
                <a:solidFill>
                  <a:srgbClr val="000000"/>
                </a:solidFill>
                <a:latin typeface="Arial" panose="020B0604020202020204" pitchFamily="34" charset="0"/>
              </a:rPr>
              <a:pPr eaLnBrk="0" hangingPunct="0"/>
              <a:t>146</a:t>
            </a:fld>
            <a:endParaRPr lang="en-US" altLang="en-US" sz="24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016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7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0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DD63927-82A7-4C94-93D7-06673EF9ACD8}" type="slidenum">
              <a:rPr lang="en-US" altLang="en-US" i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147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08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hangingPunct="0"/>
            <a:fld id="{31501656-1DE5-4026-9801-53B67827163A}" type="slidenum">
              <a:rPr lang="en-US" altLang="en-US" sz="2400" i="0" smtClean="0">
                <a:solidFill>
                  <a:srgbClr val="000000"/>
                </a:solidFill>
                <a:latin typeface="Arial" panose="020B0604020202020204" pitchFamily="34" charset="0"/>
              </a:rPr>
              <a:pPr eaLnBrk="0" hangingPunct="0"/>
              <a:t>148</a:t>
            </a:fld>
            <a:endParaRPr lang="en-US" altLang="en-US" sz="24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9715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0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6EEBAD4-918E-4BA6-9CD7-1A18E232BC61}" type="slidenum">
              <a:rPr lang="en-US" altLang="en-US" i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149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563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hangingPunct="0"/>
            <a:fld id="{746C8ED4-CF7F-4D39-BF0B-821A8C27CCF8}" type="slidenum">
              <a:rPr lang="en-US" altLang="en-US" sz="2400" i="0" smtClean="0">
                <a:solidFill>
                  <a:srgbClr val="000000"/>
                </a:solidFill>
                <a:latin typeface="Arial" panose="020B0604020202020204" pitchFamily="34" charset="0"/>
              </a:rPr>
              <a:pPr eaLnBrk="0" hangingPunct="0"/>
              <a:t>150</a:t>
            </a:fld>
            <a:endParaRPr lang="en-US" altLang="en-US" sz="24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7596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07FD254-0B3D-48B0-ADA6-EFFF90845880}" type="slidenum">
              <a:rPr lang="en-US" altLang="en-US" i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151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871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9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A1E36E8-0E40-4AA6-9F92-3C6C53EFECEC}" type="slidenum">
              <a:rPr lang="en-US" altLang="en-US" i="0" smtClean="0">
                <a:latin typeface="Arial" panose="020B0604020202020204" pitchFamily="34" charset="0"/>
              </a:rPr>
              <a:pPr/>
              <a:t>152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459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C05751D9-A81D-4563-B672-FC63D52D1A5D}" type="slidenum"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154</a:t>
            </a:fld>
            <a:endParaRPr lang="en-US" altLang="en-US" sz="24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6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8050" y="534988"/>
            <a:ext cx="4700588" cy="2644775"/>
          </a:xfrm>
          <a:ln/>
        </p:spPr>
      </p:sp>
      <p:sp>
        <p:nvSpPr>
          <p:cNvPr id="606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0229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CB72E47F-B0AF-4CE2-81CC-01D0F39F7BA9}" type="slidenum"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156</a:t>
            </a:fld>
            <a:endParaRPr lang="en-US" altLang="en-US" sz="24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7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8050" y="534988"/>
            <a:ext cx="4700588" cy="2644775"/>
          </a:xfrm>
          <a:ln/>
        </p:spPr>
      </p:sp>
      <p:sp>
        <p:nvSpPr>
          <p:cNvPr id="607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5463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6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6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E7E1B1-E6FC-4BD2-A6EA-CE0394AF4F80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3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86685D5-438C-46D9-BCCF-3F58ED6B4E70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22</a:t>
            </a:fld>
            <a:endParaRPr lang="en-US" altLang="en-US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219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2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2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8091BD-D0D3-4D59-85A5-115257E93341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952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4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4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331FE5-C101-49B1-B1C6-D81F7264EAE5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996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3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3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D4CDB-291B-4EA3-8733-CEDD473743E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6945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250E35E-B4C5-4C93-934C-BBA24D7A9F39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180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636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0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0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EAA01F-C871-4F16-A990-DBDB160CC8B7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430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2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2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06B560-66AC-4B26-959D-6E0AD1CB1CA9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524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3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A412E07-33F7-427C-8CE5-BBBD8D971E47}" type="slidenum">
              <a:rPr lang="en-US" altLang="en-US" i="0" smtClean="0">
                <a:latin typeface="Arial" panose="020B0604020202020204" pitchFamily="34" charset="0"/>
              </a:rPr>
              <a:pPr/>
              <a:t>185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775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1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1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93D659D-BA00-4AEB-9D44-BDC88F06585C}" type="slidenum">
              <a:rPr lang="en-US" altLang="en-US" i="0" smtClean="0">
                <a:latin typeface="Arial" panose="020B0604020202020204" pitchFamily="34" charset="0"/>
              </a:rPr>
              <a:pPr/>
              <a:t>186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702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6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6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F68DFA3-91A2-419B-8146-701C9D1304BA}" type="slidenum">
              <a:rPr lang="en-US" altLang="en-US" i="0" smtClean="0">
                <a:latin typeface="Arial" panose="020B0604020202020204" pitchFamily="34" charset="0"/>
              </a:rPr>
              <a:pPr/>
              <a:t>188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795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9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CC9C470-81A5-4D17-A1DA-4FE2560111B6}" type="slidenum">
              <a:rPr lang="en-US" altLang="en-US" i="0" smtClean="0">
                <a:latin typeface="Arial" panose="020B0604020202020204" pitchFamily="34" charset="0"/>
              </a:rPr>
              <a:pPr/>
              <a:t>190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2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6685D5-438C-46D9-BCCF-3F58ED6B4E70}" type="slidenum">
              <a:rPr lang="en-US" altLang="en-US" sz="2400" i="0" smtClean="0">
                <a:solidFill>
                  <a:srgbClr val="000000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 sz="2400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477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2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41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E2BA6-E576-4914-8727-4D562EC0C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9240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9373F-B56C-49B8-AB6C-EA0D09DEDBD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202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241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392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5E0DC5F1-D5D8-4FA6-8293-F79CF2CEF880}" type="slidenum">
              <a:rPr lang="en-US" altLang="en-US" smtClean="0">
                <a:solidFill>
                  <a:srgbClr val="000000"/>
                </a:solidFill>
              </a:rPr>
              <a:pPr eaLnBrk="0" hangingPunct="0">
                <a:spcBef>
                  <a:spcPct val="0"/>
                </a:spcBef>
              </a:pPr>
              <a:t>209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946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392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5E0DC5F1-D5D8-4FA6-8293-F79CF2CEF880}" type="slidenum">
              <a:rPr lang="en-US" altLang="en-US" smtClean="0">
                <a:solidFill>
                  <a:srgbClr val="000000"/>
                </a:solidFill>
              </a:rPr>
              <a:pPr eaLnBrk="0" hangingPunct="0">
                <a:spcBef>
                  <a:spcPct val="0"/>
                </a:spcBef>
              </a:pPr>
              <a:t>210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899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392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5E0DC5F1-D5D8-4FA6-8293-F79CF2CEF880}" type="slidenum">
              <a:rPr lang="en-US" altLang="en-US" smtClean="0">
                <a:solidFill>
                  <a:srgbClr val="000000"/>
                </a:solidFill>
              </a:rPr>
              <a:pPr eaLnBrk="0" hangingPunct="0">
                <a:spcBef>
                  <a:spcPct val="0"/>
                </a:spcBef>
              </a:pPr>
              <a:t>211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994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0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0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65AC4580-430C-4F4E-8357-419E68FA7907}" type="slidenum">
              <a:rPr lang="en-US" altLang="en-US" i="0" smtClean="0">
                <a:latin typeface="Arial" panose="020B0604020202020204" pitchFamily="34" charset="0"/>
              </a:rPr>
              <a:pPr/>
              <a:t>226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426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F1A3E38-D81B-43A3-957C-2724C6CC0217}" type="slidenum">
              <a:rPr lang="en-US" altLang="en-US" i="0" smtClean="0">
                <a:latin typeface="Arial" panose="020B0604020202020204" pitchFamily="34" charset="0"/>
              </a:rPr>
              <a:pPr/>
              <a:t>228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6055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8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8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7B84A64-B3FD-4717-9444-4D3487A5D05B}" type="slidenum">
              <a:rPr lang="en-US" altLang="en-US" i="0" smtClean="0">
                <a:latin typeface="Arial" panose="020B0604020202020204" pitchFamily="34" charset="0"/>
              </a:rPr>
              <a:pPr/>
              <a:t>230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291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D8ECA-2C31-4F49-957D-6B276BB2F0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7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547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213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7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779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937DE9-A988-4D43-BEF2-B3C6A80A3E71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063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0FE4A2-C3A7-4CA9-BBE7-032A583A228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270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2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22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47F2839-D572-4B64-8C06-6AE574BFE5D6}" type="slidenum">
              <a:rPr lang="en-US" altLang="en-US" i="0" smtClean="0">
                <a:latin typeface="Arial" panose="020B0604020202020204" pitchFamily="34" charset="0"/>
              </a:rPr>
              <a:pPr/>
              <a:t>237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1990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8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8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C4A910A8-D94B-4CD4-A305-A9ADFE96C165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248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2144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6D272589-4ED6-48D8-A117-8AC9902A7AE3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250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677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0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0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21B6C29-B88C-43F5-81AE-01B93A884EA5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251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88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E6C03-DEFF-44E5-8403-E515AD8616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482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4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5443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127625" y="6721475"/>
            <a:ext cx="3922713" cy="354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E7A57-049F-4D99-8815-9BFCA92C2FCE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256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3192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174EF-9131-4681-8319-C942C1801D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4571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1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74BB0-5FB1-4724-B599-C4CF26755F9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2662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1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74BB0-5FB1-4724-B599-C4CF26755F9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554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1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74BB0-5FB1-4724-B599-C4CF26755F9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336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B11A2BB5-131A-4E77-9C07-7F95AE6A729A}" type="slidenum"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26</a:t>
            </a:fld>
            <a:endParaRPr lang="en-US" altLang="en-US" sz="24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74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589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1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74BB0-5FB1-4724-B599-C4CF26755F9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26703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10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101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ED465E-9B7E-4976-AB02-46FBE3A99A58}" type="slidenum">
              <a:rPr lang="en-US" altLang="en-US" i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263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3876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06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13AC18-645F-4017-91ED-EB472794CE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19274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58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5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D08D1C-4A45-4BE2-85DA-01241FF904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411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3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19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E8639DCC-1D9F-4F8C-B439-2D6D7B1872A8}" type="slidenum">
              <a:rPr lang="en-US" i="0" smtClean="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286</a:t>
            </a:fld>
            <a:endParaRPr lang="en-US" i="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667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29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F3D541A9-226A-4845-9A47-8E659F0D45B2}" type="slidenum">
              <a:rPr lang="en-US" i="0" smtClean="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287</a:t>
            </a:fld>
            <a:endParaRPr lang="en-US" i="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45549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7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8348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8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C51C6A02-5589-413F-8DA6-728A4BDB5C68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320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585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2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2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EA57DAC5-8F96-4C41-AE70-A4CB6B80821D}" type="slidenum">
              <a:rPr lang="en-US" altLang="en-US" i="0" smtClean="0">
                <a:latin typeface="Arial" panose="020B0604020202020204" pitchFamily="34" charset="0"/>
              </a:rPr>
              <a:pPr/>
              <a:t>324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499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331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331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CD673-845E-4187-91F0-165E3D705A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491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2153F8-DFF4-496C-9E82-99D18AD4601B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5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2650" y="515938"/>
            <a:ext cx="4786313" cy="2692400"/>
          </a:xfrm>
          <a:ln/>
        </p:spPr>
      </p:sp>
      <p:sp>
        <p:nvSpPr>
          <p:cNvPr id="425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3800" y="3382963"/>
            <a:ext cx="6692900" cy="31496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0578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0260F39-668E-4264-A4A4-E419CEFF0ADB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335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2410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7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8547ADD-1786-4FF1-A518-18D3116CBB2F}" type="slidenum">
              <a:rPr lang="en-US" altLang="en-US" i="0" smtClean="0">
                <a:latin typeface="Arial" panose="020B0604020202020204" pitchFamily="34" charset="0"/>
              </a:rPr>
              <a:pPr/>
              <a:t>340</a:t>
            </a:fld>
            <a:endParaRPr lang="en-US" altLang="en-US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3062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6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86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AF93A-42B3-40F1-AC48-E370FB2571D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3938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9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63504-CC80-4D83-B3E7-A2DFB8D366C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24227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9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B9C30-53C2-4E80-94DB-F3BC539CE7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4132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536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3A5E7-44AD-4B44-9A0C-9F64031D434F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388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19861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8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1853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DB2F7-CB9E-41A7-A796-E30EABC46B88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389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539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9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1955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4AD3-AB64-48C8-82C3-D2B6341D5DF0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390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8787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8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1853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DB2F7-CB9E-41A7-A796-E30EABC46B88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391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63714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8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1853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DB2F7-CB9E-41A7-A796-E30EABC46B88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392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10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939D671-96EB-4FEB-9863-A8292700FECB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32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690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0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0077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E6E14-0817-4B9B-AA4D-F0F698509DD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393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01837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3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2365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18902-DF69-4C49-89CC-B6921ADBE95C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2737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4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2467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85F60-EB27-468F-8E50-BD9F93B274D9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396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41349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94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7423D-BC77-4715-9511-AC0BFBD84D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23698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41C-B289-4ABA-B72C-2918D196E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53319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41C-B289-4ABA-B72C-2918D196E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78811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41C-B289-4ABA-B72C-2918D196E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245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41C-B289-4ABA-B72C-2918D196E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0316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14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4329D-7A84-44A8-92A2-63685D1C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85348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907D8-E4B9-4233-8FD9-C99A0472B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7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29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5503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0A22DC8-0FFE-4091-9662-411F5D8A7AFD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fld id="{517EFBB0-3EF0-4D1D-8DCF-04D1A15699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547069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ED26D-BB2E-46B4-A746-786B14B1690F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28634-1D79-49C7-8801-B8423FCEFE4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72393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BAF83-EF49-4FE8-8C94-2721369EA566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0080B-5F05-4FE2-B06D-2AAAFB5BA05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42697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BF56-AAF3-4B2D-9B1F-F1F14FF41C5D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129E7-46DA-46BC-B117-E88CC1C6B77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52821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620E-8288-4530-8214-1861EF1FFC13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686DF-FDB3-46FB-99E6-92330761431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22317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17FEE-6512-48D2-B9E5-2CB69E776786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3A0B-6F82-4114-AF47-021F2E97098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8137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1D471-E94D-440E-9D61-FAE3B26B0A96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56FDF-CC54-4A64-A653-7DE633C923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5545948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E233D-A9D5-44A4-AB58-26B0008C5EE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0264E-9777-43B8-9570-B779F0FBA2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6522711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2B33D-317A-48D0-B645-77CA1749268A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8D2BE-92DC-427A-97A4-0875FB632A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7672658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BE25B-0367-4122-AE8E-B9BA0F80961C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8548B-7823-4EED-A388-49693E830B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3599064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85F3F-4DCD-4984-AC84-00113FA38C1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7B6EF-6509-4A5C-B562-BA2C70F87A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56883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EEBBD69-033B-4B28-862A-43C86A05C83A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fld id="{53055EE8-DCC6-4F3E-BC78-96A4551D44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963275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5A1F3-4D5F-4119-A7C7-83415073F4EA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8B32D-AED9-410A-B4F7-F2458F68F46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5351239"/>
      </p:ext>
    </p:extLst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F39CC-C689-488E-B305-646C4FAA7BA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9E06B-C12D-4C50-827D-530E263D05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4795573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315EA-4FBA-4D3D-92C6-5E342778B66B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08E8D-922A-4C65-9C65-077028B59E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8882285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28226-4E99-4772-A0A7-834E0E01D38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97989-F25C-4219-B33D-5FDA197968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6195679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E28A6-80D2-4CF5-98E8-81EB81E67E1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682BA-9479-4E06-A349-1012413374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2532973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1290D-6B8C-4091-BAE5-19CB3E96C74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12112-C664-409E-B145-B55B444591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4152298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B30E2-9DE8-4E99-90D4-0055B5DA2A66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9253E-D8EB-47B2-894B-B54BF2EA1C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6495817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03F2F335-0014-40F1-98E4-8A7660445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738960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6943827-23C0-4685-B6BD-DA1A6C091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381492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457FB28-CC69-47E2-900D-4D58F2428B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0944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F261E7E-2F7F-428C-9DF1-DF72C226B488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fld id="{5A867E5A-114A-40A5-9E02-FC0CFA7B3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602007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C56037EE-4746-442A-9EEE-AE8170A10B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03610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C6AC339-EFBF-453F-B61F-7146AB031F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749797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02AA60A0-05EB-4D9C-B770-41F6E44F48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431987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B8696B3-55A2-4B22-983B-E22F3CD17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047568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EF3F492-2C97-4C19-9E4B-FDE7F192B3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408878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010E688-8BBB-41AC-A989-82B159E213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897070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D760140-AA7A-4404-B127-6637E0A998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548785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B3323A5-A7C4-4E6B-8685-F313E9415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374262"/>
      </p:ext>
    </p:extLst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331455C-C503-40FF-AFB3-B63289D959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186788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2C5E6084-2B55-4544-B0A0-2F8601D72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25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A3B5410-6527-41C1-BD38-5C30479B447F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fld id="{9073CAFF-AA9A-4903-8CC8-3B686C8B90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655075"/>
      </p:ext>
    </p:extLst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B9854576-3889-444C-9329-7FF265DA8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759763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FA3136CE-9DD7-44F2-A8C1-2F53898580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793649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2EDA7099-9ECF-4C46-B16F-A12D226AAC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792155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BE1FB66B-2747-4B24-8944-EB204B4B4D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099329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32F8B047-9077-49AE-88A0-F60F08325F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878875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88902206-1566-4B4A-857A-496B8110E6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919914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B8F8FC55-914D-401B-BDBD-3C5A984EE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671293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BAFD4631-A646-4838-B274-B0B1B68B1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035207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6B7363A9-E8AB-4148-8E93-28C2582513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83978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9965269F-FDB3-4F22-A269-38DE8445D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362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82BA506-1901-4A5D-81E8-8753EC084D72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fld id="{48ACA2B9-AD3E-4C40-BBDE-CE018B9420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29316"/>
      </p:ext>
    </p:extLst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761ABFE3-CAC4-40CA-B701-596D1242C3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163671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48AC21-071C-4E11-B9BE-60AA6222E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230273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A776914-BF80-4B4C-A5E3-24C75FE1B5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754989"/>
      </p:ext>
    </p:extLst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4F225B-B836-4688-965B-6BE3E9B611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82572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495C23-8A43-4FEE-BF56-8EDF37814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964568"/>
      </p:ext>
    </p:extLst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5F99D50-DAB3-470F-B3ED-8E7329AD21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332608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2DA367B-6F09-4B8B-BC95-80717F5286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36182"/>
      </p:ext>
    </p:extLst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ABC928-DED8-4F14-B026-F3A72B3B7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325601"/>
      </p:ext>
    </p:extLst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22F4D9-0164-463F-B173-9ECD1B8899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464365"/>
      </p:ext>
    </p:extLst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4FB9B31-127E-4B32-B82A-8F75151B7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7669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13F6638-7CCA-4E69-AF9C-D851C23CEDA1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fld id="{4108FA15-48C6-4E28-B61E-0614E2DB98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957049"/>
      </p:ext>
    </p:extLst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6A8EFB-EB26-4021-BC83-06FC16912A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733732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013A870-0538-4003-AC3B-E4B2743239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745824"/>
      </p:ext>
    </p:extLst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1A5345-9DD1-4C83-9DC0-B36FDEF1DF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37528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120DD519-116B-412B-A08B-13C7BC4E07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143611"/>
      </p:ext>
    </p:extLst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BCB290C0-AEC7-43D3-9B23-E3C5412D6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021041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7457D36-9B75-49DE-AB40-0C410798FB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801073"/>
      </p:ext>
    </p:extLst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5C7655BC-EB07-44D7-BA64-909086060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987035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46105B53-B29B-47F3-945A-A32B5596B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366563"/>
      </p:ext>
    </p:extLst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8BB7CDD-808D-4E0D-ABFE-AED8B11CB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61015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859A07F-6F08-4A18-8B33-7300FFA150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2278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66534B9-3DA9-4703-A3DF-F719FBF42F7F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fld id="{06FEEA9D-008F-4A5C-B5F2-19122BC29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957774"/>
      </p:ext>
    </p:extLst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866B67C5-9A41-4BF8-A49A-61EBD22864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819269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6641A794-D5D9-4687-B081-B1BC5A1EF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972257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103278B-4831-44D4-90C8-8EB22ABB73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711944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48495549-E0FD-467D-86E1-7CAADDC4AF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437365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223F0D18-741B-4621-A299-C6F4D95034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622378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120DD519-116B-412B-A08B-13C7BC4E07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622391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BCB290C0-AEC7-43D3-9B23-E3C5412D6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36108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7457D36-9B75-49DE-AB40-0C410798FB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949558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5C7655BC-EB07-44D7-BA64-909086060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157940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46105B53-B29B-47F3-945A-A32B5596B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8979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fld id="{D6B9E519-5C22-4E57-8E04-1DF197562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2641"/>
      </p:ext>
    </p:extLst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8BB7CDD-808D-4E0D-ABFE-AED8B11CB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158267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859A07F-6F08-4A18-8B33-7300FFA150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589704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866B67C5-9A41-4BF8-A49A-61EBD22864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179183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6641A794-D5D9-4687-B081-B1BC5A1EF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493841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103278B-4831-44D4-90C8-8EB22ABB73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511936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48495549-E0FD-467D-86E1-7CAADDC4AF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872518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223F0D18-741B-4621-A299-C6F4D95034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778284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6944-11C9-44DB-97D4-53CB2145764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2381536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D544C-00FD-494C-982E-69D7EB7C16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0874802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F5D41-2900-404E-96E5-AAE36F2F54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37235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0FDC4-EA5F-4516-A06F-22D673BE32BA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3BB3F-F3BA-4F83-B3B6-0B854DFCAF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75084"/>
      </p:ext>
    </p:extLst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1A99-A591-4A38-BC3D-2291A5B015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989301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DAB7-C1EB-4B5C-8D41-BB2FBC9EBE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427215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6BBC-DBCF-4D39-A118-92FDACD24F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6344264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BA89-A682-4452-A854-255C0291224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5778690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28F9-E439-4E66-AA67-53E4245BAC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473319"/>
      </p:ext>
    </p:extLst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3D614-784E-4343-9433-4FEC4B3CDA6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6168706"/>
      </p:ext>
    </p:extLst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4C38A-6BAE-469B-AA14-74DC48B636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2840136"/>
      </p:ext>
    </p:extLst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B5BB-7E2D-477E-B91B-786A2B2D9B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0320175"/>
      </p:ext>
    </p:extLst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8EFCE0A-4DEB-4627-A0D4-1A66C18943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8077503"/>
      </p:ext>
    </p:extLst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BD6B-96BA-409B-9DBC-BFDC082142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47680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F48B-4322-4970-BE2A-8626F26531C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79AA8-054A-453C-A0E1-CDC7D2EE7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860746"/>
      </p:ext>
    </p:extLst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771A98-5257-41AC-A7C6-AF537915A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948486"/>
      </p:ext>
    </p:extLst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FD946E-B72E-4474-9216-F8B3BB69F2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772781"/>
      </p:ext>
    </p:extLst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619FF3-4C66-4EF4-A5E5-AD0475B6C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040640"/>
      </p:ext>
    </p:extLst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D3BD07-5DE6-417D-8525-A70B34A48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537569"/>
      </p:ext>
    </p:extLst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C50F248-8819-4731-80E8-E7469D037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048025"/>
      </p:ext>
    </p:extLst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D0FADC8-8934-4677-9605-B6FE612A48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973244"/>
      </p:ext>
    </p:extLst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C52610-F022-4766-A60E-6A19F6DFD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311181"/>
      </p:ext>
    </p:extLst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957CFF-9E8E-4D70-B697-10A193E1B6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819940"/>
      </p:ext>
    </p:extLst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F52584-628F-4F40-822C-0B3ADAF29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605462"/>
      </p:ext>
    </p:extLst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AEAFC9-AEEB-47A5-A5FF-0AD97C6B37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478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0981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05E38-CBBD-4D2A-B3F0-63C249FA26E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29B1B-F582-4104-9CD2-FEFDD9C63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44162"/>
      </p:ext>
    </p:extLst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08D38F-0E74-49AA-BC85-D04577BC7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42447"/>
      </p:ext>
    </p:extLst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C9219D4-5E82-4FBA-99A6-B1B173E579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759112"/>
      </p:ext>
    </p:extLst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9F6D2F8-9854-4DE0-8955-376488AA238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C5150857-053C-4FD7-9750-9B42CAFB00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669889"/>
      </p:ext>
    </p:extLst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DD73740-D61D-47ED-849C-D51265EBE9C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E242624-76DC-4BC9-997E-A225895500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742319"/>
      </p:ext>
    </p:extLst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EC286D9-07F8-4E1C-937D-9C0AB5F6327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6D38BCE2-4CE2-497F-BA41-E72365AC0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884918"/>
      </p:ext>
    </p:extLst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2F25B6D-B9A9-4EAC-B803-A5D855836C9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F9E15B6F-6C39-4537-A7E9-5F4BA447A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80147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309E80D-A6BE-41AD-A70E-5AD778FA76A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833E2C8-338B-487F-AD95-A63BC9E367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553095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40A514A-0F4C-4812-97CD-C55C3747DA4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EC83AD8-FBEF-421F-82B2-3A28965CEA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600256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FC34992-727E-4DC8-BAC6-925F5816FC5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7EB11946-B847-43DC-8315-DF23E101C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524758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4EAED495-7C9F-4372-AFC4-561DF82A293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CDE6A96-9D44-4CF8-8030-315E98E7C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7263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AA7E5-D82F-4CC2-8CA0-8E1749E8AD27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947BC-6B15-42F7-8C43-043125B698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051758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9B2639E-51F8-4647-B708-F2B93869612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3E90F11-169E-4CE7-8977-507AD7999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534471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609E4A1-77FD-406F-8EDF-BDEA29D8AEF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BE7ABBF-E50B-4FCF-BE5A-602B1B94E6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090594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BE5DA8E-AFE9-4EBD-9161-C096664CDAD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CF2726C-EF7C-46E8-8BD6-BB118E7818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286663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0A3004B-B42E-432C-AB3B-67217B3FDCE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3FA9A821-C7CB-45E9-AAE6-812D7BA840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170857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B3C8-BE27-49C4-9343-4E90CAB4BDE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DA86B-82FD-4719-A847-64C3C1459D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185377"/>
      </p:ext>
    </p:extLst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E9297-39EA-425D-B39A-7F187013679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E069-BF7A-4A53-BC78-7A82B198BA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240724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4233-B9B0-4D6E-AECB-B5ABAB36701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F9A8D-39CC-441C-93D8-C509C023EA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828928"/>
      </p:ext>
    </p:extLst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0FF54-6C29-4D34-9D49-A780723E120B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D06D-AE22-48FA-A71F-92534E933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602243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9D925-9E40-4B6E-BEC0-6FFE797EBB7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14ED-7DED-4C27-B4BB-1D5C20A5C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441823"/>
      </p:ext>
    </p:extLst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22A27-53D4-4559-BB72-522CAEF11F5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843-A5CA-4611-93AE-E10A98F50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9440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D95A8-0E65-4EC1-ACE5-B7BA1B9B774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87F1-ACB4-4A6A-807E-99A853449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623526"/>
      </p:ext>
    </p:extLst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E61DD-7876-4411-82AE-C5A734A72AF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5764A-FDFB-4C7F-B4C1-DA4390DE51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697431"/>
      </p:ext>
    </p:extLst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D4FF9-8049-478B-B59C-712C6E2235E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BCE7E-F9F9-4367-A2D1-A720BEE4DC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641023"/>
      </p:ext>
    </p:extLst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2F81B-E0BC-4DAD-9B88-FFB03C6AD6D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78BDA-8C2F-4D83-A1D8-FA3C2E1BC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228415"/>
      </p:ext>
    </p:extLst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B4B8D-F4AD-419E-9086-44932CD2CDB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52ACE-755B-457A-AADD-3EB29B330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885891"/>
      </p:ext>
    </p:extLst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B173A-C100-455F-850D-68B2B4B27EB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85D4D-EE20-4754-B6EB-29149D2A3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252327"/>
      </p:ext>
    </p:extLst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0CD95-3886-4DCF-BB60-10CD9A7D9CA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C7BBE-C05A-4DF5-AA8D-8A3D75D913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49765"/>
      </p:ext>
    </p:extLst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B3C8-BE27-49C4-9343-4E90CAB4BDE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DA86B-82FD-4719-A847-64C3C1459D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779634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E9297-39EA-425D-B39A-7F187013679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E069-BF7A-4A53-BC78-7A82B198BA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952999"/>
      </p:ext>
    </p:extLst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4233-B9B0-4D6E-AECB-B5ABAB36701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F9A8D-39CC-441C-93D8-C509C023EA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491419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0FF54-6C29-4D34-9D49-A780723E120B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D06D-AE22-48FA-A71F-92534E933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29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440BD-CFC8-4C2E-8447-E519A8EA6F9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833C2-97B5-4BE2-9C8A-3E3B39CAB5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102839"/>
      </p:ext>
    </p:extLst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9D925-9E40-4B6E-BEC0-6FFE797EBB7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14ED-7DED-4C27-B4BB-1D5C20A5C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353913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22A27-53D4-4559-BB72-522CAEF11F5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843-A5CA-4611-93AE-E10A98F50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408364"/>
      </p:ext>
    </p:extLst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E61DD-7876-4411-82AE-C5A734A72AF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5764A-FDFB-4C7F-B4C1-DA4390DE51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096820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D4FF9-8049-478B-B59C-712C6E2235E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BCE7E-F9F9-4367-A2D1-A720BEE4DC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803826"/>
      </p:ext>
    </p:extLst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2F81B-E0BC-4DAD-9B88-FFB03C6AD6D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78BDA-8C2F-4D83-A1D8-FA3C2E1BC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397029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B4B8D-F4AD-419E-9086-44932CD2CDB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52ACE-755B-457A-AADD-3EB29B330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95340"/>
      </p:ext>
    </p:extLst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B173A-C100-455F-850D-68B2B4B27EB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85D4D-EE20-4754-B6EB-29149D2A3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037866"/>
      </p:ext>
    </p:extLst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0CD95-3886-4DCF-BB60-10CD9A7D9CA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C7BBE-C05A-4DF5-AA8D-8A3D75D913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840899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40625-E8DC-4CE2-B9F3-94DA9B6B51F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AC0A6-3761-45B7-A15F-BD4EEE9BBE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875753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CFB01-109B-46FE-8FDA-13C1272A3C2F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F2FB6-7816-4A6B-AD5D-0336F35570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9077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7BE7E-0B89-47C7-A3B1-2D111967E83C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408E3-EB99-46FA-B05A-2C2AB831E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435548"/>
      </p:ext>
    </p:extLst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727F-88A8-4A88-9827-1BC89739E35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D5E9-2F9D-4D16-93CF-4D8123C2F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39981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21EE6-DC44-4EE0-BB6F-30B1ABE6B86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A1138-8CA9-4CE6-9539-5070C1A62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793520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CC8B4-291E-4AB7-A06A-B50EB91CA12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A0B45-5BF6-4EBA-82D8-1A7BCBF3D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405034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2831C-2696-479B-9546-06D7908BD7B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F9622-64F0-4715-9737-A3BC5F729C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681242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13389-AD63-4DB4-A4F9-5D62894E38E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E4B98-271E-49A6-B83E-7E69876B31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05514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8FE9B-0749-4950-BC70-1DCE98A9BCAB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ACE39-F0C2-4543-88AC-644CFAF66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352227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C6F59-52B9-4CCF-B896-A7EA48CA78E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8429-550A-4CA2-B1EA-B399A94E2D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06411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1991E-C388-4405-9782-936FCEF80E6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732B4-B070-4DF8-907E-00DE10BC5F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842508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ACC47-52E0-4C29-B037-A7429658CC8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C1622-61A0-4073-8E71-A69DAD5FC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633253"/>
      </p:ext>
    </p:extLst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986B7-0FE3-4479-BA26-2713C87D072F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097C-7356-4A1A-80DF-811BB45E3F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13718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B62DD-49B8-4723-9BB7-B6516C81014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D0176-F417-4601-BDAF-7B51B8A21A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295565"/>
      </p:ext>
    </p:extLst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43E5A-C19D-4D3E-B452-1AFEAE87A4EB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796D-E00F-431C-A135-ABDB892CB25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30894"/>
      </p:ext>
    </p:extLst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8B7C1-E69F-4E95-8B92-F7226E01DD6D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DD29F-FB9F-40A3-AF09-E7548199BD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30324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25C37-F2DB-437D-B886-ED331F9748B5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6FD3E-E762-45C6-A1A1-00DC0773FD0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51173"/>
      </p:ext>
    </p:extLst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58FA0-1D2F-47A8-9540-6B67932042D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A489E-12D5-481C-B990-DC8E6831447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26622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C6E0-BB98-4E22-89AF-5EB21F954F5F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916A-009C-441E-AB68-4B52C21866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3225"/>
      </p:ext>
    </p:extLst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10682-34F3-4B17-B82E-B1BCF60B1CE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1884-FE36-4B54-807D-D23D98844CD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35505"/>
      </p:ext>
    </p:extLst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4FDAF-00BC-4387-A703-4BB96D29569C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FF463-B209-4BE3-B8A3-B639E663561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2719"/>
      </p:ext>
    </p:extLst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63E5-8B32-4E18-9599-272118ACF9E9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EFC27-A38E-4BDE-BA24-13181E456AE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68180"/>
      </p:ext>
    </p:extLst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8903-7A4A-46AE-9BE9-F247AC84F73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7DD84-C895-45E6-8A33-5FA669BCC77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31819"/>
      </p:ext>
    </p:extLst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EAC3F-F055-473B-AF3A-F99689B73CD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A009D-346F-4BD7-8097-8DB956AF5C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88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F051C-53B9-477F-9231-7028D524451B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D817D-9630-42F1-83F7-A0619F1972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090780"/>
      </p:ext>
    </p:extLst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F59E5-0FFE-4D3F-9E6D-1E417AE9C05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67560-7C58-44CD-8D58-2DE3878ACC5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63321"/>
      </p:ext>
    </p:extLst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0435C-688F-451C-9DB2-A54C1AFD575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4AC29-1653-4958-A147-EDB1DF16AD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78501"/>
      </p:ext>
    </p:extLst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6A945-474A-44C9-9FC3-659008408FB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809A9-DAFA-4D7F-8232-D82D5B907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098120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276F4-8A96-4787-9533-0A6E4100A4F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6F53E-D11F-4A2E-9B19-DCE8F7CA4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392773"/>
      </p:ext>
    </p:extLst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C1D0D-79CC-4D18-AC94-15AAC12DCEFF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804FB-0C7A-43BF-BA59-723E8A0D52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816970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5F0B1-AA4C-4524-8122-814AA11FC6A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75B56-CC46-4716-A5A0-C74F900180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05856"/>
      </p:ext>
    </p:extLst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379A0-F687-4DCB-8F07-244BEAD4F44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A947-A464-4479-B44C-C7C041317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432554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E36A5-6C04-4DF6-89FA-20E2D57A4D1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E3560-BDF2-4AEF-9140-E8FC6157AC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048345"/>
      </p:ext>
    </p:extLst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D1BE0-1B89-4ED4-8630-03DDD36F9FA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2A682-B78D-4146-8E3D-37E9A7B194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143496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F7F90-122F-4F25-A51A-24C8877D883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24ADC-F024-41AD-B144-EE673305EA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3677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08A51-033C-433A-819E-F18795D48E07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A942D-C1D9-4E6F-AD18-303128573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710878"/>
      </p:ext>
    </p:extLst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63D9-0C81-4CC0-B692-B34DB6C2A11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B7A2A-43F2-4AA5-A275-4C4333689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51112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CB4BB-F831-4E3E-B548-F249B052CB16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9A825-2738-416F-A870-56209445E3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218268"/>
      </p:ext>
    </p:extLst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2A709-213F-4AF0-B390-F0B149E5490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043E5-F538-4AB1-83F5-28C9A8F44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421434"/>
      </p:ext>
    </p:extLst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8C2CE-4288-43F5-B096-69768091EF2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77E5-B567-46BB-9031-593CD6225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315157"/>
      </p:ext>
    </p:extLst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4A507-6D62-477D-90E7-1CF29ED31F2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0694430"/>
      </p:ext>
    </p:extLst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B4847-F1F6-42A3-BFAD-5C4AE696E3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4268493"/>
      </p:ext>
    </p:extLst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579B3-FD51-4E8E-B498-CFF86FA470B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7819721"/>
      </p:ext>
    </p:extLst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6AB57-E4CE-472F-AF34-FB964D02B2A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2755453"/>
      </p:ext>
    </p:extLst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B0912-7B6C-4877-8E89-0D0E31D6346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553493"/>
      </p:ext>
    </p:extLst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2D4DA-9861-4365-88A6-F14B377550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35872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B42D6-DC41-4AAA-8785-362180ED4790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850CE-B862-4A56-A696-1EA92CB5F5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344344"/>
      </p:ext>
    </p:extLst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600C6-6A83-40F5-9725-8E9246A470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1285954"/>
      </p:ext>
    </p:extLst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56A38-40C6-4FA4-BDC0-286F37CD52F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7573019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A8CB8-129D-444C-B87A-F3103F09D4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3953871"/>
      </p:ext>
    </p:extLst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17DBC-BB8B-4AB8-B26B-D3BCF7C4C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3066307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2A9F5-14FC-4CB4-9D8E-0D812B5CBAE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3179587"/>
      </p:ext>
    </p:extLst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948F4-01AD-4414-9D95-127880D0A7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3612793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879B5CC-4C94-41F8-9068-F541FDCA87A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9613540"/>
      </p:ext>
    </p:extLst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AFF038C-BA15-4CD6-BCEB-9657407E3E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2992755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34EB17D-31E5-4735-AF6C-36C2246DA3F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6797024"/>
      </p:ext>
    </p:extLst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57DF618-9C08-4BD3-A15F-CE9B8C631B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09911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DDDF6-4793-460D-A9C4-07CDECB4CF8F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CDB7C-E6B2-4047-96A8-581FCEF85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994147"/>
      </p:ext>
    </p:extLst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1C9078D-25C8-4230-BC9C-B69CD68C86B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4230192"/>
      </p:ext>
    </p:extLst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EBF3463-968F-41C0-B0F8-2913A989F55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90703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571B60C-2D22-445E-BB0F-CF4ACDF312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0133187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06B8408-5D38-410A-9D82-4D55EFB23B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3072587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35C83EF-A0E5-4D18-9B23-1992F28AF0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6665771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F45BCC7-306E-45B7-84F9-EC0BDEDBE3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6195699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10BC8A0-AC61-45F6-8A9B-1DD7929B2F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8371619"/>
      </p:ext>
    </p:extLst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799BD6A-7D0A-4124-9D61-A41E66A5223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021715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20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6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F833983-A3B9-4299-B1DA-E0C18A13041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6977568"/>
      </p:ext>
    </p:extLst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DD92B6C2-D722-4719-AC59-8F2D778E7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591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633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009E7-522D-4AC3-AF03-E9D82272209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13767"/>
      </p:ext>
    </p:extLst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E280A493-CD05-4B4A-8BB7-6A207DD27F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691952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B6D8256E-755D-4F3F-9B9F-E93A06BA1A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851080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47F3E3AA-E2BE-44C7-84EE-94975A72A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896230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A08BBDB-2152-4EE3-B27D-87B0D0F8D7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819854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FB7DBABC-B532-43CF-90AA-97A429207B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605340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40280106-B6AB-4A42-AF1F-15998E0006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116203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4B01444E-9EAB-43F8-BAA9-1710C4427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754619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EFFCB463-8759-46A9-961E-AE1D083CC3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047846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BF0C1D03-79A7-47AC-8326-5795F85161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51734"/>
      </p:ext>
    </p:extLst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A304A24E-8BFA-449C-A29B-15E145B71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7551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7F03A-1324-48AA-B763-386FFC518441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34509"/>
      </p:ext>
    </p:extLst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E68AF93B-6E80-4676-B146-56C97A4AF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06095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837182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448068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32314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4268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850961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637021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779873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766516"/>
      </p:ext>
    </p:extLst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4351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973D-296F-476F-9361-341D8D0BBCEC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64738"/>
      </p:ext>
    </p:extLst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561410"/>
      </p:ext>
    </p:extLst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095907"/>
      </p:ext>
    </p:extLst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000683"/>
      </p:ext>
    </p:extLst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BA469-4173-4C7F-B43B-C7D9D8119F8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D9011-F203-4714-A100-67B34CDC60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99762"/>
      </p:ext>
    </p:extLst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6575C-C090-48E3-B3AD-0ED42968652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65C8-DC4D-4B4F-86A3-A4917BBAE8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272448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180B1-5AD8-4598-85AD-27E9EF7B4CE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C6C9E-B4EE-4EA4-9F2C-32B513059C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639051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F03CE-FA08-40EA-85CA-1D20FD850C0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01071-3614-4A5C-BFCD-2EBE351A6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680251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0CE8-9D9E-4F66-9D2D-E8F7031F328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0186A-580C-4D51-B707-2D89EEDAD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307605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859BC-95B0-4508-999F-988C592DEB1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2562D-97A8-4D84-BDE9-C197DB400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366143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88117-81E9-4D4C-B3A9-7760FEC87AC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B6A7-FB42-4580-B251-79193EF04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4496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087D-7EE6-4537-96B6-A60AA43BB6C2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79248"/>
      </p:ext>
    </p:extLst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BF5F-1EAB-445E-814A-F3471463D52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8C24-C5FB-4D83-8D42-9B3A7B8EF5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728228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4EC17-5E50-4249-84C8-946E059BD2C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86CFF-8B1A-4727-8379-30334EB5D1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609920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8F59-C6AD-4155-B947-B45600C00F1F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4F7B2-27EE-4F11-BE5F-8607A482E9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746686"/>
      </p:ext>
    </p:extLst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531DC-73AD-42BD-9DE5-FA0EF39A8B2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3E06D-C05F-4596-8C53-4601141FE0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717832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7B5F8-E57E-4673-BCFC-44E4173DBC26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6F128-95B7-4CF4-A0A3-E7EDB56C8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329632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9B990AF-9420-4189-944D-2E8F3213019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BA93211-9D9C-4305-AD17-605F2C727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130246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F551E76-30D6-449A-BB17-9B55BB27079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DD6D6EC-3964-45FF-B321-289575DD2C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081952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3CE23EF-DA7C-4F81-9A6E-808410EF62BB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79F2520-38F9-46A5-90BF-03780540C9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267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B6C7664-D1B7-4C65-8BA9-05169B44D37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751FD1D-67BF-4918-816B-108750AF40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76758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AFD15B5-C1B7-49B0-B607-3DAFD333BF2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9A12731-2665-4293-B7FF-A57872763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3484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6D545-B38A-4DDF-B02C-1604C6F016F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27433"/>
      </p:ext>
    </p:extLst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02438C7-1310-4211-9256-ECF08CEDBB9B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E758008-282C-4208-887F-24846EE32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890568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D481FDB-4714-4CA6-80A2-E154FDFC97F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BFF1073-2394-458B-8535-159A55A76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739169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1A0020D-F441-4EF1-8BFA-836F0F382BD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EF6967E-41FD-430E-A389-87811F4DC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303268"/>
      </p:ext>
    </p:extLst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89077C4-7DC4-4095-9449-84D53539577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14D249F-DD40-42CF-8C41-B260EAC72B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70155"/>
      </p:ext>
    </p:extLst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BECF296-EF9F-4B7A-9FC7-78DFC3D92F1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93C4826-8E50-443B-837B-B56E5F194E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953842"/>
      </p:ext>
    </p:extLst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DF6EF02-3E47-490B-92A9-1138E3E822D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9E2FA9-A4C8-4960-9CB0-238C92D956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993290"/>
      </p:ext>
    </p:extLst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FFB5042-FCAD-4738-AAA2-BFD0BA09D00B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CEFAE6-85AC-47E9-A266-79846C3C03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784348"/>
      </p:ext>
    </p:extLst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D617B-A695-4781-881A-95241B72D7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699495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EAB8B-E7DE-4B05-BB3C-A421E2996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970832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FFD20-5F34-4F04-81C0-444C02CDD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7388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65DC-86B3-4DA7-B33D-CF96D185245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10956"/>
      </p:ext>
    </p:extLst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01249-D1E5-4DFC-86D6-110261AFAF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898621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FBDAD-A5EA-4973-B17D-A6622585A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523872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205C5-44F6-406B-A3F8-8FD884D26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024542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E140D-DD0A-47F5-8055-96DEE06286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118390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D2CF-106C-4C5A-9ED7-AF6333A1C5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531480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360EC-422E-4E72-B65C-A4A5090B60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73226"/>
      </p:ext>
    </p:extLst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743E3-82ED-453B-BFC0-85723B07F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226188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CE8C6-96B1-4225-8DC0-937ED798B6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198211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ACF6-E8F4-41EA-BB08-76A37C0BED2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84CF8-5263-4354-8517-FD4F662776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741688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18F44-8707-419C-96DC-3856C31AAF6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89234-812E-4D1B-9F35-0790F51EA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9904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E695-887E-4218-8A7F-406723FF973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86174"/>
      </p:ext>
    </p:extLst>
  </p:cSld>
  <p:clrMapOvr>
    <a:masterClrMapping/>
  </p:clrMapOvr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D8B84-ABC7-4CF2-9A01-0F95A4E64FB6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7C8EF6-D5AC-40CB-8699-52F4728F62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60004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60182-ACD5-4151-BA90-1A857157018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6E92E-2EFC-46D9-98C7-11EC40155E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258046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9FCC4-407F-4634-A9CE-C6D1388BB01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1A53A-286F-45BD-B4D1-EE72BB7AD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281158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EB8A2-86F0-4605-A5D3-B3F7D974117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FA1AB-2FB6-4A6A-BD1F-A8DCC6DA42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402763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1D0AF-4EAC-414F-8DB7-4F2A65574E2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25E06-2E5B-416F-8D05-EBF56BAE9B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945486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19AE2-BEB6-4854-B7FD-6B44015160D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0B42A9-D9BB-4BF5-B5C0-73B094920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786360"/>
      </p:ext>
    </p:extLst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065AF-C42F-4247-8CEB-91758B66316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9C8824-B5CC-42E9-B018-6AC66F979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550526"/>
      </p:ext>
    </p:extLst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53B3-B85F-47A2-8CB3-9DC6CBEF5ED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DC7D3-060C-4C35-ADD6-6F8942EC9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933177"/>
      </p:ext>
    </p:extLst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70B57-8FB2-4F0E-BC92-BA1F9C683DA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82D55-F579-4F0B-BB9D-A1CBCD2352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83199"/>
      </p:ext>
    </p:extLst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1B2C2-DD7D-4DAC-BF72-85D28E05E9A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CD040-6803-45E0-AC5D-4DF3699733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8403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41A0-1155-4F71-BD3A-3C20BE5633C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53867"/>
      </p:ext>
    </p:extLst>
  </p:cSld>
  <p:clrMapOvr>
    <a:masterClrMapping/>
  </p:clrMapOvr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33405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70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26471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25686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65578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96446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90265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88167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92448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705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7374-38AC-404E-B12A-D434009C1F33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11304"/>
      </p:ext>
    </p:extLst>
  </p:cSld>
  <p:clrMapOvr>
    <a:masterClrMapping/>
  </p:clrMapOvr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44035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26230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41279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06338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5653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72078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0251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92432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1830"/>
      </p:ext>
    </p:extLst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794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7DF31-0D4A-4E63-8567-5C06887FD42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44503"/>
      </p:ext>
    </p:extLst>
  </p:cSld>
  <p:clrMapOvr>
    <a:masterClrMapping/>
  </p:clrMapOvr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88664"/>
      </p:ext>
    </p:extLst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34554"/>
      </p:ext>
    </p:extLst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80612"/>
      </p:ext>
    </p:extLst>
  </p:cSld>
  <p:clrMapOvr>
    <a:masterClrMapping/>
  </p:clrMapOvr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FD0DC-BD41-4489-A95D-CADC1DA34E7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DF512-D863-4393-99A8-24305395AE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377953"/>
      </p:ext>
    </p:extLst>
  </p:cSld>
  <p:clrMapOvr>
    <a:masterClrMapping/>
  </p:clrMapOvr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425C8-E1BF-4E24-8E43-FB84D562F65F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3E557-8170-4A4E-9A73-1664C213A5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726337"/>
      </p:ext>
    </p:extLst>
  </p:cSld>
  <p:clrMapOvr>
    <a:masterClrMapping/>
  </p:clrMapOvr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DBC6E-FA9C-4DB1-9D9B-5FE15AA5ADE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B4BA7-4977-4B11-B976-627AA318CE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23506"/>
      </p:ext>
    </p:extLst>
  </p:cSld>
  <p:clrMapOvr>
    <a:masterClrMapping/>
  </p:clrMapOvr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494DA-32AA-4A94-BCDF-AD328D7AF22F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BB92D-A4FD-4A7A-8E59-803D6208C7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908294"/>
      </p:ext>
    </p:extLst>
  </p:cSld>
  <p:clrMapOvr>
    <a:masterClrMapping/>
  </p:clrMapOvr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0E502-685D-4113-8EAA-FDB98074FC4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7C350-FFB8-4ACF-87DA-A0223A6C76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789836"/>
      </p:ext>
    </p:extLst>
  </p:cSld>
  <p:clrMapOvr>
    <a:masterClrMapping/>
  </p:clrMapOvr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4C01A-AD60-4A0B-B5F9-C56B2A6079F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64D8E-CD85-486C-9464-B4F06F785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778979"/>
      </p:ext>
    </p:extLst>
  </p:cSld>
  <p:clrMapOvr>
    <a:masterClrMapping/>
  </p:clrMapOvr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8E800-37B0-4E5B-9B35-3EE3B07F5BA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DB70D-2A0B-4B1E-A03A-2C1447D59D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309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E4546FF-4773-4439-98E1-AEEA31B392B4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735AF1A-EB2A-412E-9BEF-0161A38455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4757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B6285-050B-40AE-A95E-8A27C71E331F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74707"/>
      </p:ext>
    </p:extLst>
  </p:cSld>
  <p:clrMapOvr>
    <a:masterClrMapping/>
  </p:clrMapOvr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EC667-7626-44DB-9A15-1BF3DFDE502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53ABF-75F7-4072-9E69-6FA9E8749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345778"/>
      </p:ext>
    </p:extLst>
  </p:cSld>
  <p:clrMapOvr>
    <a:masterClrMapping/>
  </p:clrMapOvr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BACFF-4676-4CA4-A53F-3217F65E5AF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554F7-CE3B-4CDA-AD35-67C5FF581F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169586"/>
      </p:ext>
    </p:extLst>
  </p:cSld>
  <p:clrMapOvr>
    <a:masterClrMapping/>
  </p:clrMapOvr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659D-339C-4101-857C-5A7E13D0834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3D42E-EBEB-4923-AC2A-65E29E592A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580060"/>
      </p:ext>
    </p:extLst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63106-BF21-49E0-BB38-1E884B95572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E0B81-1D67-43E6-B7DC-03A60A6DF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050958"/>
      </p:ext>
    </p:extLst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B9A84-FCE5-4403-85D1-0982513E2A1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E74F1-8BD5-4B90-AB93-1B1A372E3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427923"/>
      </p:ext>
    </p:extLst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66243"/>
      </p:ext>
    </p:extLst>
  </p:cSld>
  <p:clrMapOvr>
    <a:masterClrMapping/>
  </p:clrMapOvr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13565"/>
      </p:ext>
    </p:extLst>
  </p:cSld>
  <p:clrMapOvr>
    <a:masterClrMapping/>
  </p:clrMapOvr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31526"/>
      </p:ext>
    </p:extLst>
  </p:cSld>
  <p:clrMapOvr>
    <a:masterClrMapping/>
  </p:clrMapOvr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03196"/>
      </p:ext>
    </p:extLst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423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6814-4BD9-4439-BA63-217E5E3CA5D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56498"/>
      </p:ext>
    </p:extLst>
  </p:cSld>
  <p:clrMapOvr>
    <a:masterClrMapping/>
  </p:clrMapOvr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22855"/>
      </p:ext>
    </p:extLst>
  </p:cSld>
  <p:clrMapOvr>
    <a:masterClrMapping/>
  </p:clrMapOvr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64718"/>
      </p:ext>
    </p:extLst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06040"/>
      </p:ext>
    </p:extLst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10756"/>
      </p:ext>
    </p:extLst>
  </p:cSld>
  <p:clrMapOvr>
    <a:masterClrMapping/>
  </p:clrMapOvr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77567"/>
      </p:ext>
    </p:extLst>
  </p:cSld>
  <p:clrMapOvr>
    <a:masterClrMapping/>
  </p:clrMapOvr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15148"/>
      </p:ext>
    </p:extLst>
  </p:cSld>
  <p:clrMapOvr>
    <a:masterClrMapping/>
  </p:clrMapOvr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25E3A-54F5-43E9-BF16-39C2F0DCC8E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0ADD0-3541-4B62-89D0-2DA8330A016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91133"/>
      </p:ext>
    </p:extLst>
  </p:cSld>
  <p:clrMapOvr>
    <a:masterClrMapping/>
  </p:clrMapOvr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8D526-2157-4BDE-BACE-CC11346CE784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386B3-883F-4D14-B1EA-54428C55FA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55325"/>
      </p:ext>
    </p:extLst>
  </p:cSld>
  <p:clrMapOvr>
    <a:masterClrMapping/>
  </p:clrMapOvr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FEE38-2812-4C5E-B5C4-21D66273D520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E86D1-DDC2-42DA-8CE7-1E9EB563DC4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72213"/>
      </p:ext>
    </p:extLst>
  </p:cSld>
  <p:clrMapOvr>
    <a:masterClrMapping/>
  </p:clrMapOvr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8D187-6AE3-43BA-AF37-431FF8949B0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74638-9402-4ECD-9E6B-529AE07009C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977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771A98-5257-41AC-A7C6-AF537915A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626961"/>
      </p:ext>
    </p:extLst>
  </p:cSld>
  <p:clrMapOvr>
    <a:masterClrMapping/>
  </p:clrMapOvr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10C7D-492B-4246-B172-89AB743A313A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B5551-C4A1-44E0-BADE-3AB24F86438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41355"/>
      </p:ext>
    </p:extLst>
  </p:cSld>
  <p:clrMapOvr>
    <a:masterClrMapping/>
  </p:clrMapOvr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1AC13-72A6-4834-96CF-8FCA060E29F5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005B3-38FE-473F-9026-8A6898A5C61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82092"/>
      </p:ext>
    </p:extLst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87BA8-6FA0-4094-834D-FA2E541C6A2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B233B-C8F2-4DC4-B7B4-D445676BE1E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17145"/>
      </p:ext>
    </p:extLst>
  </p:cSld>
  <p:clrMapOvr>
    <a:masterClrMapping/>
  </p:clrMapOvr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ED26D-BB2E-46B4-A746-786B14B1690F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28634-1D79-49C7-8801-B8423FCEFE4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61968"/>
      </p:ext>
    </p:extLst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BAF83-EF49-4FE8-8C94-2721369EA566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0080B-5F05-4FE2-B06D-2AAAFB5BA05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27531"/>
      </p:ext>
    </p:extLst>
  </p:cSld>
  <p:clrMapOvr>
    <a:masterClrMapping/>
  </p:clrMapOvr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BF56-AAF3-4B2D-9B1F-F1F14FF41C5D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129E7-46DA-46BC-B117-E88CC1C6B77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71131"/>
      </p:ext>
    </p:extLst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620E-8288-4530-8214-1861EF1FFC13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686DF-FDB3-46FB-99E6-92330761431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69744"/>
      </p:ext>
    </p:extLst>
  </p:cSld>
  <p:clrMapOvr>
    <a:masterClrMapping/>
  </p:clrMapOvr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17FEE-6512-48D2-B9E5-2CB69E776786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3A0B-6F82-4114-AF47-021F2E97098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66545"/>
      </p:ext>
    </p:extLst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535BC4-4B1B-4E50-A61D-0FA6F32D353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F35BF9-03E1-41F0-A293-BDE46F11C5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2135990"/>
      </p:ext>
    </p:extLst>
  </p:cSld>
  <p:clrMapOvr>
    <a:masterClrMapping/>
  </p:clrMapOvr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CD37E7-8A15-4AAC-A232-4F6F200027C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4DDA2DB-7F54-4821-B51C-D2BD68A031D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88248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FD946E-B72E-4474-9216-F8B3BB69F2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121345"/>
      </p:ext>
    </p:extLst>
  </p:cSld>
  <p:clrMapOvr>
    <a:masterClrMapping/>
  </p:clrMapOvr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5BB51F0-E96D-4032-8985-5A814852F6A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0AABA6B-E0AF-445F-B440-8BF8DFCFD5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6020991"/>
      </p:ext>
    </p:extLst>
  </p:cSld>
  <p:clrMapOvr>
    <a:masterClrMapping/>
  </p:clrMapOvr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EB1F8E-1ECE-4871-981F-9F78AAB1D784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AA38E44-C560-4264-ACB2-CA3BCD12280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3387783"/>
      </p:ext>
    </p:extLst>
  </p:cSld>
  <p:clrMapOvr>
    <a:masterClrMapping/>
  </p:clrMapOvr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D0AB424-993C-4A2D-9982-57D474B5435C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E2E1F3D-7CCA-4CAC-9894-04A3FA5943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5991513"/>
      </p:ext>
    </p:extLst>
  </p:cSld>
  <p:clrMapOvr>
    <a:masterClrMapping/>
  </p:clrMapOvr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C7460EA-8149-48EC-856B-4B737CC0451B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23B603-CD17-48E7-8826-9458D4209CA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3009378"/>
      </p:ext>
    </p:extLst>
  </p:cSld>
  <p:clrMapOvr>
    <a:masterClrMapping/>
  </p:clrMapOvr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35AC54B-E57A-4957-A7AC-E4B272C5E4F8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B935D31-20D5-4F5C-AD5E-D4B25F79F9F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4024297"/>
      </p:ext>
    </p:extLst>
  </p:cSld>
  <p:clrMapOvr>
    <a:masterClrMapping/>
  </p:clrMapOvr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3113013-B232-46C7-BC79-8D882E99CB8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BE17FC7-5DE9-499A-B896-B7061F4C4A4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5087305"/>
      </p:ext>
    </p:extLst>
  </p:cSld>
  <p:clrMapOvr>
    <a:masterClrMapping/>
  </p:clrMapOvr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FB2E603-F993-4D42-9E4A-C649685E4728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F60CCDC-040C-47B8-917C-875FCB00B6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1473364"/>
      </p:ext>
    </p:extLst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E13E95A-9240-4F44-A386-DA31DF7EE87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451BAB-BD7E-42D1-AE9B-EA20CF4ACC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8617305"/>
      </p:ext>
    </p:extLst>
  </p:cSld>
  <p:clrMapOvr>
    <a:masterClrMapping/>
  </p:clrMapOvr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4096798-0F76-44F2-A9D7-E0EFF32ED206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462CB2-E601-4A3A-B945-38D0A18925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3136430"/>
      </p:ext>
    </p:extLst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91920E-9651-4970-BF5F-A5267489382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0DFC80-58BA-41FC-811C-7D0B43D8A1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24081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619FF3-4C66-4EF4-A5E5-AD0475B6C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057155"/>
      </p:ext>
    </p:extLst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25E3A-54F5-43E9-BF16-39C2F0DCC8E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0ADD0-3541-4B62-89D0-2DA8330A016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14826"/>
      </p:ext>
    </p:extLst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8D526-2157-4BDE-BACE-CC11346CE784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386B3-883F-4D14-B1EA-54428C55FA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287848"/>
      </p:ext>
    </p:extLst>
  </p:cSld>
  <p:clrMapOvr>
    <a:masterClrMapping/>
  </p:clrMapOvr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FEE38-2812-4C5E-B5C4-21D66273D520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E86D1-DDC2-42DA-8CE7-1E9EB563DC4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45298"/>
      </p:ext>
    </p:extLst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8D187-6AE3-43BA-AF37-431FF8949B0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74638-9402-4ECD-9E6B-529AE07009C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87604"/>
      </p:ext>
    </p:extLst>
  </p:cSld>
  <p:clrMapOvr>
    <a:masterClrMapping/>
  </p:clrMapOvr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10C7D-492B-4246-B172-89AB743A313A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B5551-C4A1-44E0-BADE-3AB24F86438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2744"/>
      </p:ext>
    </p:extLst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1AC13-72A6-4834-96CF-8FCA060E29F5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005B3-38FE-473F-9026-8A6898A5C61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45367"/>
      </p:ext>
    </p:extLst>
  </p:cSld>
  <p:clrMapOvr>
    <a:masterClrMapping/>
  </p:clrMapOvr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87BA8-6FA0-4094-834D-FA2E541C6A2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B233B-C8F2-4DC4-B7B4-D445676BE1E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22642"/>
      </p:ext>
    </p:extLst>
  </p:cSld>
  <p:clrMapOvr>
    <a:masterClrMapping/>
  </p:clrMapOvr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ED26D-BB2E-46B4-A746-786B14B1690F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28634-1D79-49C7-8801-B8423FCEFE4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38820"/>
      </p:ext>
    </p:extLst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BAF83-EF49-4FE8-8C94-2721369EA566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0080B-5F05-4FE2-B06D-2AAAFB5BA05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86322"/>
      </p:ext>
    </p:extLst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BF56-AAF3-4B2D-9B1F-F1F14FF41C5D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129E7-46DA-46BC-B117-E88CC1C6B77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270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D3BD07-5DE6-417D-8525-A70B34A48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998521"/>
      </p:ext>
    </p:extLst>
  </p:cSld>
  <p:clrMapOvr>
    <a:masterClrMapping/>
  </p:clrMapOvr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620E-8288-4530-8214-1861EF1FFC13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686DF-FDB3-46FB-99E6-92330761431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78377"/>
      </p:ext>
    </p:extLst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17FEE-6512-48D2-B9E5-2CB69E776786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3A0B-6F82-4114-AF47-021F2E97098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9912"/>
      </p:ext>
    </p:extLst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1130422"/>
      </p:ext>
    </p:extLst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508232"/>
      </p:ext>
    </p:extLst>
  </p:cSld>
  <p:clrMapOvr>
    <a:masterClrMapping/>
  </p:clrMapOvr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9841706"/>
      </p:ext>
    </p:extLst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2209370"/>
      </p:ext>
    </p:extLst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0144163"/>
      </p:ext>
    </p:extLst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0596208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8541933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59855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C50F248-8819-4731-80E8-E7469D037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999094"/>
      </p:ext>
    </p:extLst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9136648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6405383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6629435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7312511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A75A9E8E-BB22-4466-9949-929819A28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443397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11A77886-1D5C-4D61-831C-486773177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259517"/>
      </p:ext>
    </p:extLst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E5D2402B-AC9D-49E4-8055-357F93B1FA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052206"/>
      </p:ext>
    </p:extLst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B6FF6926-3AF2-4B75-89E4-10D591D118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09209"/>
      </p:ext>
    </p:extLst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5B43BC86-820C-490E-B145-D361843631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870411"/>
      </p:ext>
    </p:extLst>
  </p:cSld>
  <p:clrMapOvr>
    <a:masterClrMapping/>
  </p:clrMapOvr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70BA4435-2E5B-46F1-9FD0-3F0337E72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9219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D0FADC8-8934-4677-9605-B6FE612A48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680614"/>
      </p:ext>
    </p:extLst>
  </p:cSld>
  <p:clrMapOvr>
    <a:masterClrMapping/>
  </p:clrMapOvr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0BEA4962-8C15-4CEF-8358-373BE0101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52593"/>
      </p:ext>
    </p:extLst>
  </p:cSld>
  <p:clrMapOvr>
    <a:masterClrMapping/>
  </p:clrMapOvr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7672108C-D64C-4D88-A578-82A9C0E8A9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612165"/>
      </p:ext>
    </p:extLst>
  </p:cSld>
  <p:clrMapOvr>
    <a:masterClrMapping/>
  </p:clrMapOvr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42C0B581-3E2F-4038-8969-0C7C7FA4FD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91046"/>
      </p:ext>
    </p:extLst>
  </p:cSld>
  <p:clrMapOvr>
    <a:masterClrMapping/>
  </p:clrMapOvr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42A86D03-CCEB-4EA8-8DEB-6647A4A7EC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431882"/>
      </p:ext>
    </p:extLst>
  </p:cSld>
  <p:clrMapOvr>
    <a:masterClrMapping/>
  </p:clrMapOvr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CompatilFact LT Regular"/>
              </a:defRPr>
            </a:lvl1pPr>
          </a:lstStyle>
          <a:p>
            <a:pPr>
              <a:defRPr/>
            </a:pPr>
            <a:fld id="{1C196A3D-BCEF-489F-8A21-5343AE5A4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181646"/>
      </p:ext>
    </p:extLst>
  </p:cSld>
  <p:clrMapOvr>
    <a:masterClrMapping/>
  </p:clrMapOvr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9E3F5DE-E43B-43A7-A388-619614CA9DC7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27BCF3-1CC1-45CA-A698-3D89350D3B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113756"/>
      </p:ext>
    </p:extLst>
  </p:cSld>
  <p:clrMapOvr>
    <a:masterClrMapping/>
  </p:clrMapOvr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AF3F9ED-7517-421A-A03B-03DE4433D769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1C4E41A-A067-4552-BA1C-B6538CE2D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699365"/>
      </p:ext>
    </p:extLst>
  </p:cSld>
  <p:clrMapOvr>
    <a:masterClrMapping/>
  </p:clrMapOvr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E171C413-5784-4BA9-A5A8-0B4F6BCB49B3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D17CE0A-7CBC-474F-A971-44E8A4617A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092206"/>
      </p:ext>
    </p:extLst>
  </p:cSld>
  <p:clrMapOvr>
    <a:masterClrMapping/>
  </p:clrMapOvr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5F0B36B-6B69-4C59-B898-6FEEE79E2933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A30A992-7B97-42DB-BBA9-6D8C36FAA7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041138"/>
      </p:ext>
    </p:extLst>
  </p:cSld>
  <p:clrMapOvr>
    <a:masterClrMapping/>
  </p:clrMapOvr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58092925-CA61-42DE-808F-CC820F131A0D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4968E21-A890-42D1-AC1A-9BA527505C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2617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C52610-F022-4766-A60E-6A19F6DFD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121705"/>
      </p:ext>
    </p:extLst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AD0200E-3043-4B06-9EB1-EF980CF8A230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0C807D9-EED3-437A-883A-2E8EEA8A48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564472"/>
      </p:ext>
    </p:extLst>
  </p:cSld>
  <p:clrMapOvr>
    <a:masterClrMapping/>
  </p:clrMapOvr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B66706C-90B8-4AF7-963E-EC28650F12C7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20683F9-2E57-4007-B765-DB4E300D1D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440941"/>
      </p:ext>
    </p:extLst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83347C4-0923-4A95-AE67-60DAF674EBA8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4C84C32-65AF-4734-B6C6-B11C1B91E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266213"/>
      </p:ext>
    </p:extLst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AFDFC53E-34CA-40C7-8159-A7876B106728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66B5A39-DC68-49C5-B0B2-80F462AFE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052700"/>
      </p:ext>
    </p:extLst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5E4D6AF-11AF-497D-988F-3D44E305262D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DBB6F31-9BE6-46F4-A138-DC34E7F848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48659"/>
      </p:ext>
    </p:extLst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02B953C-DABC-49C5-A0CD-F8F05FC45B94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D1A988-392A-4FB7-860D-083B3797A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563887"/>
      </p:ext>
    </p:extLst>
  </p:cSld>
  <p:clrMapOvr>
    <a:masterClrMapping/>
  </p:clrMapOvr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18622-6CF7-44C9-A717-CFC58FB753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50522"/>
      </p:ext>
    </p:extLst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41C9C-FBAF-42AF-B68E-3FDF49CAF5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06130"/>
      </p:ext>
    </p:extLst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D5ACBA-D319-4FA0-8759-EB5EC26835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30547"/>
      </p:ext>
    </p:extLst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72877-14C1-424B-A97A-A9BC434395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037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957CFF-9E8E-4D70-B697-10A193E1B6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43405"/>
      </p:ext>
    </p:extLst>
  </p:cSld>
  <p:clrMapOvr>
    <a:masterClrMapping/>
  </p:clrMapOvr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84AA67-3FC8-4AD3-8293-39BB70681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21423"/>
      </p:ext>
    </p:extLst>
  </p:cSld>
  <p:clrMapOvr>
    <a:masterClrMapping/>
  </p:clrMapOvr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2C123-D882-442C-B979-57DA9CED6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46390"/>
      </p:ext>
    </p:extLst>
  </p:cSld>
  <p:clrMapOvr>
    <a:masterClrMapping/>
  </p:clrMapOvr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5B99E-B1C6-476A-887D-EACF717B0C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48097"/>
      </p:ext>
    </p:extLst>
  </p:cSld>
  <p:clrMapOvr>
    <a:masterClrMapping/>
  </p:clrMapOvr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D56DB-04A3-479C-8881-4D74814E63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3160"/>
      </p:ext>
    </p:extLst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6EC75-5572-40A4-AC16-B379C7F9D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22008"/>
      </p:ext>
    </p:extLst>
  </p:cSld>
  <p:clrMapOvr>
    <a:masterClrMapping/>
  </p:clrMapOvr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CD46E-DF59-4A98-8F0E-4E45C5102D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75869"/>
      </p:ext>
    </p:extLst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07A5C-4D14-4EA6-B202-5039AC8256B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73782"/>
      </p:ext>
    </p:extLst>
  </p:cSld>
  <p:clrMapOvr>
    <a:masterClrMapping/>
  </p:clrMapOvr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3E9E68-5737-4322-80B3-6F06B2463DB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24441"/>
      </p:ext>
    </p:extLst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13198"/>
      </p:ext>
    </p:extLst>
  </p:cSld>
  <p:clrMapOvr>
    <a:masterClrMapping/>
  </p:clrMapOvr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85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3E0E52C-621F-4EC3-B1B3-72706E42A8BE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43A0568-F76B-4451-9026-65828138D3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3225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F52584-628F-4F40-822C-0B3ADAF29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900874"/>
      </p:ext>
    </p:extLst>
  </p:cSld>
  <p:clrMapOvr>
    <a:masterClrMapping/>
  </p:clrMapOvr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342190"/>
      </p:ext>
    </p:extLst>
  </p:cSld>
  <p:clrMapOvr>
    <a:masterClrMapping/>
  </p:clrMapOvr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6657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37650"/>
      </p:ext>
    </p:extLst>
  </p:cSld>
  <p:clrMapOvr>
    <a:masterClrMapping/>
  </p:clrMapOvr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52956"/>
      </p:ext>
    </p:extLst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70641"/>
      </p:ext>
    </p:extLst>
  </p:cSld>
  <p:clrMapOvr>
    <a:masterClrMapping/>
  </p:clrMapOvr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22132"/>
      </p:ext>
    </p:extLst>
  </p:cSld>
  <p:clrMapOvr>
    <a:masterClrMapping/>
  </p:clrMapOvr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68309"/>
      </p:ext>
    </p:extLst>
  </p:cSld>
  <p:clrMapOvr>
    <a:masterClrMapping/>
  </p:clrMapOvr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73318"/>
      </p:ext>
    </p:extLst>
  </p:cSld>
  <p:clrMapOvr>
    <a:masterClrMapping/>
  </p:clrMapOvr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16707"/>
      </p:ext>
    </p:extLst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956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AEAFC9-AEEB-47A5-A5FF-0AD97C6B37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348484"/>
      </p:ext>
    </p:extLst>
  </p:cSld>
  <p:clrMapOvr>
    <a:masterClrMapping/>
  </p:clrMapOvr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37607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70899"/>
      </p:ext>
    </p:extLst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04742"/>
      </p:ext>
    </p:extLst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42344"/>
      </p:ext>
    </p:extLst>
  </p:cSld>
  <p:clrMapOvr>
    <a:masterClrMapping/>
  </p:clrMapOvr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0446"/>
      </p:ext>
    </p:extLst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43847"/>
      </p:ext>
    </p:extLst>
  </p:cSld>
  <p:clrMapOvr>
    <a:masterClrMapping/>
  </p:clrMapOvr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58817"/>
      </p:ext>
    </p:extLst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47125"/>
      </p:ext>
    </p:extLst>
  </p:cSld>
  <p:clrMapOvr>
    <a:masterClrMapping/>
  </p:clrMapOvr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39480"/>
      </p:ext>
    </p:extLst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123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08D38F-0E74-49AA-BC85-D04577BC7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72001"/>
      </p:ext>
    </p:extLst>
  </p:cSld>
  <p:clrMapOvr>
    <a:masterClrMapping/>
  </p:clrMapOvr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27030"/>
      </p:ext>
    </p:extLst>
  </p:cSld>
  <p:clrMapOvr>
    <a:masterClrMapping/>
  </p:clrMapOvr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11069"/>
      </p:ext>
    </p:extLst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9E3F5DE-E43B-43A7-A388-619614CA9DC7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27BCF3-1CC1-45CA-A698-3D89350D3B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5371329"/>
      </p:ext>
    </p:extLst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AF3F9ED-7517-421A-A03B-03DE4433D769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1C4E41A-A067-4552-BA1C-B6538CE2DB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1854601"/>
      </p:ext>
    </p:extLst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E171C413-5784-4BA9-A5A8-0B4F6BCB49B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D17CE0A-7CBC-474F-A971-44E8A4617A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0967794"/>
      </p:ext>
    </p:extLst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5F0B36B-6B69-4C59-B898-6FEEE79E293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A30A992-7B97-42DB-BBA9-6D8C36FAA7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5900622"/>
      </p:ext>
    </p:extLst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58092925-CA61-42DE-808F-CC820F131A0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4968E21-A890-42D1-AC1A-9BA527505C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7477471"/>
      </p:ext>
    </p:extLst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AD0200E-3043-4B06-9EB1-EF980CF8A230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0C807D9-EED3-437A-883A-2E8EEA8A48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9369430"/>
      </p:ext>
    </p:extLst>
  </p:cSld>
  <p:clrMapOvr>
    <a:masterClrMapping/>
  </p:clrMapOvr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B66706C-90B8-4AF7-963E-EC28650F12C7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20683F9-2E57-4007-B765-DB4E300D1D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5448"/>
      </p:ext>
    </p:extLst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83347C4-0923-4A95-AE67-60DAF674EBA8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4C84C32-65AF-4734-B6C6-B11C1B91E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8491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C9219D4-5E82-4FBA-99A6-B1B173E579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039849"/>
      </p:ext>
    </p:extLst>
  </p:cSld>
  <p:clrMapOvr>
    <a:masterClrMapping/>
  </p:clrMapOvr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AFDFC53E-34CA-40C7-8159-A7876B106728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66B5A39-DC68-49C5-B0B2-80F462AFE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312254"/>
      </p:ext>
    </p:extLst>
  </p:cSld>
  <p:clrMapOvr>
    <a:masterClrMapping/>
  </p:clrMapOvr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5E4D6AF-11AF-497D-988F-3D44E305262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DBB6F31-9BE6-46F4-A138-DC34E7F848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1897872"/>
      </p:ext>
    </p:extLst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02B953C-DABC-49C5-A0CD-F8F05FC45B9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D1A988-392A-4FB7-860D-083B3797A8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0812656"/>
      </p:ext>
    </p:extLst>
  </p:cSld>
  <p:clrMapOvr>
    <a:masterClrMapping/>
  </p:clrMapOvr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9E3F5DE-E43B-43A7-A388-619614CA9DC7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27BCF3-1CC1-45CA-A698-3D89350D3B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918325"/>
      </p:ext>
    </p:extLst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AF3F9ED-7517-421A-A03B-03DE4433D769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1C4E41A-A067-4552-BA1C-B6538CE2D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555022"/>
      </p:ext>
    </p:extLst>
  </p:cSld>
  <p:clrMapOvr>
    <a:masterClrMapping/>
  </p:clrMapOvr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E171C413-5784-4BA9-A5A8-0B4F6BCB49B3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D17CE0A-7CBC-474F-A971-44E8A4617A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685281"/>
      </p:ext>
    </p:extLst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5F0B36B-6B69-4C59-B898-6FEEE79E2933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A30A992-7B97-42DB-BBA9-6D8C36FAA7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288734"/>
      </p:ext>
    </p:extLst>
  </p:cSld>
  <p:clrMapOvr>
    <a:masterClrMapping/>
  </p:clrMapOvr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58092925-CA61-42DE-808F-CC820F131A0D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4968E21-A890-42D1-AC1A-9BA527505C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36591"/>
      </p:ext>
    </p:extLst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AD0200E-3043-4B06-9EB1-EF980CF8A230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0C807D9-EED3-437A-883A-2E8EEA8A48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142289"/>
      </p:ext>
    </p:extLst>
  </p:cSld>
  <p:clrMapOvr>
    <a:masterClrMapping/>
  </p:clrMapOvr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B66706C-90B8-4AF7-963E-EC28650F12C7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20683F9-2E57-4007-B765-DB4E300D1D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3864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6944-11C9-44DB-97D4-53CB214576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356295"/>
      </p:ext>
    </p:extLst>
  </p:cSld>
  <p:clrMapOvr>
    <a:masterClrMapping/>
  </p:clrMapOvr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83347C4-0923-4A95-AE67-60DAF674EBA8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4C84C32-65AF-4734-B6C6-B11C1B91E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100319"/>
      </p:ext>
    </p:extLst>
  </p:cSld>
  <p:clrMapOvr>
    <a:masterClrMapping/>
  </p:clrMapOvr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AFDFC53E-34CA-40C7-8159-A7876B106728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66B5A39-DC68-49C5-B0B2-80F462AFE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601929"/>
      </p:ext>
    </p:extLst>
  </p:cSld>
  <p:clrMapOvr>
    <a:masterClrMapping/>
  </p:clrMapOvr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5E4D6AF-11AF-497D-988F-3D44E305262D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DBB6F31-9BE6-46F4-A138-DC34E7F848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384340"/>
      </p:ext>
    </p:extLst>
  </p:cSld>
  <p:clrMapOvr>
    <a:masterClrMapping/>
  </p:clrMapOvr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02B953C-DABC-49C5-A0CD-F8F05FC45B94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D1A988-392A-4FB7-860D-083B3797A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81427"/>
      </p:ext>
    </p:extLst>
  </p:cSld>
  <p:clrMapOvr>
    <a:masterClrMapping/>
  </p:clrMapOvr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9BD80-2591-41D0-920A-B1EC313D968F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632F8-BAFE-4B96-A98B-E142E69C53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0010314"/>
      </p:ext>
    </p:extLst>
  </p:cSld>
  <p:clrMapOvr>
    <a:masterClrMapping/>
  </p:clrMapOvr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00666-D279-4D91-A9C0-94AAB5034C6B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E7C2C-7F9A-4299-8487-EBDF02A42C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8994329"/>
      </p:ext>
    </p:extLst>
  </p:cSld>
  <p:clrMapOvr>
    <a:masterClrMapping/>
  </p:clrMapOvr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4A3F2-D489-4165-BB5E-BA92C75EA5D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9AE5F-C6B2-478E-A240-8EADAFFE16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2590061"/>
      </p:ext>
    </p:extLst>
  </p:cSld>
  <p:clrMapOvr>
    <a:masterClrMapping/>
  </p:clrMapOvr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4F545-7F76-4EA4-9894-14981DE1378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1DE50-2F1B-41BE-B7D1-9443C440269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6686911"/>
      </p:ext>
    </p:extLst>
  </p:cSld>
  <p:clrMapOvr>
    <a:masterClrMapping/>
  </p:clrMapOvr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0D158-4D28-4D4F-A329-4F8E2A83396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4E563-E787-4B84-8C21-95F39CE1E5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805341"/>
      </p:ext>
    </p:extLst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60472-A689-4744-A6EA-CAC74996123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674F8-6C58-468A-828F-8F783198D6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13499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D544C-00FD-494C-982E-69D7EB7C1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848953"/>
      </p:ext>
    </p:extLst>
  </p:cSld>
  <p:clrMapOvr>
    <a:masterClrMapping/>
  </p:clrMapOvr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590F7-D0B6-49EB-86E4-E27C632D0397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0DDB3-B1D4-4487-81AD-3D2D4BF4D7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3255673"/>
      </p:ext>
    </p:extLst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DE7F5-04DA-456C-9B11-3AC9021E8DE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42EB-B9B8-45D9-B105-853C0BFC3D7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8274402"/>
      </p:ext>
    </p:extLst>
  </p:cSld>
  <p:clrMapOvr>
    <a:masterClrMapping/>
  </p:clrMapOvr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47D8F-45CD-44BF-BC4F-F865A86EC31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C6755-CD28-47A2-B742-EB5667E979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6543437"/>
      </p:ext>
    </p:extLst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F326D-59B9-44CB-A33E-2B136A12CC87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7311B-824C-47AE-854E-CFA598075F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8047016"/>
      </p:ext>
    </p:extLst>
  </p:cSld>
  <p:clrMapOvr>
    <a:masterClrMapping/>
  </p:clrMapOvr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EB44C-ADD0-467E-AE04-69ED70166F9D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52E94-533D-463F-A3F5-5E03AA4359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5685921"/>
      </p:ext>
    </p:extLst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7899-EF18-401A-802A-84575F00D31C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2DB7-5ED2-4025-A764-6FAF3B77E4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223825"/>
      </p:ext>
    </p:extLst>
  </p:cSld>
  <p:clrMapOvr>
    <a:masterClrMapping/>
  </p:clrMapOvr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4B7D911-BDAD-49F6-B4E4-99808904733A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D6EE4057-857F-4A45-805E-EFB8FF0A3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145434"/>
      </p:ext>
    </p:extLst>
  </p:cSld>
  <p:clrMapOvr>
    <a:masterClrMapping/>
  </p:clrMapOvr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4A197CD-02E3-4694-9BB6-49D96A9C75F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B2CD375-513D-43E8-B03C-D2B4630410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53279"/>
      </p:ext>
    </p:extLst>
  </p:cSld>
  <p:clrMapOvr>
    <a:masterClrMapping/>
  </p:clrMapOvr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13DCE22-FEE6-4EA4-BBC1-032350CA777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B6E6029-7075-468F-867F-E7A8ACAA28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928173"/>
      </p:ext>
    </p:extLst>
  </p:cSld>
  <p:clrMapOvr>
    <a:masterClrMapping/>
  </p:clrMapOvr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F496A40-3A88-4983-AB91-0C4426EF34ED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37470E9-15FF-4EC1-A844-A1708C766B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717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F5D41-2900-404E-96E5-AAE36F2F54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158909"/>
      </p:ext>
    </p:extLst>
  </p:cSld>
  <p:clrMapOvr>
    <a:masterClrMapping/>
  </p:clrMapOvr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E96F8744-306D-4DAE-88BC-EEBFE8A5B16A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0790C8B-6F36-47E3-947E-A22A90EE8B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678216"/>
      </p:ext>
    </p:extLst>
  </p:cSld>
  <p:clrMapOvr>
    <a:masterClrMapping/>
  </p:clrMapOvr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252133A-C2CE-438C-B546-38C5823AACC6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2FD5E68-C30C-493F-BA35-9F608E9A9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542370"/>
      </p:ext>
    </p:extLst>
  </p:cSld>
  <p:clrMapOvr>
    <a:masterClrMapping/>
  </p:clrMapOvr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8C3E8FD-EE42-4231-9568-5A908F1E2AB8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DDC1794-57B4-4B73-9B8A-93A69CBA9D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959520"/>
      </p:ext>
    </p:extLst>
  </p:cSld>
  <p:clrMapOvr>
    <a:masterClrMapping/>
  </p:clrMapOvr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99C8041-1098-4B2F-9331-D71A0408C377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AA65B8D-C1D4-4B9C-8AD7-0D6BD08B8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492028"/>
      </p:ext>
    </p:extLst>
  </p:cSld>
  <p:clrMapOvr>
    <a:masterClrMapping/>
  </p:clrMapOvr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782BD49-26BA-47CF-9BC3-00128D79423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30A9174-5A01-40A6-A4F5-5C0E229720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167414"/>
      </p:ext>
    </p:extLst>
  </p:cSld>
  <p:clrMapOvr>
    <a:masterClrMapping/>
  </p:clrMapOvr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FA1C06B-5F3C-4952-BB91-FFC82D8D1D96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1BA6A75-32FD-4A3B-A64D-D715EF7B64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61179"/>
      </p:ext>
    </p:extLst>
  </p:cSld>
  <p:clrMapOvr>
    <a:masterClrMapping/>
  </p:clrMapOvr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A73AD6E9-54FF-49E6-B07A-808EF41F00EB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71C11EF-94B5-4663-9B6B-F6F2BD9D4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570685"/>
      </p:ext>
    </p:extLst>
  </p:cSld>
  <p:clrMapOvr>
    <a:masterClrMapping/>
  </p:clrMapOvr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486A5A0-E211-4B1F-A3F5-70390723326D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F6D1327-A95B-4E40-928E-6709D735B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783566"/>
      </p:ext>
    </p:extLst>
  </p:cSld>
  <p:clrMapOvr>
    <a:masterClrMapping/>
  </p:clrMapOvr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DA963-A085-4E82-AC2F-27A6510E3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062697"/>
      </p:ext>
    </p:extLst>
  </p:cSld>
  <p:clrMapOvr>
    <a:masterClrMapping/>
  </p:clrMapOvr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ECE38-BF48-4FC9-BEE8-73B0B4966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7047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1A99-A591-4A38-BC3D-2291A5B015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053033"/>
      </p:ext>
    </p:extLst>
  </p:cSld>
  <p:clrMapOvr>
    <a:masterClrMapping/>
  </p:clrMapOvr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1A335-2858-445D-A3EC-ADA2E7141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839281"/>
      </p:ext>
    </p:extLst>
  </p:cSld>
  <p:clrMapOvr>
    <a:masterClrMapping/>
  </p:clrMapOvr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91BF4-84EE-4C77-ADC3-F3217C968E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396145"/>
      </p:ext>
    </p:extLst>
  </p:cSld>
  <p:clrMapOvr>
    <a:masterClrMapping/>
  </p:clrMapOvr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3BCB-64AB-4A58-8BAB-5B99517EA9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446088"/>
      </p:ext>
    </p:extLst>
  </p:cSld>
  <p:clrMapOvr>
    <a:masterClrMapping/>
  </p:clrMapOvr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88E3F-E454-4AAE-BE2A-D2E437214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560656"/>
      </p:ext>
    </p:extLst>
  </p:cSld>
  <p:clrMapOvr>
    <a:masterClrMapping/>
  </p:clrMapOvr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57C7A-1B5B-454C-B02F-599A980B2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471113"/>
      </p:ext>
    </p:extLst>
  </p:cSld>
  <p:clrMapOvr>
    <a:masterClrMapping/>
  </p:clrMapOvr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33B19-2CF9-4AA1-A13F-4EB46B1AD4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696651"/>
      </p:ext>
    </p:extLst>
  </p:cSld>
  <p:clrMapOvr>
    <a:masterClrMapping/>
  </p:clrMapOvr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04D0F-7BDB-4F10-90B9-1CA77A4B63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677369"/>
      </p:ext>
    </p:extLst>
  </p:cSld>
  <p:clrMapOvr>
    <a:masterClrMapping/>
  </p:clrMapOvr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30997-0A2E-446A-9C0E-A5011DC1B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246749"/>
      </p:ext>
    </p:extLst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0AC3D-5775-4F32-A0FB-F28BAABB5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496073"/>
      </p:ext>
    </p:extLst>
  </p:cSld>
  <p:clrMapOvr>
    <a:masterClrMapping/>
  </p:clrMapOvr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2CE0A-939B-44FE-B7EB-B4A8FAC34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1240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DAB7-C1EB-4B5C-8D41-BB2FBC9EB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491459"/>
      </p:ext>
    </p:extLst>
  </p:cSld>
  <p:clrMapOvr>
    <a:masterClrMapping/>
  </p:clrMapOvr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F67352B-4934-4FDD-9471-E696A12EA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03549"/>
      </p:ext>
    </p:extLst>
  </p:cSld>
  <p:clrMapOvr>
    <a:masterClrMapping/>
  </p:clrMapOvr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1E428437-CFBB-4F4D-9AA4-F160BAA08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497715"/>
      </p:ext>
    </p:extLst>
  </p:cSld>
  <p:clrMapOvr>
    <a:masterClrMapping/>
  </p:clrMapOvr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725318FC-85B5-43DB-81F3-2E95F0B7E4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166205"/>
      </p:ext>
    </p:extLst>
  </p:cSld>
  <p:clrMapOvr>
    <a:masterClrMapping/>
  </p:clrMapOvr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AB53FAC-6805-4062-94E6-BADAD777A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202114"/>
      </p:ext>
    </p:extLst>
  </p:cSld>
  <p:clrMapOvr>
    <a:masterClrMapping/>
  </p:clrMapOvr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2A5AD76-679C-499E-8A4F-B309B27D5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801056"/>
      </p:ext>
    </p:extLst>
  </p:cSld>
  <p:clrMapOvr>
    <a:masterClrMapping/>
  </p:clrMapOvr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8FD1484F-28EF-454B-9249-C5942D3BC5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090425"/>
      </p:ext>
    </p:extLst>
  </p:cSld>
  <p:clrMapOvr>
    <a:masterClrMapping/>
  </p:clrMapOvr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107ED65F-E8E0-4269-9748-6F378D4D8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399768"/>
      </p:ext>
    </p:extLst>
  </p:cSld>
  <p:clrMapOvr>
    <a:masterClrMapping/>
  </p:clrMapOvr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85623CA-82D8-4944-AE5A-983D27F554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177315"/>
      </p:ext>
    </p:extLst>
  </p:cSld>
  <p:clrMapOvr>
    <a:masterClrMapping/>
  </p:clrMapOvr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AB17560B-6FB7-4803-9327-DF433585D0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897436"/>
      </p:ext>
    </p:extLst>
  </p:cSld>
  <p:clrMapOvr>
    <a:masterClrMapping/>
  </p:clrMapOvr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CE1A34C1-78CC-4ACC-9E16-295D5EA83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8578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6BBC-DBCF-4D39-A118-92FDACD24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142686"/>
      </p:ext>
    </p:extLst>
  </p:cSld>
  <p:clrMapOvr>
    <a:masterClrMapping/>
  </p:clrMapOvr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9065D4F-BDF6-452C-8EA0-B329196B9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130703"/>
      </p:ext>
    </p:extLst>
  </p:cSld>
  <p:clrMapOvr>
    <a:masterClrMapping/>
  </p:clrMapOvr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1FB6C6A-280A-4AF4-BE56-4B51839DC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858789"/>
      </p:ext>
    </p:extLst>
  </p:cSld>
  <p:clrMapOvr>
    <a:masterClrMapping/>
  </p:clrMapOvr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CF9D59C-85C3-49DA-95C7-847A9DBCD5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251452"/>
      </p:ext>
    </p:extLst>
  </p:cSld>
  <p:clrMapOvr>
    <a:masterClrMapping/>
  </p:clrMapOvr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678C9410-0ED8-421F-9E42-F645134E45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95385"/>
      </p:ext>
    </p:extLst>
  </p:cSld>
  <p:clrMapOvr>
    <a:masterClrMapping/>
  </p:clrMapOvr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3FF6E6C4-1DDB-4824-AB1E-4644F558E5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123319"/>
      </p:ext>
    </p:extLst>
  </p:cSld>
  <p:clrMapOvr>
    <a:masterClrMapping/>
  </p:clrMapOvr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521158BF-167C-4E60-B46A-8154A81B2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668421"/>
      </p:ext>
    </p:extLst>
  </p:cSld>
  <p:clrMapOvr>
    <a:masterClrMapping/>
  </p:clrMapOvr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A27EA5E-FEC1-4ED0-B02D-347F1C29E7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626372"/>
      </p:ext>
    </p:extLst>
  </p:cSld>
  <p:clrMapOvr>
    <a:masterClrMapping/>
  </p:clrMapOvr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51921D89-AE2A-40BA-815B-8DC49E468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690976"/>
      </p:ext>
    </p:extLst>
  </p:cSld>
  <p:clrMapOvr>
    <a:masterClrMapping/>
  </p:clrMapOvr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BD7493AB-824D-4DFE-9C16-A158CC896D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816566"/>
      </p:ext>
    </p:extLst>
  </p:cSld>
  <p:clrMapOvr>
    <a:masterClrMapping/>
  </p:clrMapOvr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3559AB8-E7FE-44BD-89D8-21467C50B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846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3B93340-D44E-4881-B566-A4D65D51036A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FDA546F-823A-42A6-BBD3-B71D3A454D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0565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BA89-A682-4452-A854-255C02912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182319"/>
      </p:ext>
    </p:extLst>
  </p:cSld>
  <p:clrMapOvr>
    <a:masterClrMapping/>
  </p:clrMapOvr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A23BA316-3744-4DBB-BF67-5CD3D32B2E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784744"/>
      </p:ext>
    </p:extLst>
  </p:cSld>
  <p:clrMapOvr>
    <a:masterClrMapping/>
  </p:clrMapOvr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71567619-7CEA-411D-B3BD-CC1796F55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708482"/>
      </p:ext>
    </p:extLst>
  </p:cSld>
  <p:clrMapOvr>
    <a:masterClrMapping/>
  </p:clrMapOvr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9E951BC-5B40-4A3B-A529-93913B2AA9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294942"/>
      </p:ext>
    </p:extLst>
  </p:cSld>
  <p:clrMapOvr>
    <a:masterClrMapping/>
  </p:clrMapOvr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4A114814-59CB-4284-AF3A-3D53E4BF71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359483"/>
      </p:ext>
    </p:extLst>
  </p:cSld>
  <p:clrMapOvr>
    <a:masterClrMapping/>
  </p:clrMapOvr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631536"/>
      </p:ext>
    </p:extLst>
  </p:cSld>
  <p:clrMapOvr>
    <a:masterClrMapping/>
  </p:clrMapOvr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3311517"/>
      </p:ext>
    </p:extLst>
  </p:cSld>
  <p:clrMapOvr>
    <a:masterClrMapping/>
  </p:clrMapOvr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6100529"/>
      </p:ext>
    </p:extLst>
  </p:cSld>
  <p:clrMapOvr>
    <a:masterClrMapping/>
  </p:clrMapOvr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5816585"/>
      </p:ext>
    </p:extLst>
  </p:cSld>
  <p:clrMapOvr>
    <a:masterClrMapping/>
  </p:clrMapOvr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5421120"/>
      </p:ext>
    </p:extLst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2949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28F9-E439-4E66-AA67-53E4245BAC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724361"/>
      </p:ext>
    </p:extLst>
  </p:cSld>
  <p:clrMapOvr>
    <a:masterClrMapping/>
  </p:clrMapOvr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4457137"/>
      </p:ext>
    </p:extLst>
  </p:cSld>
  <p:clrMapOvr>
    <a:masterClrMapping/>
  </p:clrMapOvr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9464965"/>
      </p:ext>
    </p:extLst>
  </p:cSld>
  <p:clrMapOvr>
    <a:masterClrMapping/>
  </p:clrMapOvr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3988159"/>
      </p:ext>
    </p:extLst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9614405"/>
      </p:ext>
    </p:extLst>
  </p:cSld>
  <p:clrMapOvr>
    <a:masterClrMapping/>
  </p:clrMapOvr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5811390"/>
      </p:ext>
    </p:extLst>
  </p:cSld>
  <p:clrMapOvr>
    <a:masterClrMapping/>
  </p:clrMapOvr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8296432"/>
      </p:ext>
    </p:extLst>
  </p:cSld>
  <p:clrMapOvr>
    <a:masterClrMapping/>
  </p:clrMapOvr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FBDFD31-B6E3-4B71-A944-C8376ED188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822160"/>
      </p:ext>
    </p:extLst>
  </p:cSld>
  <p:clrMapOvr>
    <a:masterClrMapping/>
  </p:clrMapOvr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8CAB0C9-8CEA-40E3-9B57-854C44163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200858"/>
      </p:ext>
    </p:extLst>
  </p:cSld>
  <p:clrMapOvr>
    <a:masterClrMapping/>
  </p:clrMapOvr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66A695C-3121-4A0F-B326-E31423942A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976558"/>
      </p:ext>
    </p:extLst>
  </p:cSld>
  <p:clrMapOvr>
    <a:masterClrMapping/>
  </p:clrMapOvr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FD07CDB-A13D-4A2F-ABE3-AFFC13E1F1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2874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3D614-784E-4343-9433-4FEC4B3CD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608456"/>
      </p:ext>
    </p:extLst>
  </p:cSld>
  <p:clrMapOvr>
    <a:masterClrMapping/>
  </p:clrMapOvr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6AFF6DE-AB85-4A2E-91D8-3F87F7E657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033117"/>
      </p:ext>
    </p:extLst>
  </p:cSld>
  <p:clrMapOvr>
    <a:masterClrMapping/>
  </p:clrMapOvr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A9FDC6F-9F60-43F1-BBAE-C04D15FFB7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626882"/>
      </p:ext>
    </p:extLst>
  </p:cSld>
  <p:clrMapOvr>
    <a:masterClrMapping/>
  </p:clrMapOvr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1CE1205-9CE4-4966-B929-0C6286869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714337"/>
      </p:ext>
    </p:extLst>
  </p:cSld>
  <p:clrMapOvr>
    <a:masterClrMapping/>
  </p:clrMapOvr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E2DAD83-09A3-4C7C-A9E2-48060DE57F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751500"/>
      </p:ext>
    </p:extLst>
  </p:cSld>
  <p:clrMapOvr>
    <a:masterClrMapping/>
  </p:clrMapOvr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1887EA-5A8F-457D-AE98-FA37182208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767102"/>
      </p:ext>
    </p:extLst>
  </p:cSld>
  <p:clrMapOvr>
    <a:masterClrMapping/>
  </p:clrMapOvr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87317B-CFB3-41BE-8CB4-BE06EC752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615070"/>
      </p:ext>
    </p:extLst>
  </p:cSld>
  <p:clrMapOvr>
    <a:masterClrMapping/>
  </p:clrMapOvr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5CECD1-0CAF-4EE6-A0E2-8795EB85C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693832"/>
      </p:ext>
    </p:extLst>
  </p:cSld>
  <p:clrMapOvr>
    <a:masterClrMapping/>
  </p:clrMapOvr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3E9E68-5737-4322-80B3-6F06B2463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793308"/>
      </p:ext>
    </p:extLst>
  </p:cSld>
  <p:clrMapOvr>
    <a:masterClrMapping/>
  </p:clrMapOvr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FECDE93-819D-48BB-AB58-760BE3322AE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5C6C2CF-6BC7-496C-A73A-0C6ABF3280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7249119"/>
      </p:ext>
    </p:extLst>
  </p:cSld>
  <p:clrMapOvr>
    <a:masterClrMapping/>
  </p:clrMapOvr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0034EA-8AA5-46AE-91C5-737BCCF2588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8DEAA7-D180-4686-8694-63DF676F0F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42214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4C38A-6BAE-469B-AA14-74DC48B636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139287"/>
      </p:ext>
    </p:extLst>
  </p:cSld>
  <p:clrMapOvr>
    <a:masterClrMapping/>
  </p:clrMapOvr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7584FE-17CA-4954-A930-CB73AA77852C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402DAE-93D4-41F7-A087-3CC7A9574C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4841609"/>
      </p:ext>
    </p:extLst>
  </p:cSld>
  <p:clrMapOvr>
    <a:masterClrMapping/>
  </p:clrMapOvr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96D66F-D48A-45A2-B553-D90C4D39F74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8979E7-750E-4BEB-BE1F-E027673B1E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8141398"/>
      </p:ext>
    </p:extLst>
  </p:cSld>
  <p:clrMapOvr>
    <a:masterClrMapping/>
  </p:clrMapOvr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753F2EE-7B0A-4C5A-AA46-43231C16A41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7F761-9E3B-4794-A2DE-3B8EBB129C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7882573"/>
      </p:ext>
    </p:extLst>
  </p:cSld>
  <p:clrMapOvr>
    <a:masterClrMapping/>
  </p:clrMapOvr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BF49C0-E6D4-4DE6-A9EB-2F48B756986B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693F2D6-56EB-4E0B-9B3C-22A5BED1DA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015429"/>
      </p:ext>
    </p:extLst>
  </p:cSld>
  <p:clrMapOvr>
    <a:masterClrMapping/>
  </p:clrMapOvr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40CB70-2721-4065-8BC8-AA192193457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593E53A-555E-4A89-9CAF-532F131DCE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883856"/>
      </p:ext>
    </p:extLst>
  </p:cSld>
  <p:clrMapOvr>
    <a:masterClrMapping/>
  </p:clrMapOvr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4871A2-858C-4D83-9609-7633A1E86B4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1F585D-5208-4CA8-A968-9478072DFC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5662645"/>
      </p:ext>
    </p:extLst>
  </p:cSld>
  <p:clrMapOvr>
    <a:masterClrMapping/>
  </p:clrMapOvr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52646E4-AFDA-44DC-AB3B-0A3F6D029F7B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51DE6D-205D-416A-AAB8-B90A73B54C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842735"/>
      </p:ext>
    </p:extLst>
  </p:cSld>
  <p:clrMapOvr>
    <a:masterClrMapping/>
  </p:clrMapOvr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AED1BC-8327-47D9-ADAA-5E7CADF82A4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CB23185-3C57-41E3-8614-2A7E3C78EF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5213374"/>
      </p:ext>
    </p:extLst>
  </p:cSld>
  <p:clrMapOvr>
    <a:masterClrMapping/>
  </p:clrMapOvr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56F19BF-A970-4F76-88E8-9DF0504BFFE2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B4A671-FE10-430F-B638-6AB6C0540C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6565460"/>
      </p:ext>
    </p:extLst>
  </p:cSld>
  <p:clrMapOvr>
    <a:masterClrMapping/>
  </p:clrMapOvr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25D991-C05A-47D6-8BDA-6D17165593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02562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B5BB-7E2D-477E-B91B-786A2B2D9B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3587"/>
      </p:ext>
    </p:extLst>
  </p:cSld>
  <p:clrMapOvr>
    <a:masterClrMapping/>
  </p:clrMapOvr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73676"/>
      </p:ext>
    </p:extLst>
  </p:cSld>
  <p:clrMapOvr>
    <a:masterClrMapping/>
  </p:clrMapOvr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99847"/>
      </p:ext>
    </p:extLst>
  </p:cSld>
  <p:clrMapOvr>
    <a:masterClrMapping/>
  </p:clrMapOvr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38011"/>
      </p:ext>
    </p:extLst>
  </p:cSld>
  <p:clrMapOvr>
    <a:masterClrMapping/>
  </p:clrMapOvr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97247"/>
      </p:ext>
    </p:extLst>
  </p:cSld>
  <p:clrMapOvr>
    <a:masterClrMapping/>
  </p:clrMapOvr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35195"/>
      </p:ext>
    </p:extLst>
  </p:cSld>
  <p:clrMapOvr>
    <a:masterClrMapping/>
  </p:clrMapOvr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34847"/>
      </p:ext>
    </p:extLst>
  </p:cSld>
  <p:clrMapOvr>
    <a:masterClrMapping/>
  </p:clrMapOvr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74562"/>
      </p:ext>
    </p:extLst>
  </p:cSld>
  <p:clrMapOvr>
    <a:masterClrMapping/>
  </p:clrMapOvr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83073"/>
      </p:ext>
    </p:extLst>
  </p:cSld>
  <p:clrMapOvr>
    <a:masterClrMapping/>
  </p:clrMapOvr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52674"/>
      </p:ext>
    </p:extLst>
  </p:cSld>
  <p:clrMapOvr>
    <a:masterClrMapping/>
  </p:clrMapOvr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394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8EFCE0A-4DEB-4627-A0D4-1A66C1894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101766"/>
      </p:ext>
    </p:extLst>
  </p:cSld>
  <p:clrMapOvr>
    <a:masterClrMapping/>
  </p:clrMapOvr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9749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BD6B-96BA-409B-9DBC-BFDC082142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7163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B06F4-EBA1-415A-BE01-640977DD6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3006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C3825-33E4-48D8-8056-CD08AD12AB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9697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4EA91-0467-4885-9595-077C5DEC9A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76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B31C77C9-749A-4875-BFC9-C60C7BD4075D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7101430-2964-4573-8457-1A6618E0A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25239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EB799-4388-4870-8028-4E514DA3AD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8331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688B8-706A-42A0-8D94-82B173FA18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6272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4D47E-E397-4245-9E84-1EC2E81EC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8517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1C826-2FCD-4F00-A83B-B8B588B97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5279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D5F09-1048-4874-BC12-B0601E10A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9730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86BB3-20A3-4AC4-BBAB-B176BB1B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5558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C5A60-5874-48C0-85A8-7E447868B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5580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A4A73-3E37-4E50-B6EC-3E16FCB02E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5117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7D67B-FCD5-49CF-B7C6-F98874B0D8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3403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9FF97-6B5F-4BF1-B022-49CF1C2F1726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413EE-256F-40BA-8C8E-6644DC9036C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16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34758D6-3D0C-4042-9FD3-E6C9D823ED5B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86C060E2-BC47-48C4-93F7-759409464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0045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6904B-8C95-41CB-8DAE-623B3B759F3C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DB170-C658-4541-AD29-A482E2FFEC0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7651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FE9FF-C852-46D1-A3D4-2ECA67C5DB49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01712-EC5A-434E-B996-888BE185A9A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686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B9842-832A-4EF7-84CC-9958C98E4814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761C-6636-47F0-8421-2BE75325A98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053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95296-7E3C-4976-AA4D-C12B770251D9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A3391-2A28-4C6D-9C71-1C6E1E6813A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103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312B5-C642-44E0-9168-31FA7E11901C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7C89E-D58F-4A7B-8E07-0EE2071C7DE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993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169B9-5CB6-44D9-9B87-9D39BAF483A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3B347-10E0-44B2-8E55-531AF3B94A1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861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E86B-3AFD-4738-BD4E-E6FEC25077F5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EF6F8-615F-41F6-9A5E-203CDEBD404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1643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2724F-C037-470D-9F81-8F84116CBD0A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BDF6E-EE78-484C-A51C-8288788A6DA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3799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03A95-DB99-4A6D-A547-B243194AF773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D0270-8D8E-42D2-9407-598F25A9BF0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3134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4FC28-1A8F-43E9-89E1-0861CED37D7F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8AB23-57E7-4D37-9085-E37405C6E42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83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4D6FFE3-5272-406D-815A-1727F67862D4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4D03640-14E4-4498-85B0-5380BE6988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20512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D44E-2149-40BB-A586-46A3B54A581A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18D71-8D8C-44F0-81F8-356E10CE21A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178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6EB3BDA-11F7-4C6A-9C3C-3898FD1789B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1950BD0-DB96-40D8-B9DA-1D4DC584521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80003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60B78E7-F4F5-4547-90D8-7A703B1C4B2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9F9E37B-A2DD-457F-9D3B-0DC423255D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20567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AD4F4ED-4C35-4285-9A12-32D39EC8B4E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C2889B2-8113-4EC6-B5F7-8FCB8016E3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32404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7AF01FB-7DA5-4F65-8F7A-90A38CF73BA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676B9E-D2C0-420F-A632-D2820CF1A9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40945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BF79E8E-68FF-4935-81D4-4A4E652E6AF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3457C61-EE73-4926-A08C-06190AA758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33505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E18BDF4-C7C4-4E58-9339-C65458D64086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56D5E02-A18B-4B41-9B68-304F765E54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653086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15CDFF2-4ECC-498F-A178-A29DB8377D9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4CE2B8E-248B-40F9-92A0-DCCE52C61D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66266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DB2017F-17DB-4F6F-BADF-66CB68E2788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1FF047F-869F-406F-A223-F0CAF2DE13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4132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AAEECDE-EA05-4C0B-90DE-A37FB37CFD8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04C30AF-8E49-48D6-84A6-FAD57ADCD5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5054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84A4E1E8-3F04-443A-BADE-4A7E6D5932CF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E4B6ED1-3056-4CEE-A412-69A5CB590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30486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32D8DBB-3E59-4927-994E-BD95CD718E87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1847AF4-FBC0-410F-9D4B-4C5E8EA1F68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59133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1E2524B-A26C-412B-A5D7-325E398A794C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2FB1014-51F2-478F-9F72-6A3E3E9629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645303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9BCC13B-1196-4AA5-AA70-2ED4DD68151B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5A51CB3-1C54-4A1B-A982-4DF9977D9D1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607788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FECDE93-819D-48BB-AB58-760BE3322AE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5C6C2CF-6BC7-496C-A73A-0C6ABF3280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4777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0034EA-8AA5-46AE-91C5-737BCCF2588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8DEAA7-D180-4686-8694-63DF676F0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12986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7584FE-17CA-4954-A930-CB73AA77852C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402DAE-93D4-41F7-A087-3CC7A9574C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66816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96D66F-D48A-45A2-B553-D90C4D39F74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8979E7-750E-4BEB-BE1F-E027673B1E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01183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753F2EE-7B0A-4C5A-AA46-43231C16A411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7F761-9E3B-4794-A2DE-3B8EBB129C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90704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BF49C0-E6D4-4DE6-A9EB-2F48B756986B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693F2D6-56EB-4E0B-9B3C-22A5BED1D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98091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40CB70-2721-4065-8BC8-AA192193457D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593E53A-555E-4A89-9CAF-532F131DC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32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110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9A3B96B-2B85-42DA-B04E-14E2063A31E0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94691C3-663F-413C-A047-E48FAA8521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12557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4871A2-858C-4D83-9609-7633A1E86B44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1F585D-5208-4CA8-A968-9478072DF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97002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52646E4-AFDA-44DC-AB3B-0A3F6D029F7B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51DE6D-205D-416A-AAB8-B90A73B54C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99504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AED1BC-8327-47D9-ADAA-5E7CADF82A43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CB23185-3C57-41E3-8614-2A7E3C78EF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1763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56F19BF-A970-4F76-88E8-9DF0504BFFE2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B4A671-FE10-430F-B638-6AB6C0540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38293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25D991-C05A-47D6-8BDA-6D1716559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17223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4C3F8-D78E-4AE4-A9FF-70824C128F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5148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DE807-9F8E-4AA3-BEA1-8488D67329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60780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AE1F7-450E-4E60-945F-D4D19E17C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98111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964D0-3B4A-4567-86FD-E064D738E9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68537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16600-54AB-42BC-AB67-49938262D5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28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88F36A1-4606-420B-B5DE-977C41236CF0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21B9569-CB28-46E8-A04B-93EFA745E5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71493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1D7C42-CFB2-458D-92E6-DB30C44A7B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70152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1E35E-D350-48AD-91B4-8D35E2C1DF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61381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441F3-9B84-47FC-B024-D9694AB62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7303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8F55A-8AA1-4B4B-A1CB-624215AA5A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171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531AB-D840-47D6-AFBC-51A87B48F8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82783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63491-73F4-4EE6-926A-55CD0B61C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02077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7D284-AC37-4414-AD20-F6E8D854B4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85828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4C42-7192-43F7-843D-57F58F372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3715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293B6-A47C-4622-AE69-A31CB3DD5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42209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DDAAF-AAA7-427D-8AEA-E61BDC62B1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472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36BF688-4C61-4662-90C3-111036F7EA4E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7B95F4F-22B5-47D6-9823-7196B9BC4D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22713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11542-E423-4E9C-AA2F-D9162364C9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46853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C55CE-6A15-4366-B196-C4D814B927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78886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CACBF-B5A6-4BEB-957E-8242CE1B6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3947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CFC03-3322-4E38-88F1-851741C3EC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80000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6421E-4BE6-47D6-8742-AF72218AC0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65530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ACE1-CFF8-4176-995C-98373F8443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90215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3F7EA-9DC0-44AB-BAE2-F1918E39FB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29691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3DAC7-4737-4032-A8D2-67BFC7A67D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99816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9FC57-B441-4FD8-A5C2-5A3082B17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89203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7EAABADD-9F51-4313-877A-9C06B247AF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27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E8AEEECB-32A5-4609-8D5B-19E068DD5AEE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FD31003-BB39-48F8-94C6-FBBFFD0891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39305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25E3A-54F5-43E9-BF16-39C2F0DCC8E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0ADD0-3541-4B62-89D0-2DA8330A016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2376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8D526-2157-4BDE-BACE-CC11346CE784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386B3-883F-4D14-B1EA-54428C55FA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2881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FEE38-2812-4C5E-B5C4-21D66273D520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E86D1-DDC2-42DA-8CE7-1E9EB563DC4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2990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8D187-6AE3-43BA-AF37-431FF8949B0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74638-9402-4ECD-9E6B-529AE07009C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651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10C7D-492B-4246-B172-89AB743A313A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B5551-C4A1-44E0-BADE-3AB24F86438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6339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1AC13-72A6-4834-96CF-8FCA060E29F5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005B3-38FE-473F-9026-8A6898A5C61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2714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87BA8-6FA0-4094-834D-FA2E541C6A2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B233B-C8F2-4DC4-B7B4-D445676BE1E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8834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ED26D-BB2E-46B4-A746-786B14B1690F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28634-1D79-49C7-8801-B8423FCEFE4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6241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BAF83-EF49-4FE8-8C94-2721369EA566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0080B-5F05-4FE2-B06D-2AAAFB5BA05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3616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BF56-AAF3-4B2D-9B1F-F1F14FF41C5D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129E7-46DA-46BC-B117-E88CC1C6B77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56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EAEE7EA7-BA53-4851-8D9B-CD8D21A67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30921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620E-8288-4530-8214-1861EF1FFC13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686DF-FDB3-46FB-99E6-92330761431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861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17FEE-6512-48D2-B9E5-2CB69E776786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3A0B-6F82-4114-AF47-021F2E97098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8413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95109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7970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91207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24555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73259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71280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9172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312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A9E5E373-7D9B-4149-AD2B-5DB949997D96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5F7BDDE-A033-4DC9-923A-6FBD5F66EE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72110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5059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26314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60486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46298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18622-6CF7-44C9-A717-CFC58FB753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6440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41C9C-FBAF-42AF-B68E-3FDF49CAF5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7559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D5ACBA-D319-4FA0-8759-EB5EC26835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5173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72877-14C1-424B-A97A-A9BC434395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1069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84AA67-3FC8-4AD3-8293-39BB70681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9179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2C123-D882-442C-B979-57DA9CED6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39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45D9028F-2B17-43D5-BD06-843405CAF0D5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F95617D-4492-4051-9723-9241437EF4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51829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5B99E-B1C6-476A-887D-EACF717B0C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4573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D56DB-04A3-479C-8881-4D74814E63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0668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6EC75-5572-40A4-AC16-B379C7F9D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1244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CD46E-DF59-4A98-8F0E-4E45C5102D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8729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07A5C-4D14-4EA6-B202-5039AC8256B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0139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8721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47415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124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8218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1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B4815D04-329E-48C0-B1C6-67C574D705E0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5C35CC6-3881-41B9-A9A7-0770C3BFA5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66173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5622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3355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0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18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436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2548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5057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2520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4995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20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00E714FF-73B1-4DCA-AF20-626AF77845F4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BCDC58B4-DCA3-4DA4-B176-BEB1295D14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23634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103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9211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3738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7831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9758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8553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2622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0718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9235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19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5625F72-0832-414A-8D27-58E8007A466F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5183622-80B1-4161-9B39-8C317AF0E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20249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7361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3728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8242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1889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1666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4236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8130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6658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6378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8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85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9E316EAA-760B-40B1-A149-721A023F8B48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05C1069-0457-4B78-A68B-74F87CEC28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9215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2422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6871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3813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104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7262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5383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7904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2460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4524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69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FC75DCE4-3650-42E5-BE5F-85391AF350F6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FC49003-F1B1-46BF-87F7-4EBC3D859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15576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020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8424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7461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5201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3932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6586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3593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3010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6403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89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FA7DB277-5292-48AB-AD8C-F7313C047B1F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217D3DC-1B1B-4925-BA69-884C488B6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02982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4909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0643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4206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6221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0928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7018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6467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2078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8299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05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BC585FD-BB39-4731-B3A4-8D3634007045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EF68E24-199B-40FC-8D88-1A34BD4B5A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7879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8672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5173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0666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9256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6162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9514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7904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767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0026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19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86CFD461-6AA2-462E-9822-5E3B6353DE38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B2AF85F-9754-401F-89CF-E7263D8E4E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97809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2950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2295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375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3033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3080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3603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7005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7698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1567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24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E0A88F8-527D-4E38-810D-7D7EBA220569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338B767-C779-4733-953C-24DF875CE2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98656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939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054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3269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99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7696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8940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3969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3897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8720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45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D851BA9-1139-4B63-8D5E-A2B18E51E03E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C34D53A-5ED7-497A-9C43-C80F038083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624262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155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5160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6745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3621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3052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3373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3756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6471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7206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98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12787431-C8C7-4F90-864A-863E3AF2B193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8ADF7DFD-598A-4A33-BB3F-4C29A5378F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12360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2043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4682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0103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197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2280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6126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2284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3545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181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61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66692F1B-A9AC-42FD-B91E-0D1FA7346D84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0ED9B3B-5EFD-4CEB-80BB-375E9019BD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8038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41608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9967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2879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3629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7963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2856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1963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4178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92697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80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C042D0D0-1384-4D46-AA53-39DC641F0635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02F2305-3D0F-448B-BB3F-540CF79299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16385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1944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483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0411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51410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2125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6678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5708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6944-11C9-44DB-97D4-53CB2145764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094393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D544C-00FD-494C-982E-69D7EB7C16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258785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F5D41-2900-404E-96E5-AAE36F2F54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8553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43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51033236-8F89-412F-BDE6-946B7BC4B71B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3F6DB25-8E14-45C4-B147-A719B6EA55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23291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1A99-A591-4A38-BC3D-2291A5B015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520833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DAB7-C1EB-4B5C-8D41-BB2FBC9EBE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063636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6BBC-DBCF-4D39-A118-92FDACD24F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968957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BA89-A682-4452-A854-255C0291224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749084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28F9-E439-4E66-AA67-53E4245BAC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1761903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3D614-784E-4343-9433-4FEC4B3CDA6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4896016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4C38A-6BAE-469B-AA14-74DC48B636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4305076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B5BB-7E2D-477E-B91B-786A2B2D9B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274540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8EFCE0A-4DEB-4627-A0D4-1A66C18943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416697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BD6B-96BA-409B-9DBC-BFDC082142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0902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BEF9F686-1082-4591-BC6F-64CC90C53DA7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4896B14-D8AB-4155-8A0D-2354807A9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20648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EF9A1-67A4-49DC-8A10-44B9D626EE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847468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45085-9F5C-4D2D-AD64-89F98DC6E7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061934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4C91E-3177-4F10-BB54-79C56BE35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88083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666C4-8C35-41CC-93B7-B627AB618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1709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D95F7-C382-4B9F-8AC8-840037DC9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105576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D0A86-AA43-4951-8656-C3FC70AC8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139555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96316-2739-4F36-A730-E1A02B8C86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67555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AE1BE-879D-4E99-B491-54A2AA05E0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59505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9F829-8EF7-4609-9718-DFEE15A93A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66606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64F73-2A8B-4691-BE3F-91D921BE59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0301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F82CB143-1BE8-4A43-850A-7F3026B8E9BD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B75C1025-0C84-45A7-8618-62A40A2AA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59944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BF544-0D6F-4FF4-B287-336400C66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80084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A7010-CDAA-45FD-9E8E-C1C0D5A0C2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37829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175BF0-CCC8-450C-9134-933307A26166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2DA83F-CD46-4A11-93A2-0A1BDD5CA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557921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8C01E5-503D-4FF4-9C89-65B172B4B60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2D28B97-050E-4A2E-BB0D-0EF9446747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46128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2175F3-5C3A-4C23-8444-9C6A3F78CBC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03C0034-8CA1-4D36-9BC0-C643D0549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673100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6D8BE1-63A9-4234-AB18-21ABD1E698C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A076EA-4155-46AD-837E-6FBEAC661F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03417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19112B-6EAE-45C9-820E-2AAD24B0194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D6D262-A95C-41B2-8362-D25426E6C9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574511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448D29-7E13-4C29-89B7-12D121F1644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C0C5D7B-E5F9-4A0D-A89C-B4E26EF3B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48757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44204ED-CE78-4DD5-A35A-28306FD76E3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09D6BE-69B6-4415-861A-DC1B75C51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68622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FA219BA-6B90-4F25-9B8D-30CDE99AE2F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D3DB4D6-538B-4D45-9939-B35D761696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648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A3C7FCEF-2051-42D6-A57F-3114CA4B9AD0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B367AE6-E18A-4946-B913-ACE946B7B9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19294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7464B8-DC2C-48CC-8806-7FD799245E3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4F6E372-DB84-4003-B75E-3C29A5623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04376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FEF203-6560-4556-AC34-DFADA889B81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0BA9CFA-A8D1-4F88-8C08-B1677B99F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44597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EC412A-81F9-49D2-8E99-1DA86DC1F2F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A3EE5E-1B50-40E7-974C-4D33F086A4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41012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A95EFD-113D-49A5-A066-16971CD2EAC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E943F1-EC7A-48AD-8F89-A4F3A73AD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12226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175BF0-CCC8-450C-9134-933307A26166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2DA83F-CD46-4A11-93A2-0A1BDD5CA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47843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8C01E5-503D-4FF4-9C89-65B172B4B60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2D28B97-050E-4A2E-BB0D-0EF9446747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69159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2175F3-5C3A-4C23-8444-9C6A3F78CBC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03C0034-8CA1-4D36-9BC0-C643D0549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51938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6D8BE1-63A9-4234-AB18-21ABD1E698C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A076EA-4155-46AD-837E-6FBEAC661F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305680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19112B-6EAE-45C9-820E-2AAD24B0194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D6D262-A95C-41B2-8362-D25426E6C9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440040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448D29-7E13-4C29-89B7-12D121F1644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C0C5D7B-E5F9-4A0D-A89C-B4E26EF3B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654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78F6F88-6F72-4771-952E-2669237DD38C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1477F3E-05E0-4D14-90E5-EAC21417A7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21345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44204ED-CE78-4DD5-A35A-28306FD76E3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09D6BE-69B6-4415-861A-DC1B75C51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4797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FA219BA-6B90-4F25-9B8D-30CDE99AE2F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D3DB4D6-538B-4D45-9939-B35D761696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29917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7464B8-DC2C-48CC-8806-7FD799245E3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4F6E372-DB84-4003-B75E-3C29A5623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125629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FEF203-6560-4556-AC34-DFADA889B81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0BA9CFA-A8D1-4F88-8C08-B1677B99F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356890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EC412A-81F9-49D2-8E99-1DA86DC1F2F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A3EE5E-1B50-40E7-974C-4D33F086A4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18732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A95EFD-113D-49A5-A066-16971CD2EAC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E943F1-EC7A-48AD-8F89-A4F3A73AD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312979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D19-6F98-44D1-8D4A-ADD0C804E9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31197-CAF3-4569-86E5-09D9D6629E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31908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D19-6F98-44D1-8D4A-ADD0C804E9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31197-CAF3-4569-86E5-09D9D6629E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15096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D19-6F98-44D1-8D4A-ADD0C804E9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31197-CAF3-4569-86E5-09D9D6629E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8836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D19-6F98-44D1-8D4A-ADD0C804E9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31197-CAF3-4569-86E5-09D9D6629E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69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58669EEB-9004-4602-B3B9-1A1DB5732BF0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BE10E65-4451-466E-9D7E-496748E119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24188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D19-6F98-44D1-8D4A-ADD0C804E9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31197-CAF3-4569-86E5-09D9D6629E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99363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D19-6F98-44D1-8D4A-ADD0C804E9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31197-CAF3-4569-86E5-09D9D6629E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6099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D19-6F98-44D1-8D4A-ADD0C804E9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31197-CAF3-4569-86E5-09D9D6629E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7798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D19-6F98-44D1-8D4A-ADD0C804E9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31197-CAF3-4569-86E5-09D9D6629E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2313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D19-6F98-44D1-8D4A-ADD0C804E9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31197-CAF3-4569-86E5-09D9D6629E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178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D19-6F98-44D1-8D4A-ADD0C804E9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31197-CAF3-4569-86E5-09D9D6629E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6115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A6D19-6F98-44D1-8D4A-ADD0C804E9E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31197-CAF3-4569-86E5-09D9D6629E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2618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7FB1-22D6-442D-AB2A-FB8AC2002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ACB1F-E2AF-4D59-8A74-D1B6CEC38C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71860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7FB1-22D6-442D-AB2A-FB8AC2002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ACB1F-E2AF-4D59-8A74-D1B6CEC38C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5024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7FB1-22D6-442D-AB2A-FB8AC2002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ACB1F-E2AF-4D59-8A74-D1B6CEC38C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49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B6E01805-0438-42A0-84D6-30F85F8B1D24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E93D4BC-2DBE-4EB1-8B00-CC88D7D873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17494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7FB1-22D6-442D-AB2A-FB8AC2002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ACB1F-E2AF-4D59-8A74-D1B6CEC38C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64697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7FB1-22D6-442D-AB2A-FB8AC2002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ACB1F-E2AF-4D59-8A74-D1B6CEC38C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9535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7FB1-22D6-442D-AB2A-FB8AC2002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ACB1F-E2AF-4D59-8A74-D1B6CEC38C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06221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7FB1-22D6-442D-AB2A-FB8AC2002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ACB1F-E2AF-4D59-8A74-D1B6CEC38C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99560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7FB1-22D6-442D-AB2A-FB8AC2002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ACB1F-E2AF-4D59-8A74-D1B6CEC38C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14782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7FB1-22D6-442D-AB2A-FB8AC2002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ACB1F-E2AF-4D59-8A74-D1B6CEC38C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3102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7FB1-22D6-442D-AB2A-FB8AC2002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ACB1F-E2AF-4D59-8A74-D1B6CEC38C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7825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7FB1-22D6-442D-AB2A-FB8AC2002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ACB1F-E2AF-4D59-8A74-D1B6CEC38C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21060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3498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6944-11C9-44DB-97D4-53CB214576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879470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0594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7911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7031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98338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8774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46298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09540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6891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B92C-727C-4AC4-89FA-564FEEAE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014B-E678-4FEB-9D3A-484FE7D5D8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7733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041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D544C-00FD-494C-982E-69D7EB7C1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446794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697054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94690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994253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22054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8927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081272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450765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3631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29391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6445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F5D41-2900-404E-96E5-AAE36F2F54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2231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76359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EF9A1-67A4-49DC-8A10-44B9D626EE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62849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45085-9F5C-4D2D-AD64-89F98DC6E7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33661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4C91E-3177-4F10-BB54-79C56BE35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520729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666C4-8C35-41CC-93B7-B627AB618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69957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D95F7-C382-4B9F-8AC8-840037DC9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557916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D0A86-AA43-4951-8656-C3FC70AC8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150413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96316-2739-4F36-A730-E1A02B8C86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297542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AE1BE-879D-4E99-B491-54A2AA05E0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161042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9F829-8EF7-4609-9718-DFEE15A93A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46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949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1A99-A591-4A38-BC3D-2291A5B015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059535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64F73-2A8B-4691-BE3F-91D921BE59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269654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BF544-0D6F-4FF4-B287-336400C66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996139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A7010-CDAA-45FD-9E8E-C1C0D5A0C2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116668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5068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957555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806491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904816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722957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98586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029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DAB7-C1EB-4B5C-8D41-BB2FBC9EB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29012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562356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41996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32943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443643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649414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95626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804161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863536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144545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174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6BBC-DBCF-4D39-A118-92FDACD24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699244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192002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577503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1510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705451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261860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318657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874825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756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57282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42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BA89-A682-4452-A854-255C02912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03573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7546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3394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19047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22692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85113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86288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05541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6D98-9845-4BF4-A870-693A3DB7549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FBE67-B6DD-403F-817A-D484973843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5466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91212-4123-4CC9-B2B3-4F3A37859E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325303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99F4D-F90B-4B23-B6FE-61B3778AEA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575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28F9-E439-4E66-AA67-53E4245BAC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293464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D1D75-E983-4B03-B67E-D340C7F92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35833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663C-5C9F-440A-A4D7-91E87E2C5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142668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7E882-4357-4A3F-91C6-91FAB0796A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812971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0F0A4-C1D2-4A60-9992-0E0190619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847432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796EF-B1BD-4457-BE31-2FBFACDDAA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9466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778A-F534-4132-AA29-CE4FEE8349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25136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F4EB6-07AE-49B3-A3C9-1414F075FC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763903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C9DA-7B53-47D5-B463-3F0372F340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318291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4FE65-D86F-46D1-995D-F9683F75D9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961445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F2DA-7DB6-4FB5-ADAC-FB1D0F51DF1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95D-6B83-42EC-9BB2-3724DBD5F5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480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3D614-784E-4343-9433-4FEC4B3CD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28607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F2DA-7DB6-4FB5-ADAC-FB1D0F51DF1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95D-6B83-42EC-9BB2-3724DBD5F5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7612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F2DA-7DB6-4FB5-ADAC-FB1D0F51DF1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95D-6B83-42EC-9BB2-3724DBD5F5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94147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F2DA-7DB6-4FB5-ADAC-FB1D0F51DF1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95D-6B83-42EC-9BB2-3724DBD5F5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95255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F2DA-7DB6-4FB5-ADAC-FB1D0F51DF1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95D-6B83-42EC-9BB2-3724DBD5F5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51768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F2DA-7DB6-4FB5-ADAC-FB1D0F51DF1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95D-6B83-42EC-9BB2-3724DBD5F5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43986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F2DA-7DB6-4FB5-ADAC-FB1D0F51DF1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95D-6B83-42EC-9BB2-3724DBD5F5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10797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F2DA-7DB6-4FB5-ADAC-FB1D0F51DF1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95D-6B83-42EC-9BB2-3724DBD5F5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25820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F2DA-7DB6-4FB5-ADAC-FB1D0F51DF1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95D-6B83-42EC-9BB2-3724DBD5F5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1873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F2DA-7DB6-4FB5-ADAC-FB1D0F51DF1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95D-6B83-42EC-9BB2-3724DBD5F5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17324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F2DA-7DB6-4FB5-ADAC-FB1D0F51DF1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E95D-6B83-42EC-9BB2-3724DBD5F5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281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4C38A-6BAE-469B-AA14-74DC48B636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185828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7C0FA-DAC9-4A82-A60E-F1C6728BE0B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62F10-9684-4580-875E-4902E6C4D4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08029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54EA8-9EEC-4D7A-9719-947AB9404B9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F51A3-1C65-4330-9EED-2C70FE99BA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550722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13313-B244-4E1C-B666-8A048288FF5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8072-E4C4-460D-8CA9-D2367E7A12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104530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EC9C3-EC9D-4F18-9241-3D679A22424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E3AD-2ABC-490F-9D2D-C4DBE6443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442529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5F124-1FDC-45E7-8DA4-04B4F168AD6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27607-A81B-4129-86CA-08143C1FF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444151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BC11C-69FB-414D-A5A2-21BE35A64D0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8B27F-8E82-4AEB-8C94-6882B5E2B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736629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A20FD-D87C-4FC4-B08D-D6F9F000595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2C14F-0C5E-4AAA-973D-99B9E2963D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980539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1D7C0-F67E-468A-A338-2260752A9B3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0EFB3-B97D-4D5A-A7E7-0BF8904E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887520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C6077-CA19-4A63-8F3F-D2BC64BD87B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C548-93CF-446F-9504-A452FF717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965754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F47E-0B03-46A9-AAC3-62E0C0B9174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8B516-68C5-41C8-9CEF-5B95F324B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1284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B5BB-7E2D-477E-B91B-786A2B2D9B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694790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3CDA-EA1A-40F0-9AFB-D15ECCC713A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FE20A-DE7C-4B51-9310-6FB1578AA9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47653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FB10E-9927-4D3E-909F-E0529B25FA3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08CC8-6967-4EFE-8CA5-DD0100721F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21194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1399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5096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63756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71767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64782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62541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7827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084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8EFCE0A-4DEB-4627-A0D4-1A66C1894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647892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0969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90573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24461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84992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753531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002768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106917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499444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1354880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49034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BD6B-96BA-409B-9DBC-BFDC082142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705637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67028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9360775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626728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9371082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8640812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91212-4123-4CC9-B2B3-4F3A37859E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068437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99F4D-F90B-4B23-B6FE-61B3778AEA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328996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D1D75-E983-4B03-B67E-D340C7F92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896904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663C-5C9F-440A-A4D7-91E87E2C5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93457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7E882-4357-4A3F-91C6-91FAB0796A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99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3222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0E358E4-EC6D-4AA0-8180-9106CEA951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199929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0F0A4-C1D2-4A60-9992-0E0190619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05634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796EF-B1BD-4457-BE31-2FBFACDDAA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759566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778A-F534-4132-AA29-CE4FEE8349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523420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F4EB6-07AE-49B3-A3C9-1414F075FC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173571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C9DA-7B53-47D5-B463-3F0372F340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754207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4FE65-D86F-46D1-995D-F9683F75D9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791818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CA461-EB5D-4B28-A584-5A846F05C2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17864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9219466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606928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733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10F84CB-34E8-408E-B087-79EBF60BC9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474422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313245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292417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76421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938455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647558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343721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819287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93453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79F39D2-E78B-4547-8810-025D5D6FCC59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501531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384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C94C9203-CB82-4F50-83DD-A4CD2E4B58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888155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199196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73171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34598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9741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9209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57557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61126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1948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63149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237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3FF3241-15BD-4879-AD95-D2491CFAA8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415941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227718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84562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949547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600832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355229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825754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614650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175231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219149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5116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8C6A72DA-C463-4293-A667-1B50CB1CA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74066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392052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16094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4445809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2891114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1694971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8519741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8005678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7717012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3769491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96219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F75540F-0C10-41FF-872C-870E826B53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39757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1226953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7677726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2379945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0861295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7C0FA-DAC9-4A82-A60E-F1C6728BE0B4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62F10-9684-4580-875E-4902E6C4D4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308089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54EA8-9EEC-4D7A-9719-947AB9404B9D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F51A3-1C65-4330-9EED-2C70FE99BA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9631063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13313-B244-4E1C-B666-8A048288FF5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8072-E4C4-460D-8CA9-D2367E7A12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1396531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EC9C3-EC9D-4F18-9241-3D679A224249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E3AD-2ABC-490F-9D2D-C4DBE64435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2669781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5F124-1FDC-45E7-8DA4-04B4F168AD68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27607-A81B-4129-86CA-08143C1FFF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4132306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BC11C-69FB-414D-A5A2-21BE35A64D01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8B27F-8E82-4AEB-8C94-6882B5E2BC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41852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611685B6-F84E-4D24-BD4C-CB2F908943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49006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A20FD-D87C-4FC4-B08D-D6F9F0005955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2C14F-0C5E-4AAA-973D-99B9E2963D8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8294197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1D7C0-F67E-468A-A338-2260752A9B32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0EFB3-B97D-4D5A-A7E7-0BF8904E44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4670576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C6077-CA19-4A63-8F3F-D2BC64BD87B4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C548-93CF-446F-9504-A452FF717B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0446700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F47E-0B03-46A9-AAC3-62E0C0B9174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8B516-68C5-41C8-9CEF-5B95F324B5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6354429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3CDA-EA1A-40F0-9AFB-D15ECCC713A7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FE20A-DE7C-4B51-9310-6FB1578AA9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0126517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FB10E-9927-4D3E-909F-E0529B25FA33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08CC8-6967-4EFE-8CA5-DD0100721F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7989912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74865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82844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47223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593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9D967F99-FA69-4390-B6A4-C8097B93BE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850973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96301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94113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93946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11072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23259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64896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08600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22701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23479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1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A2DDC529-AADE-4F28-B378-017B0C9FD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623805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651407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93821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208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445802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84476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8536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25644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6454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AE335-7D4B-404A-B02F-1A99BACF3F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343199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21F16-052D-4849-9512-9A9083FD3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9650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3827A649-00B6-41AE-BAC2-7907E45B58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067855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6A67D-5CB9-43EA-8088-D78A4E939F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555733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383D2-055A-49F8-80FE-F21F69F58D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773645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542F0-59CF-4B88-8CE7-20B4C4E4D4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22497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B6B32-40E4-44FC-8664-D112CC8E5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871268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5D9C8-54CF-4B56-93E4-18E27B8EC1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679316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8BF14-B03C-42E8-8655-15848D5C4D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200837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8B67C-7BBF-4D7A-BE46-CF8EFEAF7E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746016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3DFC8-B045-45D6-B9C7-879FA05A5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788250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ADD2-F0F9-4648-92E1-0ADA8D034C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360827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A7417F1C-1188-4F10-BE3C-352ACD98A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7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0079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6F1C2EC-DEAD-448A-AB57-4F9CFF6B05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19057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D57C4-5AB3-46DF-A01E-4A2DD5B0B0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976696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78754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89451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23380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11630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5822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45041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91419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78619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579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0D99B35-AE98-4433-AA4C-DB8504396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410318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72010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4276-35B5-4421-926D-C969AC6AB98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6820-9541-4291-BBC8-D3874AA808B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92746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1F30-2E5F-42FF-9091-CFE51F3C83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B5DE-2FEB-4DDD-9592-1F563FDA46A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65571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1F30-2E5F-42FF-9091-CFE51F3C83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B5DE-2FEB-4DDD-9592-1F563FDA46A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02432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1F30-2E5F-42FF-9091-CFE51F3C83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B5DE-2FEB-4DDD-9592-1F563FDA46A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99697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1F30-2E5F-42FF-9091-CFE51F3C83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B5DE-2FEB-4DDD-9592-1F563FDA46A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18188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1F30-2E5F-42FF-9091-CFE51F3C83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B5DE-2FEB-4DDD-9592-1F563FDA46A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79277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1F30-2E5F-42FF-9091-CFE51F3C83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B5DE-2FEB-4DDD-9592-1F563FDA46A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20243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1F30-2E5F-42FF-9091-CFE51F3C83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B5DE-2FEB-4DDD-9592-1F563FDA46A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29679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1F30-2E5F-42FF-9091-CFE51F3C83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B5DE-2FEB-4DDD-9592-1F563FDA46A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461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175BF0-CCC8-450C-9134-933307A26166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2DA83F-CD46-4A11-93A2-0A1BDD5CA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501296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1F30-2E5F-42FF-9091-CFE51F3C83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B5DE-2FEB-4DDD-9592-1F563FDA46A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45391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1F30-2E5F-42FF-9091-CFE51F3C83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B5DE-2FEB-4DDD-9592-1F563FDA46A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75403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1F30-2E5F-42FF-9091-CFE51F3C83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CB5DE-2FEB-4DDD-9592-1F563FDA46A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27243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5546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077031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722191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00286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459579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43621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32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8C01E5-503D-4FF4-9C89-65B172B4B60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2D28B97-050E-4A2E-BB0D-0EF9446747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265209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982219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377473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579492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73544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651800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6944-11C9-44DB-97D4-53CB214576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619847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D544C-00FD-494C-982E-69D7EB7C1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612519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F5D41-2900-404E-96E5-AAE36F2F54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267011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1A99-A591-4A38-BC3D-2291A5B015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617932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DAB7-C1EB-4B5C-8D41-BB2FBC9EB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825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2175F3-5C3A-4C23-8444-9C6A3F78CBC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03C0034-8CA1-4D36-9BC0-C643D0549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254922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6BBC-DBCF-4D39-A118-92FDACD24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175409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BA89-A682-4452-A854-255C02912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823877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28F9-E439-4E66-AA67-53E4245BAC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838819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3D614-784E-4343-9433-4FEC4B3CD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43528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4C38A-6BAE-469B-AA14-74DC48B636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969286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B5BB-7E2D-477E-B91B-786A2B2D9B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369343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8EFCE0A-4DEB-4627-A0D4-1A66C1894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163502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BD6B-96BA-409B-9DBC-BFDC082142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709667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493581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2709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6D8BE1-63A9-4234-AB18-21ABD1E698C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A076EA-4155-46AD-837E-6FBEAC661F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86607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793447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080602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645979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295249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106265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200205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222549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371719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3789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2269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19112B-6EAE-45C9-820E-2AAD24B0194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D6D262-A95C-41B2-8362-D25426E6C9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999104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136328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368754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814498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162556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20898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890757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342627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653416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610155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2373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448D29-7E13-4C29-89B7-12D121F16448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C0C5D7B-E5F9-4A0D-A89C-B4E26EF3B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84603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343666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986221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7925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52491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96695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45934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98677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53295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49437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960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44204ED-CE78-4DD5-A35A-28306FD76E3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09D6BE-69B6-4415-861A-DC1B75C51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946562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55070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34226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DE68-E28A-49E4-A477-9357E86807C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4A627-8B6E-4472-9431-139CBB0F189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48605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C2C6B-8B14-4AD1-B35C-704CBAB1BE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978362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7B201-44C5-4A74-913A-D8FCC38C01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457485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215DC-BB95-4586-B977-6D02B93D2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772030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4CC46-FD35-4D28-BD94-03BB37E0D4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107884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256EC-3358-4764-8A58-9BD2E57101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976009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3ACB9-60B3-4507-B802-EDE8CDA83C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488835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C265D-8E5A-4980-B1F8-2E4990F4C8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4373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FA219BA-6B90-4F25-9B8D-30CDE99AE2F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D3DB4D6-538B-4D45-9939-B35D761696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345229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2AE21-C7D3-42F1-830F-7906D03E27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506099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DF1C0-0218-4908-BB3E-9D86385C54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400856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93259-E5A3-4F0B-A2B0-895AAF03CA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569604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A8F59-147A-4089-BBC2-0C9468626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584037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B03E5-DA73-4D81-9997-3469044C2F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979263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153051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7689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764269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890621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06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6073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7464B8-DC2C-48CC-8806-7FD799245E3E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4F6E372-DB84-4003-B75E-3C29A5623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0035317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637358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029357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085518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610428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198190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183604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79F39D2-E78B-4547-8810-025D5D6FCC59}" type="slidenum">
              <a:rPr lang="en-US" sz="1013" i="0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13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533884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1B2B9-415C-444E-AB2F-FEA01382661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DB34B-77E5-484A-A0BF-1D878916E6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791277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3F867-EF58-4FBD-8926-E4E28E42B19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BB51E-990B-4F7D-9749-FD059F7271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839058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101B1-3E9E-4403-99D8-C556F39993D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35169-1596-4EB7-9872-9665C7719C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4475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FEF203-6560-4556-AC34-DFADA889B81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0BA9CFA-A8D1-4F88-8C08-B1677B99F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588554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81B83-8995-49C0-BC49-F2516D74967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760F3-DB05-4593-B7BB-A1777FD074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162111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D76A1-54B9-44C9-837C-D8AD6870BFAF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25D0-CD49-4FB2-BE58-4FB27A0AEF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27939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F9286-E1E9-4FC9-8EED-F1E9A5EAC37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FFD6D-72AE-47E2-B236-4B95018B3B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698629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E334B-8205-4269-B92A-6DFFFBE7D7F0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F66F0-2D95-463F-AAC9-7F40469958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880968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18787-AA11-48A7-95CB-0417EA76787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A2F60-EBA9-49DC-B90D-B131138EC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069731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31928-9B73-4A87-AC85-7DD3625C393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15C35-A51A-4920-854C-7838769DD7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094298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88A7C-1F45-412D-96EE-66028A216B0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75BE5-1C76-4174-83D8-9ACF49DE5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0313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B9B5-C802-4C34-B158-DEBF510057F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D592F-98CE-43FD-BDBD-B3D9EED0E3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766500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D3FB8-CEAB-4A10-91CF-414DED81CA0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ABEB4-4C7C-433A-B804-D845BF83D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08535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9FF97-6B5F-4BF1-B022-49CF1C2F1726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413EE-256F-40BA-8C8E-6644DC9036C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641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EC412A-81F9-49D2-8E99-1DA86DC1F2F3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A3EE5E-1B50-40E7-974C-4D33F086A4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547438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6904B-8C95-41CB-8DAE-623B3B759F3C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DB170-C658-4541-AD29-A482E2FFEC0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81856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FE9FF-C852-46D1-A3D4-2ECA67C5DB49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01712-EC5A-434E-B996-888BE185A9A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69707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B9842-832A-4EF7-84CC-9958C98E4814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761C-6636-47F0-8421-2BE75325A98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0198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95296-7E3C-4976-AA4D-C12B770251D9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A3391-2A28-4C6D-9C71-1C6E1E6813A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17961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312B5-C642-44E0-9168-31FA7E11901C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7C89E-D58F-4A7B-8E07-0EE2071C7DE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43437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169B9-5CB6-44D9-9B87-9D39BAF483A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3B347-10E0-44B2-8E55-531AF3B94A1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24848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E86B-3AFD-4738-BD4E-E6FEC25077F5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EF6F8-615F-41F6-9A5E-203CDEBD404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38773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2724F-C037-470D-9F81-8F84116CBD0A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BDF6E-EE78-484C-A51C-8288788A6DA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15224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03A95-DB99-4A6D-A547-B243194AF773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D0270-8D8E-42D2-9407-598F25A9BF0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17886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4FC28-1A8F-43E9-89E1-0861CED37D7F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8AB23-57E7-4D37-9085-E37405C6E42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314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A95EFD-113D-49A5-A066-16971CD2EAC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E943F1-EC7A-48AD-8F89-A4F3A73AD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608029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D44E-2149-40BB-A586-46A3B54A581A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18D71-8D8C-44F0-81F8-356E10CE21A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16641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0328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84845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18666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57408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84052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86324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13313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07247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681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241745B-DF67-491C-8924-E85D6F89C954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4221814-C1FD-4985-82E9-F5FAD4F97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454845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70995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15-Sep-18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43901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8282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7766734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8789846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4842782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722717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3938614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731730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00229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4294FFE-8D8F-4F68-AEB7-EE3E80D4238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45FC5D9-00F3-4C51-B8DC-CA8106C881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879480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0407810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8618260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6271454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2954528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7781493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31391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10237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81948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83385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15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2FDF3E8-4071-4B17-B475-763A5B7EA8AA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A0DD048-E8E1-436D-ABD7-DFDCC4A245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003292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5518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08210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7394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55056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83847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83618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5676564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4266199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1717705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59563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5544611-007E-4FC7-8C12-8AC7A8DE4431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BDA1053-731E-43FF-993E-92DD00524F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377132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8676116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3617503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8372364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5083156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8933334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9087173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0530696"/>
      </p:ext>
    </p:extLst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0365850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87222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6007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605004-5E1D-4E3D-ACAE-49E6CA54F939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5D552DF-F898-4C5D-BAE5-96799012CD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648215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332156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77117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93546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74687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997679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809814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94299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09305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65908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639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9BAF3BE-893A-471B-A165-527EB1DC57ED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5CFD7B9-8BAC-4C61-983D-B0520FC6E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284610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66452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91233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7621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12750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30190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67732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84490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80048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12677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68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4230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52A3019-40A2-4AD2-911B-C65E7AEB05EC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CB3786C-4C2D-49C3-8A58-FAE6FFAAD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206961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19801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04445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17910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16908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00959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30850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20896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45950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83889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69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85D795-CC86-477D-A7FE-2D6F79FF4CBB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E2D5071-EBB9-4F9C-9C19-20347C4236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386522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28193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27103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87627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55040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64565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41987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97524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20410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96208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464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E539D23-8E89-4DDA-8104-A531EA996756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491E1D6-99A4-46C1-AFAD-890A4D79F9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451525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13481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21919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8354308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363107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2395884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5931942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683703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025961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2574587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44540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104F0A9-756A-41B1-838B-958192A03E37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420D69-F688-4F22-92D7-E8613AF829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203017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6337983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7702890"/>
      </p:ext>
    </p:extLst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2248510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4849067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3029506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8918761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6927243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5561826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2566363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97961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ADE598-73F1-472F-AB58-B15ACE3B8D72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B68E7C-7113-4E66-8117-51C34AD304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569908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0478012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887018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7454164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2303398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8925111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7920907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102CA-E39C-484D-A5BF-5A2A2E1255E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7178062"/>
      </p:ext>
    </p:extLst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DEBA5-4336-4332-A2AF-68DEE261C7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1254709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1DE1D-D377-4A7D-879E-220FF2A3B2B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1728067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FE9A8-2C49-45E2-AC2E-6C505906883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68692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9BA7B38-D93B-49C3-8AE2-9EA5DB078225}" type="datetime1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A416C9-2EA8-4EE9-8C96-FFD57AFE4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346456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4D604-CD00-4429-8A23-9171210EE47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072660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4379E-794A-48A4-B7BC-76FE7EA680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9603568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A2D84-5CE9-4C02-853C-AFBCD24930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7326374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7F19C-CCCB-49E0-A714-1CBBAFB8409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1673362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1C57C-58FC-4431-8645-36AD5FB43F7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2900162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4ED2F-9B38-4817-BDC6-BF5E5E910F8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2694008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49C17-602E-48EF-BDCC-9DE2D982C67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9000368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DD42F-4A5C-4E4D-BAF2-5541EC67106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9595273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4C98A-3677-4E03-A214-F6CC80676F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151362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74502-656B-4779-9AAC-336F8DAD2F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7299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06E562A-40BC-4B7D-8586-AD8D82221440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fld id="{EFD76581-ECA5-46FB-AFF2-FBF786215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004818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EF408-CB51-478B-BB16-04C9D998CC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167275"/>
      </p:ext>
    </p:extLst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45848-6B04-4EE9-BE3E-55832F6B5B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217276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A1B48-F272-440B-98DD-63B9BEDB2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787252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C3FB9-C1D5-41FE-8A10-4DED28A17A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545526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865AC-2883-4B4E-9B67-75154A8D87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622739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A71A2-C125-4E64-BAFF-80FB64D2A1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15197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1C61B-624F-49C7-BB80-D6EA49F7B4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823079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A577C-8CBF-4635-A21E-CB809867F2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350900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4A029-5324-4575-A5B6-636A8C0E67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315410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F76B0-A6EC-4CE7-B911-A79F32AD65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4084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9F8756A-DE60-43F4-ABF7-0EA89DECF0C5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fld id="{6E68376E-1654-417A-8124-88C91E722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961874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152699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86269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00945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0489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029535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25328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3457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79312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64941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954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9FD095-7575-45F0-99D8-26E878DEDBB4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fld id="{6944D827-1199-4C7B-93C1-6B735269E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033538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32070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03480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7560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78200"/>
      </p:ext>
    </p:extLst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42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36671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27076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27903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4021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32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68482AA-A057-497B-B892-6E70E4063360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fld id="{4E72DED9-FB43-43E5-BFC2-C1D2DD2786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188586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59584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75499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99214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25E3A-54F5-43E9-BF16-39C2F0DCC8E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0ADD0-3541-4B62-89D0-2DA8330A016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97550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8D526-2157-4BDE-BACE-CC11346CE784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386B3-883F-4D14-B1EA-54428C55FA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01074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FEE38-2812-4C5E-B5C4-21D66273D520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E86D1-DDC2-42DA-8CE7-1E9EB563DC4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93356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8D187-6AE3-43BA-AF37-431FF8949B02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74638-9402-4ECD-9E6B-529AE07009C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31571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10C7D-492B-4246-B172-89AB743A313A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B5551-C4A1-44E0-BADE-3AB24F86438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21405"/>
      </p:ext>
    </p:extLst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1AC13-72A6-4834-96CF-8FCA060E29F5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005B3-38FE-473F-9026-8A6898A5C61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17980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87BA8-6FA0-4094-834D-FA2E541C6A28}" type="datetime1">
              <a:rPr lang="en-US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B233B-C8F2-4DC4-B7B4-D445676BE1E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9.xml"/><Relationship Id="rId13" Type="http://schemas.openxmlformats.org/officeDocument/2006/relationships/theme" Target="../theme/theme100.xml"/><Relationship Id="rId3" Type="http://schemas.openxmlformats.org/officeDocument/2006/relationships/slideLayout" Target="../slideLayouts/slideLayout1164.xml"/><Relationship Id="rId7" Type="http://schemas.openxmlformats.org/officeDocument/2006/relationships/slideLayout" Target="../slideLayouts/slideLayout1168.xml"/><Relationship Id="rId12" Type="http://schemas.openxmlformats.org/officeDocument/2006/relationships/slideLayout" Target="../slideLayouts/slideLayout1173.xml"/><Relationship Id="rId2" Type="http://schemas.openxmlformats.org/officeDocument/2006/relationships/slideLayout" Target="../slideLayouts/slideLayout1163.xml"/><Relationship Id="rId1" Type="http://schemas.openxmlformats.org/officeDocument/2006/relationships/slideLayout" Target="../slideLayouts/slideLayout1162.xml"/><Relationship Id="rId6" Type="http://schemas.openxmlformats.org/officeDocument/2006/relationships/slideLayout" Target="../slideLayouts/slideLayout1167.xml"/><Relationship Id="rId11" Type="http://schemas.openxmlformats.org/officeDocument/2006/relationships/slideLayout" Target="../slideLayouts/slideLayout1172.xml"/><Relationship Id="rId5" Type="http://schemas.openxmlformats.org/officeDocument/2006/relationships/slideLayout" Target="../slideLayouts/slideLayout1166.xml"/><Relationship Id="rId10" Type="http://schemas.openxmlformats.org/officeDocument/2006/relationships/slideLayout" Target="../slideLayouts/slideLayout1171.xml"/><Relationship Id="rId4" Type="http://schemas.openxmlformats.org/officeDocument/2006/relationships/slideLayout" Target="../slideLayouts/slideLayout1165.xml"/><Relationship Id="rId9" Type="http://schemas.openxmlformats.org/officeDocument/2006/relationships/slideLayout" Target="../slideLayouts/slideLayout1170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1.xml"/><Relationship Id="rId13" Type="http://schemas.openxmlformats.org/officeDocument/2006/relationships/theme" Target="../theme/theme101.xml"/><Relationship Id="rId3" Type="http://schemas.openxmlformats.org/officeDocument/2006/relationships/slideLayout" Target="../slideLayouts/slideLayout1176.xml"/><Relationship Id="rId7" Type="http://schemas.openxmlformats.org/officeDocument/2006/relationships/slideLayout" Target="../slideLayouts/slideLayout1180.xml"/><Relationship Id="rId12" Type="http://schemas.openxmlformats.org/officeDocument/2006/relationships/slideLayout" Target="../slideLayouts/slideLayout1185.xml"/><Relationship Id="rId2" Type="http://schemas.openxmlformats.org/officeDocument/2006/relationships/slideLayout" Target="../slideLayouts/slideLayout1175.xml"/><Relationship Id="rId1" Type="http://schemas.openxmlformats.org/officeDocument/2006/relationships/slideLayout" Target="../slideLayouts/slideLayout1174.xml"/><Relationship Id="rId6" Type="http://schemas.openxmlformats.org/officeDocument/2006/relationships/slideLayout" Target="../slideLayouts/slideLayout1179.xml"/><Relationship Id="rId11" Type="http://schemas.openxmlformats.org/officeDocument/2006/relationships/slideLayout" Target="../slideLayouts/slideLayout1184.xml"/><Relationship Id="rId5" Type="http://schemas.openxmlformats.org/officeDocument/2006/relationships/slideLayout" Target="../slideLayouts/slideLayout1178.xml"/><Relationship Id="rId10" Type="http://schemas.openxmlformats.org/officeDocument/2006/relationships/slideLayout" Target="../slideLayouts/slideLayout1183.xml"/><Relationship Id="rId4" Type="http://schemas.openxmlformats.org/officeDocument/2006/relationships/slideLayout" Target="../slideLayouts/slideLayout1177.xml"/><Relationship Id="rId9" Type="http://schemas.openxmlformats.org/officeDocument/2006/relationships/slideLayout" Target="../slideLayouts/slideLayout1182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3.xml"/><Relationship Id="rId13" Type="http://schemas.openxmlformats.org/officeDocument/2006/relationships/slideLayout" Target="../slideLayouts/slideLayout1198.xml"/><Relationship Id="rId3" Type="http://schemas.openxmlformats.org/officeDocument/2006/relationships/slideLayout" Target="../slideLayouts/slideLayout1188.xml"/><Relationship Id="rId7" Type="http://schemas.openxmlformats.org/officeDocument/2006/relationships/slideLayout" Target="../slideLayouts/slideLayout1192.xml"/><Relationship Id="rId12" Type="http://schemas.openxmlformats.org/officeDocument/2006/relationships/slideLayout" Target="../slideLayouts/slideLayout1197.xml"/><Relationship Id="rId2" Type="http://schemas.openxmlformats.org/officeDocument/2006/relationships/slideLayout" Target="../slideLayouts/slideLayout1187.xml"/><Relationship Id="rId1" Type="http://schemas.openxmlformats.org/officeDocument/2006/relationships/slideLayout" Target="../slideLayouts/slideLayout1186.xml"/><Relationship Id="rId6" Type="http://schemas.openxmlformats.org/officeDocument/2006/relationships/slideLayout" Target="../slideLayouts/slideLayout1191.xml"/><Relationship Id="rId11" Type="http://schemas.openxmlformats.org/officeDocument/2006/relationships/slideLayout" Target="../slideLayouts/slideLayout1196.xml"/><Relationship Id="rId5" Type="http://schemas.openxmlformats.org/officeDocument/2006/relationships/slideLayout" Target="../slideLayouts/slideLayout1190.xml"/><Relationship Id="rId10" Type="http://schemas.openxmlformats.org/officeDocument/2006/relationships/slideLayout" Target="../slideLayouts/slideLayout1195.xml"/><Relationship Id="rId4" Type="http://schemas.openxmlformats.org/officeDocument/2006/relationships/slideLayout" Target="../slideLayouts/slideLayout1189.xml"/><Relationship Id="rId9" Type="http://schemas.openxmlformats.org/officeDocument/2006/relationships/slideLayout" Target="../slideLayouts/slideLayout1194.xml"/><Relationship Id="rId14" Type="http://schemas.openxmlformats.org/officeDocument/2006/relationships/theme" Target="../theme/theme102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6.xml"/><Relationship Id="rId13" Type="http://schemas.openxmlformats.org/officeDocument/2006/relationships/theme" Target="../theme/theme103.xml"/><Relationship Id="rId3" Type="http://schemas.openxmlformats.org/officeDocument/2006/relationships/slideLayout" Target="../slideLayouts/slideLayout1201.xml"/><Relationship Id="rId7" Type="http://schemas.openxmlformats.org/officeDocument/2006/relationships/slideLayout" Target="../slideLayouts/slideLayout1205.xml"/><Relationship Id="rId12" Type="http://schemas.openxmlformats.org/officeDocument/2006/relationships/slideLayout" Target="../slideLayouts/slideLayout1210.xml"/><Relationship Id="rId2" Type="http://schemas.openxmlformats.org/officeDocument/2006/relationships/slideLayout" Target="../slideLayouts/slideLayout1200.xml"/><Relationship Id="rId1" Type="http://schemas.openxmlformats.org/officeDocument/2006/relationships/slideLayout" Target="../slideLayouts/slideLayout1199.xml"/><Relationship Id="rId6" Type="http://schemas.openxmlformats.org/officeDocument/2006/relationships/slideLayout" Target="../slideLayouts/slideLayout1204.xml"/><Relationship Id="rId11" Type="http://schemas.openxmlformats.org/officeDocument/2006/relationships/slideLayout" Target="../slideLayouts/slideLayout1209.xml"/><Relationship Id="rId5" Type="http://schemas.openxmlformats.org/officeDocument/2006/relationships/slideLayout" Target="../slideLayouts/slideLayout1203.xml"/><Relationship Id="rId10" Type="http://schemas.openxmlformats.org/officeDocument/2006/relationships/slideLayout" Target="../slideLayouts/slideLayout1208.xml"/><Relationship Id="rId4" Type="http://schemas.openxmlformats.org/officeDocument/2006/relationships/slideLayout" Target="../slideLayouts/slideLayout1202.xml"/><Relationship Id="rId9" Type="http://schemas.openxmlformats.org/officeDocument/2006/relationships/slideLayout" Target="../slideLayouts/slideLayout1207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8.xml"/><Relationship Id="rId13" Type="http://schemas.openxmlformats.org/officeDocument/2006/relationships/theme" Target="../theme/theme104.xml"/><Relationship Id="rId3" Type="http://schemas.openxmlformats.org/officeDocument/2006/relationships/slideLayout" Target="../slideLayouts/slideLayout1213.xml"/><Relationship Id="rId7" Type="http://schemas.openxmlformats.org/officeDocument/2006/relationships/slideLayout" Target="../slideLayouts/slideLayout1217.xml"/><Relationship Id="rId12" Type="http://schemas.openxmlformats.org/officeDocument/2006/relationships/slideLayout" Target="../slideLayouts/slideLayout1222.xml"/><Relationship Id="rId2" Type="http://schemas.openxmlformats.org/officeDocument/2006/relationships/slideLayout" Target="../slideLayouts/slideLayout1212.xml"/><Relationship Id="rId1" Type="http://schemas.openxmlformats.org/officeDocument/2006/relationships/slideLayout" Target="../slideLayouts/slideLayout1211.xml"/><Relationship Id="rId6" Type="http://schemas.openxmlformats.org/officeDocument/2006/relationships/slideLayout" Target="../slideLayouts/slideLayout1216.xml"/><Relationship Id="rId11" Type="http://schemas.openxmlformats.org/officeDocument/2006/relationships/slideLayout" Target="../slideLayouts/slideLayout1221.xml"/><Relationship Id="rId5" Type="http://schemas.openxmlformats.org/officeDocument/2006/relationships/slideLayout" Target="../slideLayouts/slideLayout1215.xml"/><Relationship Id="rId10" Type="http://schemas.openxmlformats.org/officeDocument/2006/relationships/slideLayout" Target="../slideLayouts/slideLayout1220.xml"/><Relationship Id="rId4" Type="http://schemas.openxmlformats.org/officeDocument/2006/relationships/slideLayout" Target="../slideLayouts/slideLayout1214.xml"/><Relationship Id="rId9" Type="http://schemas.openxmlformats.org/officeDocument/2006/relationships/slideLayout" Target="../slideLayouts/slideLayout1219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0.xml"/><Relationship Id="rId13" Type="http://schemas.openxmlformats.org/officeDocument/2006/relationships/theme" Target="../theme/theme105.xml"/><Relationship Id="rId3" Type="http://schemas.openxmlformats.org/officeDocument/2006/relationships/slideLayout" Target="../slideLayouts/slideLayout1225.xml"/><Relationship Id="rId7" Type="http://schemas.openxmlformats.org/officeDocument/2006/relationships/slideLayout" Target="../slideLayouts/slideLayout1229.xml"/><Relationship Id="rId12" Type="http://schemas.openxmlformats.org/officeDocument/2006/relationships/slideLayout" Target="../slideLayouts/slideLayout1234.xml"/><Relationship Id="rId2" Type="http://schemas.openxmlformats.org/officeDocument/2006/relationships/slideLayout" Target="../slideLayouts/slideLayout1224.xml"/><Relationship Id="rId1" Type="http://schemas.openxmlformats.org/officeDocument/2006/relationships/slideLayout" Target="../slideLayouts/slideLayout1223.xml"/><Relationship Id="rId6" Type="http://schemas.openxmlformats.org/officeDocument/2006/relationships/slideLayout" Target="../slideLayouts/slideLayout1228.xml"/><Relationship Id="rId11" Type="http://schemas.openxmlformats.org/officeDocument/2006/relationships/slideLayout" Target="../slideLayouts/slideLayout1233.xml"/><Relationship Id="rId5" Type="http://schemas.openxmlformats.org/officeDocument/2006/relationships/slideLayout" Target="../slideLayouts/slideLayout1227.xml"/><Relationship Id="rId10" Type="http://schemas.openxmlformats.org/officeDocument/2006/relationships/slideLayout" Target="../slideLayouts/slideLayout1232.xml"/><Relationship Id="rId4" Type="http://schemas.openxmlformats.org/officeDocument/2006/relationships/slideLayout" Target="../slideLayouts/slideLayout1226.xml"/><Relationship Id="rId9" Type="http://schemas.openxmlformats.org/officeDocument/2006/relationships/slideLayout" Target="../slideLayouts/slideLayout1231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2.xml"/><Relationship Id="rId13" Type="http://schemas.openxmlformats.org/officeDocument/2006/relationships/theme" Target="../theme/theme106.xml"/><Relationship Id="rId3" Type="http://schemas.openxmlformats.org/officeDocument/2006/relationships/slideLayout" Target="../slideLayouts/slideLayout1237.xml"/><Relationship Id="rId7" Type="http://schemas.openxmlformats.org/officeDocument/2006/relationships/slideLayout" Target="../slideLayouts/slideLayout1241.xml"/><Relationship Id="rId12" Type="http://schemas.openxmlformats.org/officeDocument/2006/relationships/slideLayout" Target="../slideLayouts/slideLayout1246.xml"/><Relationship Id="rId2" Type="http://schemas.openxmlformats.org/officeDocument/2006/relationships/slideLayout" Target="../slideLayouts/slideLayout1236.xml"/><Relationship Id="rId1" Type="http://schemas.openxmlformats.org/officeDocument/2006/relationships/slideLayout" Target="../slideLayouts/slideLayout1235.xml"/><Relationship Id="rId6" Type="http://schemas.openxmlformats.org/officeDocument/2006/relationships/slideLayout" Target="../slideLayouts/slideLayout1240.xml"/><Relationship Id="rId11" Type="http://schemas.openxmlformats.org/officeDocument/2006/relationships/slideLayout" Target="../slideLayouts/slideLayout1245.xml"/><Relationship Id="rId5" Type="http://schemas.openxmlformats.org/officeDocument/2006/relationships/slideLayout" Target="../slideLayouts/slideLayout1239.xml"/><Relationship Id="rId10" Type="http://schemas.openxmlformats.org/officeDocument/2006/relationships/slideLayout" Target="../slideLayouts/slideLayout1244.xml"/><Relationship Id="rId4" Type="http://schemas.openxmlformats.org/officeDocument/2006/relationships/slideLayout" Target="../slideLayouts/slideLayout1238.xml"/><Relationship Id="rId9" Type="http://schemas.openxmlformats.org/officeDocument/2006/relationships/slideLayout" Target="../slideLayouts/slideLayout1243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4.xml"/><Relationship Id="rId3" Type="http://schemas.openxmlformats.org/officeDocument/2006/relationships/slideLayout" Target="../slideLayouts/slideLayout1249.xml"/><Relationship Id="rId7" Type="http://schemas.openxmlformats.org/officeDocument/2006/relationships/slideLayout" Target="../slideLayouts/slideLayout1253.xml"/><Relationship Id="rId12" Type="http://schemas.openxmlformats.org/officeDocument/2006/relationships/theme" Target="../theme/theme107.xml"/><Relationship Id="rId2" Type="http://schemas.openxmlformats.org/officeDocument/2006/relationships/slideLayout" Target="../slideLayouts/slideLayout1248.xml"/><Relationship Id="rId1" Type="http://schemas.openxmlformats.org/officeDocument/2006/relationships/slideLayout" Target="../slideLayouts/slideLayout1247.xml"/><Relationship Id="rId6" Type="http://schemas.openxmlformats.org/officeDocument/2006/relationships/slideLayout" Target="../slideLayouts/slideLayout1252.xml"/><Relationship Id="rId11" Type="http://schemas.openxmlformats.org/officeDocument/2006/relationships/slideLayout" Target="../slideLayouts/slideLayout1257.xml"/><Relationship Id="rId5" Type="http://schemas.openxmlformats.org/officeDocument/2006/relationships/slideLayout" Target="../slideLayouts/slideLayout1251.xml"/><Relationship Id="rId10" Type="http://schemas.openxmlformats.org/officeDocument/2006/relationships/slideLayout" Target="../slideLayouts/slideLayout1256.xml"/><Relationship Id="rId4" Type="http://schemas.openxmlformats.org/officeDocument/2006/relationships/slideLayout" Target="../slideLayouts/slideLayout1250.xml"/><Relationship Id="rId9" Type="http://schemas.openxmlformats.org/officeDocument/2006/relationships/slideLayout" Target="../slideLayouts/slideLayout1255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5.xml"/><Relationship Id="rId13" Type="http://schemas.openxmlformats.org/officeDocument/2006/relationships/theme" Target="../theme/theme108.xml"/><Relationship Id="rId3" Type="http://schemas.openxmlformats.org/officeDocument/2006/relationships/slideLayout" Target="../slideLayouts/slideLayout1260.xml"/><Relationship Id="rId7" Type="http://schemas.openxmlformats.org/officeDocument/2006/relationships/slideLayout" Target="../slideLayouts/slideLayout1264.xml"/><Relationship Id="rId12" Type="http://schemas.openxmlformats.org/officeDocument/2006/relationships/slideLayout" Target="../slideLayouts/slideLayout1269.xml"/><Relationship Id="rId2" Type="http://schemas.openxmlformats.org/officeDocument/2006/relationships/slideLayout" Target="../slideLayouts/slideLayout1259.xml"/><Relationship Id="rId1" Type="http://schemas.openxmlformats.org/officeDocument/2006/relationships/slideLayout" Target="../slideLayouts/slideLayout1258.xml"/><Relationship Id="rId6" Type="http://schemas.openxmlformats.org/officeDocument/2006/relationships/slideLayout" Target="../slideLayouts/slideLayout1263.xml"/><Relationship Id="rId11" Type="http://schemas.openxmlformats.org/officeDocument/2006/relationships/slideLayout" Target="../slideLayouts/slideLayout1268.xml"/><Relationship Id="rId5" Type="http://schemas.openxmlformats.org/officeDocument/2006/relationships/slideLayout" Target="../slideLayouts/slideLayout1262.xml"/><Relationship Id="rId10" Type="http://schemas.openxmlformats.org/officeDocument/2006/relationships/slideLayout" Target="../slideLayouts/slideLayout1267.xml"/><Relationship Id="rId4" Type="http://schemas.openxmlformats.org/officeDocument/2006/relationships/slideLayout" Target="../slideLayouts/slideLayout1261.xml"/><Relationship Id="rId9" Type="http://schemas.openxmlformats.org/officeDocument/2006/relationships/slideLayout" Target="../slideLayouts/slideLayout1266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7.xml"/><Relationship Id="rId13" Type="http://schemas.openxmlformats.org/officeDocument/2006/relationships/theme" Target="../theme/theme109.xml"/><Relationship Id="rId3" Type="http://schemas.openxmlformats.org/officeDocument/2006/relationships/slideLayout" Target="../slideLayouts/slideLayout1272.xml"/><Relationship Id="rId7" Type="http://schemas.openxmlformats.org/officeDocument/2006/relationships/slideLayout" Target="../slideLayouts/slideLayout1276.xml"/><Relationship Id="rId12" Type="http://schemas.openxmlformats.org/officeDocument/2006/relationships/slideLayout" Target="../slideLayouts/slideLayout1281.xml"/><Relationship Id="rId2" Type="http://schemas.openxmlformats.org/officeDocument/2006/relationships/slideLayout" Target="../slideLayouts/slideLayout1271.xml"/><Relationship Id="rId1" Type="http://schemas.openxmlformats.org/officeDocument/2006/relationships/slideLayout" Target="../slideLayouts/slideLayout1270.xml"/><Relationship Id="rId6" Type="http://schemas.openxmlformats.org/officeDocument/2006/relationships/slideLayout" Target="../slideLayouts/slideLayout1275.xml"/><Relationship Id="rId11" Type="http://schemas.openxmlformats.org/officeDocument/2006/relationships/slideLayout" Target="../slideLayouts/slideLayout1280.xml"/><Relationship Id="rId5" Type="http://schemas.openxmlformats.org/officeDocument/2006/relationships/slideLayout" Target="../slideLayouts/slideLayout1274.xml"/><Relationship Id="rId10" Type="http://schemas.openxmlformats.org/officeDocument/2006/relationships/slideLayout" Target="../slideLayouts/slideLayout1279.xml"/><Relationship Id="rId4" Type="http://schemas.openxmlformats.org/officeDocument/2006/relationships/slideLayout" Target="../slideLayouts/slideLayout1273.xml"/><Relationship Id="rId9" Type="http://schemas.openxmlformats.org/officeDocument/2006/relationships/slideLayout" Target="../slideLayouts/slideLayout127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9.xml"/><Relationship Id="rId3" Type="http://schemas.openxmlformats.org/officeDocument/2006/relationships/slideLayout" Target="../slideLayouts/slideLayout1284.xml"/><Relationship Id="rId7" Type="http://schemas.openxmlformats.org/officeDocument/2006/relationships/slideLayout" Target="../slideLayouts/slideLayout1288.xml"/><Relationship Id="rId12" Type="http://schemas.openxmlformats.org/officeDocument/2006/relationships/theme" Target="../theme/theme110.xml"/><Relationship Id="rId2" Type="http://schemas.openxmlformats.org/officeDocument/2006/relationships/slideLayout" Target="../slideLayouts/slideLayout1283.xml"/><Relationship Id="rId1" Type="http://schemas.openxmlformats.org/officeDocument/2006/relationships/slideLayout" Target="../slideLayouts/slideLayout1282.xml"/><Relationship Id="rId6" Type="http://schemas.openxmlformats.org/officeDocument/2006/relationships/slideLayout" Target="../slideLayouts/slideLayout1287.xml"/><Relationship Id="rId11" Type="http://schemas.openxmlformats.org/officeDocument/2006/relationships/slideLayout" Target="../slideLayouts/slideLayout1292.xml"/><Relationship Id="rId5" Type="http://schemas.openxmlformats.org/officeDocument/2006/relationships/slideLayout" Target="../slideLayouts/slideLayout1286.xml"/><Relationship Id="rId10" Type="http://schemas.openxmlformats.org/officeDocument/2006/relationships/slideLayout" Target="../slideLayouts/slideLayout1291.xml"/><Relationship Id="rId4" Type="http://schemas.openxmlformats.org/officeDocument/2006/relationships/slideLayout" Target="../slideLayouts/slideLayout1285.xml"/><Relationship Id="rId9" Type="http://schemas.openxmlformats.org/officeDocument/2006/relationships/slideLayout" Target="../slideLayouts/slideLayout1290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0.xml"/><Relationship Id="rId13" Type="http://schemas.openxmlformats.org/officeDocument/2006/relationships/theme" Target="../theme/theme111.xml"/><Relationship Id="rId3" Type="http://schemas.openxmlformats.org/officeDocument/2006/relationships/slideLayout" Target="../slideLayouts/slideLayout1295.xml"/><Relationship Id="rId7" Type="http://schemas.openxmlformats.org/officeDocument/2006/relationships/slideLayout" Target="../slideLayouts/slideLayout1299.xml"/><Relationship Id="rId12" Type="http://schemas.openxmlformats.org/officeDocument/2006/relationships/slideLayout" Target="../slideLayouts/slideLayout1304.xml"/><Relationship Id="rId2" Type="http://schemas.openxmlformats.org/officeDocument/2006/relationships/slideLayout" Target="../slideLayouts/slideLayout1294.xml"/><Relationship Id="rId1" Type="http://schemas.openxmlformats.org/officeDocument/2006/relationships/slideLayout" Target="../slideLayouts/slideLayout1293.xml"/><Relationship Id="rId6" Type="http://schemas.openxmlformats.org/officeDocument/2006/relationships/slideLayout" Target="../slideLayouts/slideLayout1298.xml"/><Relationship Id="rId11" Type="http://schemas.openxmlformats.org/officeDocument/2006/relationships/slideLayout" Target="../slideLayouts/slideLayout1303.xml"/><Relationship Id="rId5" Type="http://schemas.openxmlformats.org/officeDocument/2006/relationships/slideLayout" Target="../slideLayouts/slideLayout1297.xml"/><Relationship Id="rId10" Type="http://schemas.openxmlformats.org/officeDocument/2006/relationships/slideLayout" Target="../slideLayouts/slideLayout1302.xml"/><Relationship Id="rId4" Type="http://schemas.openxmlformats.org/officeDocument/2006/relationships/slideLayout" Target="../slideLayouts/slideLayout1296.xml"/><Relationship Id="rId9" Type="http://schemas.openxmlformats.org/officeDocument/2006/relationships/slideLayout" Target="../slideLayouts/slideLayout1301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2.xml"/><Relationship Id="rId3" Type="http://schemas.openxmlformats.org/officeDocument/2006/relationships/slideLayout" Target="../slideLayouts/slideLayout1307.xml"/><Relationship Id="rId7" Type="http://schemas.openxmlformats.org/officeDocument/2006/relationships/slideLayout" Target="../slideLayouts/slideLayout1311.xml"/><Relationship Id="rId12" Type="http://schemas.openxmlformats.org/officeDocument/2006/relationships/theme" Target="../theme/theme112.xml"/><Relationship Id="rId2" Type="http://schemas.openxmlformats.org/officeDocument/2006/relationships/slideLayout" Target="../slideLayouts/slideLayout1306.xml"/><Relationship Id="rId1" Type="http://schemas.openxmlformats.org/officeDocument/2006/relationships/slideLayout" Target="../slideLayouts/slideLayout1305.xml"/><Relationship Id="rId6" Type="http://schemas.openxmlformats.org/officeDocument/2006/relationships/slideLayout" Target="../slideLayouts/slideLayout1310.xml"/><Relationship Id="rId11" Type="http://schemas.openxmlformats.org/officeDocument/2006/relationships/slideLayout" Target="../slideLayouts/slideLayout1315.xml"/><Relationship Id="rId5" Type="http://schemas.openxmlformats.org/officeDocument/2006/relationships/slideLayout" Target="../slideLayouts/slideLayout1309.xml"/><Relationship Id="rId10" Type="http://schemas.openxmlformats.org/officeDocument/2006/relationships/slideLayout" Target="../slideLayouts/slideLayout1314.xml"/><Relationship Id="rId4" Type="http://schemas.openxmlformats.org/officeDocument/2006/relationships/slideLayout" Target="../slideLayouts/slideLayout1308.xml"/><Relationship Id="rId9" Type="http://schemas.openxmlformats.org/officeDocument/2006/relationships/slideLayout" Target="../slideLayouts/slideLayout1313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3.xml"/><Relationship Id="rId13" Type="http://schemas.openxmlformats.org/officeDocument/2006/relationships/theme" Target="../theme/theme113.xml"/><Relationship Id="rId3" Type="http://schemas.openxmlformats.org/officeDocument/2006/relationships/slideLayout" Target="../slideLayouts/slideLayout1318.xml"/><Relationship Id="rId7" Type="http://schemas.openxmlformats.org/officeDocument/2006/relationships/slideLayout" Target="../slideLayouts/slideLayout1322.xml"/><Relationship Id="rId12" Type="http://schemas.openxmlformats.org/officeDocument/2006/relationships/slideLayout" Target="../slideLayouts/slideLayout1327.xml"/><Relationship Id="rId2" Type="http://schemas.openxmlformats.org/officeDocument/2006/relationships/slideLayout" Target="../slideLayouts/slideLayout1317.xml"/><Relationship Id="rId1" Type="http://schemas.openxmlformats.org/officeDocument/2006/relationships/slideLayout" Target="../slideLayouts/slideLayout1316.xml"/><Relationship Id="rId6" Type="http://schemas.openxmlformats.org/officeDocument/2006/relationships/slideLayout" Target="../slideLayouts/slideLayout1321.xml"/><Relationship Id="rId11" Type="http://schemas.openxmlformats.org/officeDocument/2006/relationships/slideLayout" Target="../slideLayouts/slideLayout1326.xml"/><Relationship Id="rId5" Type="http://schemas.openxmlformats.org/officeDocument/2006/relationships/slideLayout" Target="../slideLayouts/slideLayout1320.xml"/><Relationship Id="rId10" Type="http://schemas.openxmlformats.org/officeDocument/2006/relationships/slideLayout" Target="../slideLayouts/slideLayout1325.xml"/><Relationship Id="rId4" Type="http://schemas.openxmlformats.org/officeDocument/2006/relationships/slideLayout" Target="../slideLayouts/slideLayout1319.xml"/><Relationship Id="rId9" Type="http://schemas.openxmlformats.org/officeDocument/2006/relationships/slideLayout" Target="../slideLayouts/slideLayout1324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5.xml"/><Relationship Id="rId13" Type="http://schemas.openxmlformats.org/officeDocument/2006/relationships/theme" Target="../theme/theme114.xml"/><Relationship Id="rId3" Type="http://schemas.openxmlformats.org/officeDocument/2006/relationships/slideLayout" Target="../slideLayouts/slideLayout1330.xml"/><Relationship Id="rId7" Type="http://schemas.openxmlformats.org/officeDocument/2006/relationships/slideLayout" Target="../slideLayouts/slideLayout1334.xml"/><Relationship Id="rId12" Type="http://schemas.openxmlformats.org/officeDocument/2006/relationships/slideLayout" Target="../slideLayouts/slideLayout1339.xml"/><Relationship Id="rId2" Type="http://schemas.openxmlformats.org/officeDocument/2006/relationships/slideLayout" Target="../slideLayouts/slideLayout1329.xml"/><Relationship Id="rId1" Type="http://schemas.openxmlformats.org/officeDocument/2006/relationships/slideLayout" Target="../slideLayouts/slideLayout1328.xml"/><Relationship Id="rId6" Type="http://schemas.openxmlformats.org/officeDocument/2006/relationships/slideLayout" Target="../slideLayouts/slideLayout1333.xml"/><Relationship Id="rId11" Type="http://schemas.openxmlformats.org/officeDocument/2006/relationships/slideLayout" Target="../slideLayouts/slideLayout1338.xml"/><Relationship Id="rId5" Type="http://schemas.openxmlformats.org/officeDocument/2006/relationships/slideLayout" Target="../slideLayouts/slideLayout1332.xml"/><Relationship Id="rId10" Type="http://schemas.openxmlformats.org/officeDocument/2006/relationships/slideLayout" Target="../slideLayouts/slideLayout1337.xml"/><Relationship Id="rId4" Type="http://schemas.openxmlformats.org/officeDocument/2006/relationships/slideLayout" Target="../slideLayouts/slideLayout1331.xml"/><Relationship Id="rId9" Type="http://schemas.openxmlformats.org/officeDocument/2006/relationships/slideLayout" Target="../slideLayouts/slideLayout1336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7.xml"/><Relationship Id="rId13" Type="http://schemas.openxmlformats.org/officeDocument/2006/relationships/theme" Target="../theme/theme115.xml"/><Relationship Id="rId3" Type="http://schemas.openxmlformats.org/officeDocument/2006/relationships/slideLayout" Target="../slideLayouts/slideLayout1342.xml"/><Relationship Id="rId7" Type="http://schemas.openxmlformats.org/officeDocument/2006/relationships/slideLayout" Target="../slideLayouts/slideLayout1346.xml"/><Relationship Id="rId12" Type="http://schemas.openxmlformats.org/officeDocument/2006/relationships/slideLayout" Target="../slideLayouts/slideLayout1351.xml"/><Relationship Id="rId2" Type="http://schemas.openxmlformats.org/officeDocument/2006/relationships/slideLayout" Target="../slideLayouts/slideLayout1341.xml"/><Relationship Id="rId1" Type="http://schemas.openxmlformats.org/officeDocument/2006/relationships/slideLayout" Target="../slideLayouts/slideLayout1340.xml"/><Relationship Id="rId6" Type="http://schemas.openxmlformats.org/officeDocument/2006/relationships/slideLayout" Target="../slideLayouts/slideLayout1345.xml"/><Relationship Id="rId11" Type="http://schemas.openxmlformats.org/officeDocument/2006/relationships/slideLayout" Target="../slideLayouts/slideLayout1350.xml"/><Relationship Id="rId5" Type="http://schemas.openxmlformats.org/officeDocument/2006/relationships/slideLayout" Target="../slideLayouts/slideLayout1344.xml"/><Relationship Id="rId10" Type="http://schemas.openxmlformats.org/officeDocument/2006/relationships/slideLayout" Target="../slideLayouts/slideLayout1349.xml"/><Relationship Id="rId4" Type="http://schemas.openxmlformats.org/officeDocument/2006/relationships/slideLayout" Target="../slideLayouts/slideLayout1343.xml"/><Relationship Id="rId9" Type="http://schemas.openxmlformats.org/officeDocument/2006/relationships/slideLayout" Target="../slideLayouts/slideLayout1348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9.xml"/><Relationship Id="rId13" Type="http://schemas.openxmlformats.org/officeDocument/2006/relationships/theme" Target="../theme/theme116.xml"/><Relationship Id="rId3" Type="http://schemas.openxmlformats.org/officeDocument/2006/relationships/slideLayout" Target="../slideLayouts/slideLayout1354.xml"/><Relationship Id="rId7" Type="http://schemas.openxmlformats.org/officeDocument/2006/relationships/slideLayout" Target="../slideLayouts/slideLayout1358.xml"/><Relationship Id="rId12" Type="http://schemas.openxmlformats.org/officeDocument/2006/relationships/slideLayout" Target="../slideLayouts/slideLayout1363.xml"/><Relationship Id="rId2" Type="http://schemas.openxmlformats.org/officeDocument/2006/relationships/slideLayout" Target="../slideLayouts/slideLayout1353.xml"/><Relationship Id="rId1" Type="http://schemas.openxmlformats.org/officeDocument/2006/relationships/slideLayout" Target="../slideLayouts/slideLayout1352.xml"/><Relationship Id="rId6" Type="http://schemas.openxmlformats.org/officeDocument/2006/relationships/slideLayout" Target="../slideLayouts/slideLayout1357.xml"/><Relationship Id="rId11" Type="http://schemas.openxmlformats.org/officeDocument/2006/relationships/slideLayout" Target="../slideLayouts/slideLayout1362.xml"/><Relationship Id="rId5" Type="http://schemas.openxmlformats.org/officeDocument/2006/relationships/slideLayout" Target="../slideLayouts/slideLayout1356.xml"/><Relationship Id="rId10" Type="http://schemas.openxmlformats.org/officeDocument/2006/relationships/slideLayout" Target="../slideLayouts/slideLayout1361.xml"/><Relationship Id="rId4" Type="http://schemas.openxmlformats.org/officeDocument/2006/relationships/slideLayout" Target="../slideLayouts/slideLayout1355.xml"/><Relationship Id="rId9" Type="http://schemas.openxmlformats.org/officeDocument/2006/relationships/slideLayout" Target="../slideLayouts/slideLayout1360.xml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1.xml"/><Relationship Id="rId3" Type="http://schemas.openxmlformats.org/officeDocument/2006/relationships/slideLayout" Target="../slideLayouts/slideLayout1366.xml"/><Relationship Id="rId7" Type="http://schemas.openxmlformats.org/officeDocument/2006/relationships/slideLayout" Target="../slideLayouts/slideLayout1370.xml"/><Relationship Id="rId12" Type="http://schemas.openxmlformats.org/officeDocument/2006/relationships/theme" Target="../theme/theme117.xml"/><Relationship Id="rId2" Type="http://schemas.openxmlformats.org/officeDocument/2006/relationships/slideLayout" Target="../slideLayouts/slideLayout1365.xml"/><Relationship Id="rId1" Type="http://schemas.openxmlformats.org/officeDocument/2006/relationships/slideLayout" Target="../slideLayouts/slideLayout1364.xml"/><Relationship Id="rId6" Type="http://schemas.openxmlformats.org/officeDocument/2006/relationships/slideLayout" Target="../slideLayouts/slideLayout1369.xml"/><Relationship Id="rId11" Type="http://schemas.openxmlformats.org/officeDocument/2006/relationships/slideLayout" Target="../slideLayouts/slideLayout1374.xml"/><Relationship Id="rId5" Type="http://schemas.openxmlformats.org/officeDocument/2006/relationships/slideLayout" Target="../slideLayouts/slideLayout1368.xml"/><Relationship Id="rId10" Type="http://schemas.openxmlformats.org/officeDocument/2006/relationships/slideLayout" Target="../slideLayouts/slideLayout1373.xml"/><Relationship Id="rId4" Type="http://schemas.openxmlformats.org/officeDocument/2006/relationships/slideLayout" Target="../slideLayouts/slideLayout1367.xml"/><Relationship Id="rId9" Type="http://schemas.openxmlformats.org/officeDocument/2006/relationships/slideLayout" Target="../slideLayouts/slideLayout1372.xml"/></Relationships>
</file>

<file path=ppt/slideMasters/_rels/slideMaster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2.xml"/><Relationship Id="rId3" Type="http://schemas.openxmlformats.org/officeDocument/2006/relationships/slideLayout" Target="../slideLayouts/slideLayout1377.xml"/><Relationship Id="rId7" Type="http://schemas.openxmlformats.org/officeDocument/2006/relationships/slideLayout" Target="../slideLayouts/slideLayout1381.xml"/><Relationship Id="rId12" Type="http://schemas.openxmlformats.org/officeDocument/2006/relationships/theme" Target="../theme/theme118.xml"/><Relationship Id="rId2" Type="http://schemas.openxmlformats.org/officeDocument/2006/relationships/slideLayout" Target="../slideLayouts/slideLayout1376.xml"/><Relationship Id="rId1" Type="http://schemas.openxmlformats.org/officeDocument/2006/relationships/slideLayout" Target="../slideLayouts/slideLayout1375.xml"/><Relationship Id="rId6" Type="http://schemas.openxmlformats.org/officeDocument/2006/relationships/slideLayout" Target="../slideLayouts/slideLayout1380.xml"/><Relationship Id="rId11" Type="http://schemas.openxmlformats.org/officeDocument/2006/relationships/slideLayout" Target="../slideLayouts/slideLayout1385.xml"/><Relationship Id="rId5" Type="http://schemas.openxmlformats.org/officeDocument/2006/relationships/slideLayout" Target="../slideLayouts/slideLayout1379.xml"/><Relationship Id="rId10" Type="http://schemas.openxmlformats.org/officeDocument/2006/relationships/slideLayout" Target="../slideLayouts/slideLayout1384.xml"/><Relationship Id="rId4" Type="http://schemas.openxmlformats.org/officeDocument/2006/relationships/slideLayout" Target="../slideLayouts/slideLayout1378.xml"/><Relationship Id="rId9" Type="http://schemas.openxmlformats.org/officeDocument/2006/relationships/slideLayout" Target="../slideLayouts/slideLayout1383.xml"/></Relationships>
</file>

<file path=ppt/slideMasters/_rels/slideMaster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3.xml"/><Relationship Id="rId13" Type="http://schemas.openxmlformats.org/officeDocument/2006/relationships/slideLayout" Target="../slideLayouts/slideLayout1398.xml"/><Relationship Id="rId3" Type="http://schemas.openxmlformats.org/officeDocument/2006/relationships/slideLayout" Target="../slideLayouts/slideLayout1388.xml"/><Relationship Id="rId7" Type="http://schemas.openxmlformats.org/officeDocument/2006/relationships/slideLayout" Target="../slideLayouts/slideLayout1392.xml"/><Relationship Id="rId12" Type="http://schemas.openxmlformats.org/officeDocument/2006/relationships/slideLayout" Target="../slideLayouts/slideLayout1397.xml"/><Relationship Id="rId2" Type="http://schemas.openxmlformats.org/officeDocument/2006/relationships/slideLayout" Target="../slideLayouts/slideLayout1387.xml"/><Relationship Id="rId1" Type="http://schemas.openxmlformats.org/officeDocument/2006/relationships/slideLayout" Target="../slideLayouts/slideLayout1386.xml"/><Relationship Id="rId6" Type="http://schemas.openxmlformats.org/officeDocument/2006/relationships/slideLayout" Target="../slideLayouts/slideLayout1391.xml"/><Relationship Id="rId11" Type="http://schemas.openxmlformats.org/officeDocument/2006/relationships/slideLayout" Target="../slideLayouts/slideLayout1396.xml"/><Relationship Id="rId5" Type="http://schemas.openxmlformats.org/officeDocument/2006/relationships/slideLayout" Target="../slideLayouts/slideLayout1390.xml"/><Relationship Id="rId10" Type="http://schemas.openxmlformats.org/officeDocument/2006/relationships/slideLayout" Target="../slideLayouts/slideLayout1395.xml"/><Relationship Id="rId4" Type="http://schemas.openxmlformats.org/officeDocument/2006/relationships/slideLayout" Target="../slideLayouts/slideLayout1389.xml"/><Relationship Id="rId9" Type="http://schemas.openxmlformats.org/officeDocument/2006/relationships/slideLayout" Target="../slideLayouts/slideLayout1394.xml"/><Relationship Id="rId14" Type="http://schemas.openxmlformats.org/officeDocument/2006/relationships/theme" Target="../theme/theme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6.xml"/><Relationship Id="rId3" Type="http://schemas.openxmlformats.org/officeDocument/2006/relationships/slideLayout" Target="../slideLayouts/slideLayout1401.xml"/><Relationship Id="rId7" Type="http://schemas.openxmlformats.org/officeDocument/2006/relationships/slideLayout" Target="../slideLayouts/slideLayout1405.xml"/><Relationship Id="rId12" Type="http://schemas.openxmlformats.org/officeDocument/2006/relationships/theme" Target="../theme/theme120.xml"/><Relationship Id="rId2" Type="http://schemas.openxmlformats.org/officeDocument/2006/relationships/slideLayout" Target="../slideLayouts/slideLayout1400.xml"/><Relationship Id="rId1" Type="http://schemas.openxmlformats.org/officeDocument/2006/relationships/slideLayout" Target="../slideLayouts/slideLayout1399.xml"/><Relationship Id="rId6" Type="http://schemas.openxmlformats.org/officeDocument/2006/relationships/slideLayout" Target="../slideLayouts/slideLayout1404.xml"/><Relationship Id="rId11" Type="http://schemas.openxmlformats.org/officeDocument/2006/relationships/slideLayout" Target="../slideLayouts/slideLayout1409.xml"/><Relationship Id="rId5" Type="http://schemas.openxmlformats.org/officeDocument/2006/relationships/slideLayout" Target="../slideLayouts/slideLayout1403.xml"/><Relationship Id="rId10" Type="http://schemas.openxmlformats.org/officeDocument/2006/relationships/slideLayout" Target="../slideLayouts/slideLayout1408.xml"/><Relationship Id="rId4" Type="http://schemas.openxmlformats.org/officeDocument/2006/relationships/slideLayout" Target="../slideLayouts/slideLayout1402.xml"/><Relationship Id="rId9" Type="http://schemas.openxmlformats.org/officeDocument/2006/relationships/slideLayout" Target="../slideLayouts/slideLayout1407.xml"/></Relationships>
</file>

<file path=ppt/slideMasters/_rels/slideMaster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7.xml"/><Relationship Id="rId13" Type="http://schemas.openxmlformats.org/officeDocument/2006/relationships/theme" Target="../theme/theme121.xml"/><Relationship Id="rId3" Type="http://schemas.openxmlformats.org/officeDocument/2006/relationships/slideLayout" Target="../slideLayouts/slideLayout1412.xml"/><Relationship Id="rId7" Type="http://schemas.openxmlformats.org/officeDocument/2006/relationships/slideLayout" Target="../slideLayouts/slideLayout1416.xml"/><Relationship Id="rId12" Type="http://schemas.openxmlformats.org/officeDocument/2006/relationships/slideLayout" Target="../slideLayouts/slideLayout1421.xml"/><Relationship Id="rId2" Type="http://schemas.openxmlformats.org/officeDocument/2006/relationships/slideLayout" Target="../slideLayouts/slideLayout1411.xml"/><Relationship Id="rId1" Type="http://schemas.openxmlformats.org/officeDocument/2006/relationships/slideLayout" Target="../slideLayouts/slideLayout1410.xml"/><Relationship Id="rId6" Type="http://schemas.openxmlformats.org/officeDocument/2006/relationships/slideLayout" Target="../slideLayouts/slideLayout1415.xml"/><Relationship Id="rId11" Type="http://schemas.openxmlformats.org/officeDocument/2006/relationships/slideLayout" Target="../slideLayouts/slideLayout1420.xml"/><Relationship Id="rId5" Type="http://schemas.openxmlformats.org/officeDocument/2006/relationships/slideLayout" Target="../slideLayouts/slideLayout1414.xml"/><Relationship Id="rId10" Type="http://schemas.openxmlformats.org/officeDocument/2006/relationships/slideLayout" Target="../slideLayouts/slideLayout1419.xml"/><Relationship Id="rId4" Type="http://schemas.openxmlformats.org/officeDocument/2006/relationships/slideLayout" Target="../slideLayouts/slideLayout1413.xml"/><Relationship Id="rId9" Type="http://schemas.openxmlformats.org/officeDocument/2006/relationships/slideLayout" Target="../slideLayouts/slideLayout1418.xml"/></Relationships>
</file>

<file path=ppt/slideMasters/_rels/slideMaster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9.xml"/><Relationship Id="rId3" Type="http://schemas.openxmlformats.org/officeDocument/2006/relationships/slideLayout" Target="../slideLayouts/slideLayout1424.xml"/><Relationship Id="rId7" Type="http://schemas.openxmlformats.org/officeDocument/2006/relationships/slideLayout" Target="../slideLayouts/slideLayout1428.xml"/><Relationship Id="rId12" Type="http://schemas.openxmlformats.org/officeDocument/2006/relationships/theme" Target="../theme/theme122.xml"/><Relationship Id="rId2" Type="http://schemas.openxmlformats.org/officeDocument/2006/relationships/slideLayout" Target="../slideLayouts/slideLayout1423.xml"/><Relationship Id="rId1" Type="http://schemas.openxmlformats.org/officeDocument/2006/relationships/slideLayout" Target="../slideLayouts/slideLayout1422.xml"/><Relationship Id="rId6" Type="http://schemas.openxmlformats.org/officeDocument/2006/relationships/slideLayout" Target="../slideLayouts/slideLayout1427.xml"/><Relationship Id="rId11" Type="http://schemas.openxmlformats.org/officeDocument/2006/relationships/slideLayout" Target="../slideLayouts/slideLayout1432.xml"/><Relationship Id="rId5" Type="http://schemas.openxmlformats.org/officeDocument/2006/relationships/slideLayout" Target="../slideLayouts/slideLayout1426.xml"/><Relationship Id="rId10" Type="http://schemas.openxmlformats.org/officeDocument/2006/relationships/slideLayout" Target="../slideLayouts/slideLayout1431.xml"/><Relationship Id="rId4" Type="http://schemas.openxmlformats.org/officeDocument/2006/relationships/slideLayout" Target="../slideLayouts/slideLayout1425.xml"/><Relationship Id="rId9" Type="http://schemas.openxmlformats.org/officeDocument/2006/relationships/slideLayout" Target="../slideLayouts/slideLayout1430.xml"/></Relationships>
</file>

<file path=ppt/slideMasters/_rels/slideMaster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0.xml"/><Relationship Id="rId3" Type="http://schemas.openxmlformats.org/officeDocument/2006/relationships/slideLayout" Target="../slideLayouts/slideLayout1435.xml"/><Relationship Id="rId7" Type="http://schemas.openxmlformats.org/officeDocument/2006/relationships/slideLayout" Target="../slideLayouts/slideLayout1439.xml"/><Relationship Id="rId12" Type="http://schemas.openxmlformats.org/officeDocument/2006/relationships/theme" Target="../theme/theme123.xml"/><Relationship Id="rId2" Type="http://schemas.openxmlformats.org/officeDocument/2006/relationships/slideLayout" Target="../slideLayouts/slideLayout1434.xml"/><Relationship Id="rId1" Type="http://schemas.openxmlformats.org/officeDocument/2006/relationships/slideLayout" Target="../slideLayouts/slideLayout1433.xml"/><Relationship Id="rId6" Type="http://schemas.openxmlformats.org/officeDocument/2006/relationships/slideLayout" Target="../slideLayouts/slideLayout1438.xml"/><Relationship Id="rId11" Type="http://schemas.openxmlformats.org/officeDocument/2006/relationships/slideLayout" Target="../slideLayouts/slideLayout1443.xml"/><Relationship Id="rId5" Type="http://schemas.openxmlformats.org/officeDocument/2006/relationships/slideLayout" Target="../slideLayouts/slideLayout1437.xml"/><Relationship Id="rId10" Type="http://schemas.openxmlformats.org/officeDocument/2006/relationships/slideLayout" Target="../slideLayouts/slideLayout1442.xml"/><Relationship Id="rId4" Type="http://schemas.openxmlformats.org/officeDocument/2006/relationships/slideLayout" Target="../slideLayouts/slideLayout1436.xml"/><Relationship Id="rId9" Type="http://schemas.openxmlformats.org/officeDocument/2006/relationships/slideLayout" Target="../slideLayouts/slideLayout1441.xml"/></Relationships>
</file>

<file path=ppt/slideMasters/_rels/slideMaster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1.xml"/><Relationship Id="rId13" Type="http://schemas.openxmlformats.org/officeDocument/2006/relationships/theme" Target="../theme/theme124.xml"/><Relationship Id="rId3" Type="http://schemas.openxmlformats.org/officeDocument/2006/relationships/slideLayout" Target="../slideLayouts/slideLayout1446.xml"/><Relationship Id="rId7" Type="http://schemas.openxmlformats.org/officeDocument/2006/relationships/slideLayout" Target="../slideLayouts/slideLayout1450.xml"/><Relationship Id="rId12" Type="http://schemas.openxmlformats.org/officeDocument/2006/relationships/slideLayout" Target="../slideLayouts/slideLayout1455.xml"/><Relationship Id="rId2" Type="http://schemas.openxmlformats.org/officeDocument/2006/relationships/slideLayout" Target="../slideLayouts/slideLayout1445.xml"/><Relationship Id="rId1" Type="http://schemas.openxmlformats.org/officeDocument/2006/relationships/slideLayout" Target="../slideLayouts/slideLayout1444.xml"/><Relationship Id="rId6" Type="http://schemas.openxmlformats.org/officeDocument/2006/relationships/slideLayout" Target="../slideLayouts/slideLayout1449.xml"/><Relationship Id="rId11" Type="http://schemas.openxmlformats.org/officeDocument/2006/relationships/slideLayout" Target="../slideLayouts/slideLayout1454.xml"/><Relationship Id="rId5" Type="http://schemas.openxmlformats.org/officeDocument/2006/relationships/slideLayout" Target="../slideLayouts/slideLayout1448.xml"/><Relationship Id="rId10" Type="http://schemas.openxmlformats.org/officeDocument/2006/relationships/slideLayout" Target="../slideLayouts/slideLayout1453.xml"/><Relationship Id="rId4" Type="http://schemas.openxmlformats.org/officeDocument/2006/relationships/slideLayout" Target="../slideLayouts/slideLayout1447.xml"/><Relationship Id="rId9" Type="http://schemas.openxmlformats.org/officeDocument/2006/relationships/slideLayout" Target="../slideLayouts/slideLayout1452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3.xml"/><Relationship Id="rId13" Type="http://schemas.openxmlformats.org/officeDocument/2006/relationships/theme" Target="../theme/theme125.xml"/><Relationship Id="rId3" Type="http://schemas.openxmlformats.org/officeDocument/2006/relationships/slideLayout" Target="../slideLayouts/slideLayout1458.xml"/><Relationship Id="rId7" Type="http://schemas.openxmlformats.org/officeDocument/2006/relationships/slideLayout" Target="../slideLayouts/slideLayout1462.xml"/><Relationship Id="rId12" Type="http://schemas.openxmlformats.org/officeDocument/2006/relationships/slideLayout" Target="../slideLayouts/slideLayout1467.xml"/><Relationship Id="rId2" Type="http://schemas.openxmlformats.org/officeDocument/2006/relationships/slideLayout" Target="../slideLayouts/slideLayout1457.xml"/><Relationship Id="rId1" Type="http://schemas.openxmlformats.org/officeDocument/2006/relationships/slideLayout" Target="../slideLayouts/slideLayout1456.xml"/><Relationship Id="rId6" Type="http://schemas.openxmlformats.org/officeDocument/2006/relationships/slideLayout" Target="../slideLayouts/slideLayout1461.xml"/><Relationship Id="rId11" Type="http://schemas.openxmlformats.org/officeDocument/2006/relationships/slideLayout" Target="../slideLayouts/slideLayout1466.xml"/><Relationship Id="rId5" Type="http://schemas.openxmlformats.org/officeDocument/2006/relationships/slideLayout" Target="../slideLayouts/slideLayout1460.xml"/><Relationship Id="rId10" Type="http://schemas.openxmlformats.org/officeDocument/2006/relationships/slideLayout" Target="../slideLayouts/slideLayout1465.xml"/><Relationship Id="rId4" Type="http://schemas.openxmlformats.org/officeDocument/2006/relationships/slideLayout" Target="../slideLayouts/slideLayout1459.xml"/><Relationship Id="rId9" Type="http://schemas.openxmlformats.org/officeDocument/2006/relationships/slideLayout" Target="../slideLayouts/slideLayout1464.xml"/></Relationships>
</file>

<file path=ppt/slideMasters/_rels/slideMaster1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5.xml"/><Relationship Id="rId13" Type="http://schemas.openxmlformats.org/officeDocument/2006/relationships/theme" Target="../theme/theme126.xml"/><Relationship Id="rId3" Type="http://schemas.openxmlformats.org/officeDocument/2006/relationships/slideLayout" Target="../slideLayouts/slideLayout1470.xml"/><Relationship Id="rId7" Type="http://schemas.openxmlformats.org/officeDocument/2006/relationships/slideLayout" Target="../slideLayouts/slideLayout1474.xml"/><Relationship Id="rId12" Type="http://schemas.openxmlformats.org/officeDocument/2006/relationships/slideLayout" Target="../slideLayouts/slideLayout1479.xml"/><Relationship Id="rId2" Type="http://schemas.openxmlformats.org/officeDocument/2006/relationships/slideLayout" Target="../slideLayouts/slideLayout1469.xml"/><Relationship Id="rId1" Type="http://schemas.openxmlformats.org/officeDocument/2006/relationships/slideLayout" Target="../slideLayouts/slideLayout1468.xml"/><Relationship Id="rId6" Type="http://schemas.openxmlformats.org/officeDocument/2006/relationships/slideLayout" Target="../slideLayouts/slideLayout1473.xml"/><Relationship Id="rId11" Type="http://schemas.openxmlformats.org/officeDocument/2006/relationships/slideLayout" Target="../slideLayouts/slideLayout1478.xml"/><Relationship Id="rId5" Type="http://schemas.openxmlformats.org/officeDocument/2006/relationships/slideLayout" Target="../slideLayouts/slideLayout1472.xml"/><Relationship Id="rId10" Type="http://schemas.openxmlformats.org/officeDocument/2006/relationships/slideLayout" Target="../slideLayouts/slideLayout1477.xml"/><Relationship Id="rId4" Type="http://schemas.openxmlformats.org/officeDocument/2006/relationships/slideLayout" Target="../slideLayouts/slideLayout1471.xml"/><Relationship Id="rId9" Type="http://schemas.openxmlformats.org/officeDocument/2006/relationships/slideLayout" Target="../slideLayouts/slideLayout1476.xml"/></Relationships>
</file>

<file path=ppt/slideMasters/_rels/slideMaster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7.xml"/><Relationship Id="rId13" Type="http://schemas.openxmlformats.org/officeDocument/2006/relationships/theme" Target="../theme/theme127.xml"/><Relationship Id="rId3" Type="http://schemas.openxmlformats.org/officeDocument/2006/relationships/slideLayout" Target="../slideLayouts/slideLayout1482.xml"/><Relationship Id="rId7" Type="http://schemas.openxmlformats.org/officeDocument/2006/relationships/slideLayout" Target="../slideLayouts/slideLayout1486.xml"/><Relationship Id="rId12" Type="http://schemas.openxmlformats.org/officeDocument/2006/relationships/slideLayout" Target="../slideLayouts/slideLayout1491.xml"/><Relationship Id="rId2" Type="http://schemas.openxmlformats.org/officeDocument/2006/relationships/slideLayout" Target="../slideLayouts/slideLayout1481.xml"/><Relationship Id="rId1" Type="http://schemas.openxmlformats.org/officeDocument/2006/relationships/slideLayout" Target="../slideLayouts/slideLayout1480.xml"/><Relationship Id="rId6" Type="http://schemas.openxmlformats.org/officeDocument/2006/relationships/slideLayout" Target="../slideLayouts/slideLayout1485.xml"/><Relationship Id="rId11" Type="http://schemas.openxmlformats.org/officeDocument/2006/relationships/slideLayout" Target="../slideLayouts/slideLayout1490.xml"/><Relationship Id="rId5" Type="http://schemas.openxmlformats.org/officeDocument/2006/relationships/slideLayout" Target="../slideLayouts/slideLayout1484.xml"/><Relationship Id="rId10" Type="http://schemas.openxmlformats.org/officeDocument/2006/relationships/slideLayout" Target="../slideLayouts/slideLayout1489.xml"/><Relationship Id="rId4" Type="http://schemas.openxmlformats.org/officeDocument/2006/relationships/slideLayout" Target="../slideLayouts/slideLayout1483.xml"/><Relationship Id="rId9" Type="http://schemas.openxmlformats.org/officeDocument/2006/relationships/slideLayout" Target="../slideLayouts/slideLayout1488.xml"/></Relationships>
</file>

<file path=ppt/slideMasters/_rels/slideMaster1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9.xml"/><Relationship Id="rId13" Type="http://schemas.openxmlformats.org/officeDocument/2006/relationships/theme" Target="../theme/theme128.xml"/><Relationship Id="rId3" Type="http://schemas.openxmlformats.org/officeDocument/2006/relationships/slideLayout" Target="../slideLayouts/slideLayout1494.xml"/><Relationship Id="rId7" Type="http://schemas.openxmlformats.org/officeDocument/2006/relationships/slideLayout" Target="../slideLayouts/slideLayout1498.xml"/><Relationship Id="rId12" Type="http://schemas.openxmlformats.org/officeDocument/2006/relationships/slideLayout" Target="../slideLayouts/slideLayout1503.xml"/><Relationship Id="rId2" Type="http://schemas.openxmlformats.org/officeDocument/2006/relationships/slideLayout" Target="../slideLayouts/slideLayout1493.xml"/><Relationship Id="rId1" Type="http://schemas.openxmlformats.org/officeDocument/2006/relationships/slideLayout" Target="../slideLayouts/slideLayout1492.xml"/><Relationship Id="rId6" Type="http://schemas.openxmlformats.org/officeDocument/2006/relationships/slideLayout" Target="../slideLayouts/slideLayout1497.xml"/><Relationship Id="rId11" Type="http://schemas.openxmlformats.org/officeDocument/2006/relationships/slideLayout" Target="../slideLayouts/slideLayout1502.xml"/><Relationship Id="rId5" Type="http://schemas.openxmlformats.org/officeDocument/2006/relationships/slideLayout" Target="../slideLayouts/slideLayout1496.xml"/><Relationship Id="rId10" Type="http://schemas.openxmlformats.org/officeDocument/2006/relationships/slideLayout" Target="../slideLayouts/slideLayout1501.xml"/><Relationship Id="rId4" Type="http://schemas.openxmlformats.org/officeDocument/2006/relationships/slideLayout" Target="../slideLayouts/slideLayout1495.xml"/><Relationship Id="rId9" Type="http://schemas.openxmlformats.org/officeDocument/2006/relationships/slideLayout" Target="../slideLayouts/slideLayout1500.xml"/></Relationships>
</file>

<file path=ppt/slideMasters/_rels/slideMaster1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1.xml"/><Relationship Id="rId13" Type="http://schemas.openxmlformats.org/officeDocument/2006/relationships/theme" Target="../theme/theme129.xml"/><Relationship Id="rId3" Type="http://schemas.openxmlformats.org/officeDocument/2006/relationships/slideLayout" Target="../slideLayouts/slideLayout1506.xml"/><Relationship Id="rId7" Type="http://schemas.openxmlformats.org/officeDocument/2006/relationships/slideLayout" Target="../slideLayouts/slideLayout1510.xml"/><Relationship Id="rId12" Type="http://schemas.openxmlformats.org/officeDocument/2006/relationships/slideLayout" Target="../slideLayouts/slideLayout1515.xml"/><Relationship Id="rId2" Type="http://schemas.openxmlformats.org/officeDocument/2006/relationships/slideLayout" Target="../slideLayouts/slideLayout1505.xml"/><Relationship Id="rId1" Type="http://schemas.openxmlformats.org/officeDocument/2006/relationships/slideLayout" Target="../slideLayouts/slideLayout1504.xml"/><Relationship Id="rId6" Type="http://schemas.openxmlformats.org/officeDocument/2006/relationships/slideLayout" Target="../slideLayouts/slideLayout1509.xml"/><Relationship Id="rId11" Type="http://schemas.openxmlformats.org/officeDocument/2006/relationships/slideLayout" Target="../slideLayouts/slideLayout1514.xml"/><Relationship Id="rId5" Type="http://schemas.openxmlformats.org/officeDocument/2006/relationships/slideLayout" Target="../slideLayouts/slideLayout1508.xml"/><Relationship Id="rId10" Type="http://schemas.openxmlformats.org/officeDocument/2006/relationships/slideLayout" Target="../slideLayouts/slideLayout1513.xml"/><Relationship Id="rId4" Type="http://schemas.openxmlformats.org/officeDocument/2006/relationships/slideLayout" Target="../slideLayouts/slideLayout1507.xml"/><Relationship Id="rId9" Type="http://schemas.openxmlformats.org/officeDocument/2006/relationships/slideLayout" Target="../slideLayouts/slideLayout15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3.xml"/></Relationships>
</file>

<file path=ppt/slideMasters/_rels/slideMaster1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3.xml"/><Relationship Id="rId13" Type="http://schemas.openxmlformats.org/officeDocument/2006/relationships/theme" Target="../theme/theme130.xml"/><Relationship Id="rId3" Type="http://schemas.openxmlformats.org/officeDocument/2006/relationships/slideLayout" Target="../slideLayouts/slideLayout1518.xml"/><Relationship Id="rId7" Type="http://schemas.openxmlformats.org/officeDocument/2006/relationships/slideLayout" Target="../slideLayouts/slideLayout1522.xml"/><Relationship Id="rId12" Type="http://schemas.openxmlformats.org/officeDocument/2006/relationships/slideLayout" Target="../slideLayouts/slideLayout1527.xml"/><Relationship Id="rId2" Type="http://schemas.openxmlformats.org/officeDocument/2006/relationships/slideLayout" Target="../slideLayouts/slideLayout1517.xml"/><Relationship Id="rId1" Type="http://schemas.openxmlformats.org/officeDocument/2006/relationships/slideLayout" Target="../slideLayouts/slideLayout1516.xml"/><Relationship Id="rId6" Type="http://schemas.openxmlformats.org/officeDocument/2006/relationships/slideLayout" Target="../slideLayouts/slideLayout1521.xml"/><Relationship Id="rId11" Type="http://schemas.openxmlformats.org/officeDocument/2006/relationships/slideLayout" Target="../slideLayouts/slideLayout1526.xml"/><Relationship Id="rId5" Type="http://schemas.openxmlformats.org/officeDocument/2006/relationships/slideLayout" Target="../slideLayouts/slideLayout1520.xml"/><Relationship Id="rId10" Type="http://schemas.openxmlformats.org/officeDocument/2006/relationships/slideLayout" Target="../slideLayouts/slideLayout1525.xml"/><Relationship Id="rId4" Type="http://schemas.openxmlformats.org/officeDocument/2006/relationships/slideLayout" Target="../slideLayouts/slideLayout1519.xml"/><Relationship Id="rId9" Type="http://schemas.openxmlformats.org/officeDocument/2006/relationships/slideLayout" Target="../slideLayouts/slideLayout1524.xml"/></Relationships>
</file>

<file path=ppt/slideMasters/_rels/slideMaster1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5.xml"/><Relationship Id="rId13" Type="http://schemas.openxmlformats.org/officeDocument/2006/relationships/theme" Target="../theme/theme131.xml"/><Relationship Id="rId3" Type="http://schemas.openxmlformats.org/officeDocument/2006/relationships/slideLayout" Target="../slideLayouts/slideLayout1530.xml"/><Relationship Id="rId7" Type="http://schemas.openxmlformats.org/officeDocument/2006/relationships/slideLayout" Target="../slideLayouts/slideLayout1534.xml"/><Relationship Id="rId12" Type="http://schemas.openxmlformats.org/officeDocument/2006/relationships/slideLayout" Target="../slideLayouts/slideLayout1539.xml"/><Relationship Id="rId2" Type="http://schemas.openxmlformats.org/officeDocument/2006/relationships/slideLayout" Target="../slideLayouts/slideLayout1529.xml"/><Relationship Id="rId1" Type="http://schemas.openxmlformats.org/officeDocument/2006/relationships/slideLayout" Target="../slideLayouts/slideLayout1528.xml"/><Relationship Id="rId6" Type="http://schemas.openxmlformats.org/officeDocument/2006/relationships/slideLayout" Target="../slideLayouts/slideLayout1533.xml"/><Relationship Id="rId11" Type="http://schemas.openxmlformats.org/officeDocument/2006/relationships/slideLayout" Target="../slideLayouts/slideLayout1538.xml"/><Relationship Id="rId5" Type="http://schemas.openxmlformats.org/officeDocument/2006/relationships/slideLayout" Target="../slideLayouts/slideLayout1532.xml"/><Relationship Id="rId10" Type="http://schemas.openxmlformats.org/officeDocument/2006/relationships/slideLayout" Target="../slideLayouts/slideLayout1537.xml"/><Relationship Id="rId4" Type="http://schemas.openxmlformats.org/officeDocument/2006/relationships/slideLayout" Target="../slideLayouts/slideLayout1531.xml"/><Relationship Id="rId9" Type="http://schemas.openxmlformats.org/officeDocument/2006/relationships/slideLayout" Target="../slideLayouts/slideLayout1536.xml"/></Relationships>
</file>

<file path=ppt/slideMasters/_rels/slideMaster1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7.xml"/><Relationship Id="rId3" Type="http://schemas.openxmlformats.org/officeDocument/2006/relationships/slideLayout" Target="../slideLayouts/slideLayout1542.xml"/><Relationship Id="rId7" Type="http://schemas.openxmlformats.org/officeDocument/2006/relationships/slideLayout" Target="../slideLayouts/slideLayout1546.xml"/><Relationship Id="rId12" Type="http://schemas.openxmlformats.org/officeDocument/2006/relationships/theme" Target="../theme/theme132.xml"/><Relationship Id="rId2" Type="http://schemas.openxmlformats.org/officeDocument/2006/relationships/slideLayout" Target="../slideLayouts/slideLayout1541.xml"/><Relationship Id="rId1" Type="http://schemas.openxmlformats.org/officeDocument/2006/relationships/slideLayout" Target="../slideLayouts/slideLayout1540.xml"/><Relationship Id="rId6" Type="http://schemas.openxmlformats.org/officeDocument/2006/relationships/slideLayout" Target="../slideLayouts/slideLayout1545.xml"/><Relationship Id="rId11" Type="http://schemas.openxmlformats.org/officeDocument/2006/relationships/slideLayout" Target="../slideLayouts/slideLayout1550.xml"/><Relationship Id="rId5" Type="http://schemas.openxmlformats.org/officeDocument/2006/relationships/slideLayout" Target="../slideLayouts/slideLayout1544.xml"/><Relationship Id="rId10" Type="http://schemas.openxmlformats.org/officeDocument/2006/relationships/slideLayout" Target="../slideLayouts/slideLayout1549.xml"/><Relationship Id="rId4" Type="http://schemas.openxmlformats.org/officeDocument/2006/relationships/slideLayout" Target="../slideLayouts/slideLayout1543.xml"/><Relationship Id="rId9" Type="http://schemas.openxmlformats.org/officeDocument/2006/relationships/slideLayout" Target="../slideLayouts/slideLayout15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Relationship Id="rId14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slideLayout" Target="../slideLayouts/slideLayout433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5.xml"/><Relationship Id="rId2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3.xml"/><Relationship Id="rId3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52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47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6.xml"/><Relationship Id="rId5" Type="http://schemas.openxmlformats.org/officeDocument/2006/relationships/slideLayout" Target="../slideLayouts/slideLayout450.xml"/><Relationship Id="rId10" Type="http://schemas.openxmlformats.org/officeDocument/2006/relationships/slideLayout" Target="../slideLayouts/slideLayout45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59.xml"/><Relationship Id="rId7" Type="http://schemas.openxmlformats.org/officeDocument/2006/relationships/slideLayout" Target="../slideLayouts/slideLayout463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57.xml"/><Relationship Id="rId6" Type="http://schemas.openxmlformats.org/officeDocument/2006/relationships/slideLayout" Target="../slideLayouts/slideLayout462.xml"/><Relationship Id="rId11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61.xml"/><Relationship Id="rId10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60.xml"/><Relationship Id="rId9" Type="http://schemas.openxmlformats.org/officeDocument/2006/relationships/slideLayout" Target="../slideLayouts/slideLayout465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81.xml"/><Relationship Id="rId7" Type="http://schemas.openxmlformats.org/officeDocument/2006/relationships/slideLayout" Target="../slideLayouts/slideLayout485.xml"/><Relationship Id="rId12" Type="http://schemas.openxmlformats.org/officeDocument/2006/relationships/slideLayout" Target="../slideLayouts/slideLayout490.xml"/><Relationship Id="rId2" Type="http://schemas.openxmlformats.org/officeDocument/2006/relationships/slideLayout" Target="../slideLayouts/slideLayout480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8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93.xml"/><Relationship Id="rId7" Type="http://schemas.openxmlformats.org/officeDocument/2006/relationships/slideLayout" Target="../slideLayouts/slideLayout497.xml"/><Relationship Id="rId12" Type="http://schemas.openxmlformats.org/officeDocument/2006/relationships/slideLayout" Target="../slideLayouts/slideLayout502.xml"/><Relationship Id="rId2" Type="http://schemas.openxmlformats.org/officeDocument/2006/relationships/slideLayout" Target="../slideLayouts/slideLayout492.xml"/><Relationship Id="rId1" Type="http://schemas.openxmlformats.org/officeDocument/2006/relationships/slideLayout" Target="../slideLayouts/slideLayout491.xml"/><Relationship Id="rId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94.xml"/><Relationship Id="rId9" Type="http://schemas.openxmlformats.org/officeDocument/2006/relationships/slideLayout" Target="../slideLayouts/slideLayout499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0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12" Type="http://schemas.openxmlformats.org/officeDocument/2006/relationships/slideLayout" Target="../slideLayouts/slideLayout514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2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517.xml"/><Relationship Id="rId7" Type="http://schemas.openxmlformats.org/officeDocument/2006/relationships/slideLayout" Target="../slideLayouts/slideLayout521.xml"/><Relationship Id="rId12" Type="http://schemas.openxmlformats.org/officeDocument/2006/relationships/slideLayout" Target="../slideLayouts/slideLayout526.xml"/><Relationship Id="rId2" Type="http://schemas.openxmlformats.org/officeDocument/2006/relationships/slideLayout" Target="../slideLayouts/slideLayout516.xml"/><Relationship Id="rId1" Type="http://schemas.openxmlformats.org/officeDocument/2006/relationships/slideLayout" Target="../slideLayouts/slideLayout515.xml"/><Relationship Id="rId6" Type="http://schemas.openxmlformats.org/officeDocument/2006/relationships/slideLayout" Target="../slideLayouts/slideLayout520.xml"/><Relationship Id="rId11" Type="http://schemas.openxmlformats.org/officeDocument/2006/relationships/slideLayout" Target="../slideLayouts/slideLayout525.xml"/><Relationship Id="rId5" Type="http://schemas.openxmlformats.org/officeDocument/2006/relationships/slideLayout" Target="../slideLayouts/slideLayout519.xml"/><Relationship Id="rId10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18.xml"/><Relationship Id="rId9" Type="http://schemas.openxmlformats.org/officeDocument/2006/relationships/slideLayout" Target="../slideLayouts/slideLayout52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9.xml"/><Relationship Id="rId7" Type="http://schemas.openxmlformats.org/officeDocument/2006/relationships/slideLayout" Target="../slideLayouts/slideLayout533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28.xml"/><Relationship Id="rId1" Type="http://schemas.openxmlformats.org/officeDocument/2006/relationships/slideLayout" Target="../slideLayouts/slideLayout527.xml"/><Relationship Id="rId6" Type="http://schemas.openxmlformats.org/officeDocument/2006/relationships/slideLayout" Target="../slideLayouts/slideLayout532.xml"/><Relationship Id="rId11" Type="http://schemas.openxmlformats.org/officeDocument/2006/relationships/slideLayout" Target="../slideLayouts/slideLayout537.xml"/><Relationship Id="rId5" Type="http://schemas.openxmlformats.org/officeDocument/2006/relationships/slideLayout" Target="../slideLayouts/slideLayout531.xml"/><Relationship Id="rId10" Type="http://schemas.openxmlformats.org/officeDocument/2006/relationships/slideLayout" Target="../slideLayouts/slideLayout536.xml"/><Relationship Id="rId4" Type="http://schemas.openxmlformats.org/officeDocument/2006/relationships/slideLayout" Target="../slideLayouts/slideLayout530.xml"/><Relationship Id="rId9" Type="http://schemas.openxmlformats.org/officeDocument/2006/relationships/slideLayout" Target="../slideLayouts/slideLayout535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5.xml"/><Relationship Id="rId3" Type="http://schemas.openxmlformats.org/officeDocument/2006/relationships/slideLayout" Target="../slideLayouts/slideLayout540.xml"/><Relationship Id="rId7" Type="http://schemas.openxmlformats.org/officeDocument/2006/relationships/slideLayout" Target="../slideLayouts/slideLayout544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39.xml"/><Relationship Id="rId1" Type="http://schemas.openxmlformats.org/officeDocument/2006/relationships/slideLayout" Target="../slideLayouts/slideLayout538.xml"/><Relationship Id="rId6" Type="http://schemas.openxmlformats.org/officeDocument/2006/relationships/slideLayout" Target="../slideLayouts/slideLayout543.xml"/><Relationship Id="rId11" Type="http://schemas.openxmlformats.org/officeDocument/2006/relationships/slideLayout" Target="../slideLayouts/slideLayout548.xml"/><Relationship Id="rId5" Type="http://schemas.openxmlformats.org/officeDocument/2006/relationships/slideLayout" Target="../slideLayouts/slideLayout542.xml"/><Relationship Id="rId10" Type="http://schemas.openxmlformats.org/officeDocument/2006/relationships/slideLayout" Target="../slideLayouts/slideLayout547.xml"/><Relationship Id="rId4" Type="http://schemas.openxmlformats.org/officeDocument/2006/relationships/slideLayout" Target="../slideLayouts/slideLayout541.xml"/><Relationship Id="rId9" Type="http://schemas.openxmlformats.org/officeDocument/2006/relationships/slideLayout" Target="../slideLayouts/slideLayout546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6.xml"/><Relationship Id="rId3" Type="http://schemas.openxmlformats.org/officeDocument/2006/relationships/slideLayout" Target="../slideLayouts/slideLayout551.xml"/><Relationship Id="rId7" Type="http://schemas.openxmlformats.org/officeDocument/2006/relationships/slideLayout" Target="../slideLayouts/slideLayout555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50.xml"/><Relationship Id="rId1" Type="http://schemas.openxmlformats.org/officeDocument/2006/relationships/slideLayout" Target="../slideLayouts/slideLayout549.xml"/><Relationship Id="rId6" Type="http://schemas.openxmlformats.org/officeDocument/2006/relationships/slideLayout" Target="../slideLayouts/slideLayout554.xml"/><Relationship Id="rId11" Type="http://schemas.openxmlformats.org/officeDocument/2006/relationships/slideLayout" Target="../slideLayouts/slideLayout559.xml"/><Relationship Id="rId5" Type="http://schemas.openxmlformats.org/officeDocument/2006/relationships/slideLayout" Target="../slideLayouts/slideLayout553.xml"/><Relationship Id="rId10" Type="http://schemas.openxmlformats.org/officeDocument/2006/relationships/slideLayout" Target="../slideLayouts/slideLayout558.xml"/><Relationship Id="rId4" Type="http://schemas.openxmlformats.org/officeDocument/2006/relationships/slideLayout" Target="../slideLayouts/slideLayout552.xml"/><Relationship Id="rId9" Type="http://schemas.openxmlformats.org/officeDocument/2006/relationships/slideLayout" Target="../slideLayouts/slideLayout557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7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562.xml"/><Relationship Id="rId7" Type="http://schemas.openxmlformats.org/officeDocument/2006/relationships/slideLayout" Target="../slideLayouts/slideLayout566.xml"/><Relationship Id="rId12" Type="http://schemas.openxmlformats.org/officeDocument/2006/relationships/slideLayout" Target="../slideLayouts/slideLayout571.xml"/><Relationship Id="rId2" Type="http://schemas.openxmlformats.org/officeDocument/2006/relationships/slideLayout" Target="../slideLayouts/slideLayout561.xml"/><Relationship Id="rId1" Type="http://schemas.openxmlformats.org/officeDocument/2006/relationships/slideLayout" Target="../slideLayouts/slideLayout560.xml"/><Relationship Id="rId6" Type="http://schemas.openxmlformats.org/officeDocument/2006/relationships/slideLayout" Target="../slideLayouts/slideLayout565.xml"/><Relationship Id="rId11" Type="http://schemas.openxmlformats.org/officeDocument/2006/relationships/slideLayout" Target="../slideLayouts/slideLayout570.xml"/><Relationship Id="rId5" Type="http://schemas.openxmlformats.org/officeDocument/2006/relationships/slideLayout" Target="../slideLayouts/slideLayout564.xml"/><Relationship Id="rId10" Type="http://schemas.openxmlformats.org/officeDocument/2006/relationships/slideLayout" Target="../slideLayouts/slideLayout569.xml"/><Relationship Id="rId4" Type="http://schemas.openxmlformats.org/officeDocument/2006/relationships/slideLayout" Target="../slideLayouts/slideLayout563.xml"/><Relationship Id="rId9" Type="http://schemas.openxmlformats.org/officeDocument/2006/relationships/slideLayout" Target="../slideLayouts/slideLayout5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9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74.xml"/><Relationship Id="rId7" Type="http://schemas.openxmlformats.org/officeDocument/2006/relationships/slideLayout" Target="../slideLayouts/slideLayout578.xml"/><Relationship Id="rId12" Type="http://schemas.openxmlformats.org/officeDocument/2006/relationships/slideLayout" Target="../slideLayouts/slideLayout583.xml"/><Relationship Id="rId2" Type="http://schemas.openxmlformats.org/officeDocument/2006/relationships/slideLayout" Target="../slideLayouts/slideLayout573.xml"/><Relationship Id="rId1" Type="http://schemas.openxmlformats.org/officeDocument/2006/relationships/slideLayout" Target="../slideLayouts/slideLayout572.xml"/><Relationship Id="rId6" Type="http://schemas.openxmlformats.org/officeDocument/2006/relationships/slideLayout" Target="../slideLayouts/slideLayout577.xml"/><Relationship Id="rId11" Type="http://schemas.openxmlformats.org/officeDocument/2006/relationships/slideLayout" Target="../slideLayouts/slideLayout582.xml"/><Relationship Id="rId5" Type="http://schemas.openxmlformats.org/officeDocument/2006/relationships/slideLayout" Target="../slideLayouts/slideLayout576.xml"/><Relationship Id="rId10" Type="http://schemas.openxmlformats.org/officeDocument/2006/relationships/slideLayout" Target="../slideLayouts/slideLayout581.xml"/><Relationship Id="rId4" Type="http://schemas.openxmlformats.org/officeDocument/2006/relationships/slideLayout" Target="../slideLayouts/slideLayout575.xml"/><Relationship Id="rId9" Type="http://schemas.openxmlformats.org/officeDocument/2006/relationships/slideLayout" Target="../slideLayouts/slideLayout580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slideLayout" Target="../slideLayouts/slideLayout606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4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609.xml"/><Relationship Id="rId7" Type="http://schemas.openxmlformats.org/officeDocument/2006/relationships/slideLayout" Target="../slideLayouts/slideLayout613.xml"/><Relationship Id="rId12" Type="http://schemas.openxmlformats.org/officeDocument/2006/relationships/slideLayout" Target="../slideLayouts/slideLayout618.xml"/><Relationship Id="rId2" Type="http://schemas.openxmlformats.org/officeDocument/2006/relationships/slideLayout" Target="../slideLayouts/slideLayout608.xml"/><Relationship Id="rId1" Type="http://schemas.openxmlformats.org/officeDocument/2006/relationships/slideLayout" Target="../slideLayouts/slideLayout607.xml"/><Relationship Id="rId6" Type="http://schemas.openxmlformats.org/officeDocument/2006/relationships/slideLayout" Target="../slideLayouts/slideLayout612.xml"/><Relationship Id="rId11" Type="http://schemas.openxmlformats.org/officeDocument/2006/relationships/slideLayout" Target="../slideLayouts/slideLayout617.xml"/><Relationship Id="rId5" Type="http://schemas.openxmlformats.org/officeDocument/2006/relationships/slideLayout" Target="../slideLayouts/slideLayout611.xml"/><Relationship Id="rId10" Type="http://schemas.openxmlformats.org/officeDocument/2006/relationships/slideLayout" Target="../slideLayouts/slideLayout616.xml"/><Relationship Id="rId4" Type="http://schemas.openxmlformats.org/officeDocument/2006/relationships/slideLayout" Target="../slideLayouts/slideLayout610.xml"/><Relationship Id="rId9" Type="http://schemas.openxmlformats.org/officeDocument/2006/relationships/slideLayout" Target="../slideLayouts/slideLayout615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6.xml"/><Relationship Id="rId3" Type="http://schemas.openxmlformats.org/officeDocument/2006/relationships/slideLayout" Target="../slideLayouts/slideLayout621.xml"/><Relationship Id="rId7" Type="http://schemas.openxmlformats.org/officeDocument/2006/relationships/slideLayout" Target="../slideLayouts/slideLayout625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620.xml"/><Relationship Id="rId1" Type="http://schemas.openxmlformats.org/officeDocument/2006/relationships/slideLayout" Target="../slideLayouts/slideLayout619.xml"/><Relationship Id="rId6" Type="http://schemas.openxmlformats.org/officeDocument/2006/relationships/slideLayout" Target="../slideLayouts/slideLayout624.xml"/><Relationship Id="rId11" Type="http://schemas.openxmlformats.org/officeDocument/2006/relationships/slideLayout" Target="../slideLayouts/slideLayout629.xml"/><Relationship Id="rId5" Type="http://schemas.openxmlformats.org/officeDocument/2006/relationships/slideLayout" Target="../slideLayouts/slideLayout623.xml"/><Relationship Id="rId10" Type="http://schemas.openxmlformats.org/officeDocument/2006/relationships/slideLayout" Target="../slideLayouts/slideLayout628.xml"/><Relationship Id="rId4" Type="http://schemas.openxmlformats.org/officeDocument/2006/relationships/slideLayout" Target="../slideLayouts/slideLayout622.xml"/><Relationship Id="rId9" Type="http://schemas.openxmlformats.org/officeDocument/2006/relationships/slideLayout" Target="../slideLayouts/slideLayout627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7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632.xml"/><Relationship Id="rId7" Type="http://schemas.openxmlformats.org/officeDocument/2006/relationships/slideLayout" Target="../slideLayouts/slideLayout636.xml"/><Relationship Id="rId12" Type="http://schemas.openxmlformats.org/officeDocument/2006/relationships/slideLayout" Target="../slideLayouts/slideLayout641.xml"/><Relationship Id="rId2" Type="http://schemas.openxmlformats.org/officeDocument/2006/relationships/slideLayout" Target="../slideLayouts/slideLayout631.xml"/><Relationship Id="rId1" Type="http://schemas.openxmlformats.org/officeDocument/2006/relationships/slideLayout" Target="../slideLayouts/slideLayout630.xml"/><Relationship Id="rId6" Type="http://schemas.openxmlformats.org/officeDocument/2006/relationships/slideLayout" Target="../slideLayouts/slideLayout635.xml"/><Relationship Id="rId11" Type="http://schemas.openxmlformats.org/officeDocument/2006/relationships/slideLayout" Target="../slideLayouts/slideLayout640.xml"/><Relationship Id="rId5" Type="http://schemas.openxmlformats.org/officeDocument/2006/relationships/slideLayout" Target="../slideLayouts/slideLayout634.xml"/><Relationship Id="rId10" Type="http://schemas.openxmlformats.org/officeDocument/2006/relationships/slideLayout" Target="../slideLayouts/slideLayout639.xml"/><Relationship Id="rId4" Type="http://schemas.openxmlformats.org/officeDocument/2006/relationships/slideLayout" Target="../slideLayouts/slideLayout633.xml"/><Relationship Id="rId9" Type="http://schemas.openxmlformats.org/officeDocument/2006/relationships/slideLayout" Target="../slideLayouts/slideLayout638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9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44.xml"/><Relationship Id="rId7" Type="http://schemas.openxmlformats.org/officeDocument/2006/relationships/slideLayout" Target="../slideLayouts/slideLayout648.xml"/><Relationship Id="rId12" Type="http://schemas.openxmlformats.org/officeDocument/2006/relationships/slideLayout" Target="../slideLayouts/slideLayout653.xml"/><Relationship Id="rId2" Type="http://schemas.openxmlformats.org/officeDocument/2006/relationships/slideLayout" Target="../slideLayouts/slideLayout643.xml"/><Relationship Id="rId1" Type="http://schemas.openxmlformats.org/officeDocument/2006/relationships/slideLayout" Target="../slideLayouts/slideLayout642.xml"/><Relationship Id="rId6" Type="http://schemas.openxmlformats.org/officeDocument/2006/relationships/slideLayout" Target="../slideLayouts/slideLayout647.xml"/><Relationship Id="rId11" Type="http://schemas.openxmlformats.org/officeDocument/2006/relationships/slideLayout" Target="../slideLayouts/slideLayout652.xml"/><Relationship Id="rId5" Type="http://schemas.openxmlformats.org/officeDocument/2006/relationships/slideLayout" Target="../slideLayouts/slideLayout646.xml"/><Relationship Id="rId10" Type="http://schemas.openxmlformats.org/officeDocument/2006/relationships/slideLayout" Target="../slideLayouts/slideLayout651.xml"/><Relationship Id="rId4" Type="http://schemas.openxmlformats.org/officeDocument/2006/relationships/slideLayout" Target="../slideLayouts/slideLayout645.xml"/><Relationship Id="rId9" Type="http://schemas.openxmlformats.org/officeDocument/2006/relationships/slideLayout" Target="../slideLayouts/slideLayout650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1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56.xml"/><Relationship Id="rId7" Type="http://schemas.openxmlformats.org/officeDocument/2006/relationships/slideLayout" Target="../slideLayouts/slideLayout660.xml"/><Relationship Id="rId12" Type="http://schemas.openxmlformats.org/officeDocument/2006/relationships/slideLayout" Target="../slideLayouts/slideLayout665.xml"/><Relationship Id="rId2" Type="http://schemas.openxmlformats.org/officeDocument/2006/relationships/slideLayout" Target="../slideLayouts/slideLayout655.xml"/><Relationship Id="rId1" Type="http://schemas.openxmlformats.org/officeDocument/2006/relationships/slideLayout" Target="../slideLayouts/slideLayout654.xml"/><Relationship Id="rId6" Type="http://schemas.openxmlformats.org/officeDocument/2006/relationships/slideLayout" Target="../slideLayouts/slideLayout659.xml"/><Relationship Id="rId11" Type="http://schemas.openxmlformats.org/officeDocument/2006/relationships/slideLayout" Target="../slideLayouts/slideLayout664.xml"/><Relationship Id="rId5" Type="http://schemas.openxmlformats.org/officeDocument/2006/relationships/slideLayout" Target="../slideLayouts/slideLayout658.xml"/><Relationship Id="rId10" Type="http://schemas.openxmlformats.org/officeDocument/2006/relationships/slideLayout" Target="../slideLayouts/slideLayout663.xml"/><Relationship Id="rId4" Type="http://schemas.openxmlformats.org/officeDocument/2006/relationships/slideLayout" Target="../slideLayouts/slideLayout657.xml"/><Relationship Id="rId9" Type="http://schemas.openxmlformats.org/officeDocument/2006/relationships/slideLayout" Target="../slideLayouts/slideLayout662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3.xml"/><Relationship Id="rId3" Type="http://schemas.openxmlformats.org/officeDocument/2006/relationships/slideLayout" Target="../slideLayouts/slideLayout668.xml"/><Relationship Id="rId7" Type="http://schemas.openxmlformats.org/officeDocument/2006/relationships/slideLayout" Target="../slideLayouts/slideLayout672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67.xml"/><Relationship Id="rId1" Type="http://schemas.openxmlformats.org/officeDocument/2006/relationships/slideLayout" Target="../slideLayouts/slideLayout666.xml"/><Relationship Id="rId6" Type="http://schemas.openxmlformats.org/officeDocument/2006/relationships/slideLayout" Target="../slideLayouts/slideLayout671.xml"/><Relationship Id="rId11" Type="http://schemas.openxmlformats.org/officeDocument/2006/relationships/slideLayout" Target="../slideLayouts/slideLayout676.xml"/><Relationship Id="rId5" Type="http://schemas.openxmlformats.org/officeDocument/2006/relationships/slideLayout" Target="../slideLayouts/slideLayout670.xml"/><Relationship Id="rId10" Type="http://schemas.openxmlformats.org/officeDocument/2006/relationships/slideLayout" Target="../slideLayouts/slideLayout675.xml"/><Relationship Id="rId4" Type="http://schemas.openxmlformats.org/officeDocument/2006/relationships/slideLayout" Target="../slideLayouts/slideLayout669.xml"/><Relationship Id="rId9" Type="http://schemas.openxmlformats.org/officeDocument/2006/relationships/slideLayout" Target="../slideLayouts/slideLayout674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4.xml"/><Relationship Id="rId3" Type="http://schemas.openxmlformats.org/officeDocument/2006/relationships/slideLayout" Target="../slideLayouts/slideLayout679.xml"/><Relationship Id="rId7" Type="http://schemas.openxmlformats.org/officeDocument/2006/relationships/slideLayout" Target="../slideLayouts/slideLayout683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78.xml"/><Relationship Id="rId1" Type="http://schemas.openxmlformats.org/officeDocument/2006/relationships/slideLayout" Target="../slideLayouts/slideLayout677.xml"/><Relationship Id="rId6" Type="http://schemas.openxmlformats.org/officeDocument/2006/relationships/slideLayout" Target="../slideLayouts/slideLayout682.xml"/><Relationship Id="rId11" Type="http://schemas.openxmlformats.org/officeDocument/2006/relationships/slideLayout" Target="../slideLayouts/slideLayout687.xml"/><Relationship Id="rId5" Type="http://schemas.openxmlformats.org/officeDocument/2006/relationships/slideLayout" Target="../slideLayouts/slideLayout681.xml"/><Relationship Id="rId10" Type="http://schemas.openxmlformats.org/officeDocument/2006/relationships/slideLayout" Target="../slideLayouts/slideLayout686.xml"/><Relationship Id="rId4" Type="http://schemas.openxmlformats.org/officeDocument/2006/relationships/slideLayout" Target="../slideLayouts/slideLayout680.xml"/><Relationship Id="rId9" Type="http://schemas.openxmlformats.org/officeDocument/2006/relationships/slideLayout" Target="../slideLayouts/slideLayout68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5.xml"/><Relationship Id="rId13" Type="http://schemas.openxmlformats.org/officeDocument/2006/relationships/slideLayout" Target="../slideLayouts/slideLayout700.xml"/><Relationship Id="rId3" Type="http://schemas.openxmlformats.org/officeDocument/2006/relationships/slideLayout" Target="../slideLayouts/slideLayout690.xml"/><Relationship Id="rId7" Type="http://schemas.openxmlformats.org/officeDocument/2006/relationships/slideLayout" Target="../slideLayouts/slideLayout694.xml"/><Relationship Id="rId12" Type="http://schemas.openxmlformats.org/officeDocument/2006/relationships/slideLayout" Target="../slideLayouts/slideLayout699.xml"/><Relationship Id="rId2" Type="http://schemas.openxmlformats.org/officeDocument/2006/relationships/slideLayout" Target="../slideLayouts/slideLayout689.xml"/><Relationship Id="rId1" Type="http://schemas.openxmlformats.org/officeDocument/2006/relationships/slideLayout" Target="../slideLayouts/slideLayout688.xml"/><Relationship Id="rId6" Type="http://schemas.openxmlformats.org/officeDocument/2006/relationships/slideLayout" Target="../slideLayouts/slideLayout693.xml"/><Relationship Id="rId11" Type="http://schemas.openxmlformats.org/officeDocument/2006/relationships/slideLayout" Target="../slideLayouts/slideLayout698.xml"/><Relationship Id="rId5" Type="http://schemas.openxmlformats.org/officeDocument/2006/relationships/slideLayout" Target="../slideLayouts/slideLayout692.xml"/><Relationship Id="rId10" Type="http://schemas.openxmlformats.org/officeDocument/2006/relationships/slideLayout" Target="../slideLayouts/slideLayout697.xml"/><Relationship Id="rId4" Type="http://schemas.openxmlformats.org/officeDocument/2006/relationships/slideLayout" Target="../slideLayouts/slideLayout691.xml"/><Relationship Id="rId9" Type="http://schemas.openxmlformats.org/officeDocument/2006/relationships/slideLayout" Target="../slideLayouts/slideLayout696.xml"/><Relationship Id="rId14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8.xml"/><Relationship Id="rId3" Type="http://schemas.openxmlformats.org/officeDocument/2006/relationships/slideLayout" Target="../slideLayouts/slideLayout703.xml"/><Relationship Id="rId7" Type="http://schemas.openxmlformats.org/officeDocument/2006/relationships/slideLayout" Target="../slideLayouts/slideLayout707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702.xml"/><Relationship Id="rId1" Type="http://schemas.openxmlformats.org/officeDocument/2006/relationships/slideLayout" Target="../slideLayouts/slideLayout701.xml"/><Relationship Id="rId6" Type="http://schemas.openxmlformats.org/officeDocument/2006/relationships/slideLayout" Target="../slideLayouts/slideLayout706.xml"/><Relationship Id="rId11" Type="http://schemas.openxmlformats.org/officeDocument/2006/relationships/slideLayout" Target="../slideLayouts/slideLayout711.xml"/><Relationship Id="rId5" Type="http://schemas.openxmlformats.org/officeDocument/2006/relationships/slideLayout" Target="../slideLayouts/slideLayout705.xml"/><Relationship Id="rId10" Type="http://schemas.openxmlformats.org/officeDocument/2006/relationships/slideLayout" Target="../slideLayouts/slideLayout710.xml"/><Relationship Id="rId4" Type="http://schemas.openxmlformats.org/officeDocument/2006/relationships/slideLayout" Target="../slideLayouts/slideLayout704.xml"/><Relationship Id="rId9" Type="http://schemas.openxmlformats.org/officeDocument/2006/relationships/slideLayout" Target="../slideLayouts/slideLayout709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9.xml"/><Relationship Id="rId3" Type="http://schemas.openxmlformats.org/officeDocument/2006/relationships/slideLayout" Target="../slideLayouts/slideLayout714.xml"/><Relationship Id="rId7" Type="http://schemas.openxmlformats.org/officeDocument/2006/relationships/slideLayout" Target="../slideLayouts/slideLayout718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713.xml"/><Relationship Id="rId1" Type="http://schemas.openxmlformats.org/officeDocument/2006/relationships/slideLayout" Target="../slideLayouts/slideLayout712.xml"/><Relationship Id="rId6" Type="http://schemas.openxmlformats.org/officeDocument/2006/relationships/slideLayout" Target="../slideLayouts/slideLayout717.xml"/><Relationship Id="rId11" Type="http://schemas.openxmlformats.org/officeDocument/2006/relationships/slideLayout" Target="../slideLayouts/slideLayout722.xml"/><Relationship Id="rId5" Type="http://schemas.openxmlformats.org/officeDocument/2006/relationships/slideLayout" Target="../slideLayouts/slideLayout716.xml"/><Relationship Id="rId10" Type="http://schemas.openxmlformats.org/officeDocument/2006/relationships/slideLayout" Target="../slideLayouts/slideLayout721.xml"/><Relationship Id="rId4" Type="http://schemas.openxmlformats.org/officeDocument/2006/relationships/slideLayout" Target="../slideLayouts/slideLayout715.xml"/><Relationship Id="rId9" Type="http://schemas.openxmlformats.org/officeDocument/2006/relationships/slideLayout" Target="../slideLayouts/slideLayout720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0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725.xml"/><Relationship Id="rId7" Type="http://schemas.openxmlformats.org/officeDocument/2006/relationships/slideLayout" Target="../slideLayouts/slideLayout729.xml"/><Relationship Id="rId12" Type="http://schemas.openxmlformats.org/officeDocument/2006/relationships/slideLayout" Target="../slideLayouts/slideLayout734.xml"/><Relationship Id="rId2" Type="http://schemas.openxmlformats.org/officeDocument/2006/relationships/slideLayout" Target="../slideLayouts/slideLayout724.xml"/><Relationship Id="rId1" Type="http://schemas.openxmlformats.org/officeDocument/2006/relationships/slideLayout" Target="../slideLayouts/slideLayout723.xml"/><Relationship Id="rId6" Type="http://schemas.openxmlformats.org/officeDocument/2006/relationships/slideLayout" Target="../slideLayouts/slideLayout728.xml"/><Relationship Id="rId11" Type="http://schemas.openxmlformats.org/officeDocument/2006/relationships/slideLayout" Target="../slideLayouts/slideLayout733.xml"/><Relationship Id="rId5" Type="http://schemas.openxmlformats.org/officeDocument/2006/relationships/slideLayout" Target="../slideLayouts/slideLayout727.xml"/><Relationship Id="rId10" Type="http://schemas.openxmlformats.org/officeDocument/2006/relationships/slideLayout" Target="../slideLayouts/slideLayout732.xml"/><Relationship Id="rId4" Type="http://schemas.openxmlformats.org/officeDocument/2006/relationships/slideLayout" Target="../slideLayouts/slideLayout726.xml"/><Relationship Id="rId9" Type="http://schemas.openxmlformats.org/officeDocument/2006/relationships/slideLayout" Target="../slideLayouts/slideLayout73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2.xml"/><Relationship Id="rId13" Type="http://schemas.openxmlformats.org/officeDocument/2006/relationships/slideLayout" Target="../slideLayouts/slideLayout747.xml"/><Relationship Id="rId3" Type="http://schemas.openxmlformats.org/officeDocument/2006/relationships/slideLayout" Target="../slideLayouts/slideLayout737.xml"/><Relationship Id="rId7" Type="http://schemas.openxmlformats.org/officeDocument/2006/relationships/slideLayout" Target="../slideLayouts/slideLayout741.xml"/><Relationship Id="rId12" Type="http://schemas.openxmlformats.org/officeDocument/2006/relationships/slideLayout" Target="../slideLayouts/slideLayout746.xml"/><Relationship Id="rId2" Type="http://schemas.openxmlformats.org/officeDocument/2006/relationships/slideLayout" Target="../slideLayouts/slideLayout736.xml"/><Relationship Id="rId1" Type="http://schemas.openxmlformats.org/officeDocument/2006/relationships/slideLayout" Target="../slideLayouts/slideLayout735.xml"/><Relationship Id="rId6" Type="http://schemas.openxmlformats.org/officeDocument/2006/relationships/slideLayout" Target="../slideLayouts/slideLayout740.xml"/><Relationship Id="rId11" Type="http://schemas.openxmlformats.org/officeDocument/2006/relationships/slideLayout" Target="../slideLayouts/slideLayout745.xml"/><Relationship Id="rId5" Type="http://schemas.openxmlformats.org/officeDocument/2006/relationships/slideLayout" Target="../slideLayouts/slideLayout739.xml"/><Relationship Id="rId10" Type="http://schemas.openxmlformats.org/officeDocument/2006/relationships/slideLayout" Target="../slideLayouts/slideLayout744.xml"/><Relationship Id="rId4" Type="http://schemas.openxmlformats.org/officeDocument/2006/relationships/slideLayout" Target="../slideLayouts/slideLayout738.xml"/><Relationship Id="rId9" Type="http://schemas.openxmlformats.org/officeDocument/2006/relationships/slideLayout" Target="../slideLayouts/slideLayout743.xml"/><Relationship Id="rId14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5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750.xml"/><Relationship Id="rId7" Type="http://schemas.openxmlformats.org/officeDocument/2006/relationships/slideLayout" Target="../slideLayouts/slideLayout754.xml"/><Relationship Id="rId12" Type="http://schemas.openxmlformats.org/officeDocument/2006/relationships/slideLayout" Target="../slideLayouts/slideLayout759.xml"/><Relationship Id="rId2" Type="http://schemas.openxmlformats.org/officeDocument/2006/relationships/slideLayout" Target="../slideLayouts/slideLayout749.xml"/><Relationship Id="rId1" Type="http://schemas.openxmlformats.org/officeDocument/2006/relationships/slideLayout" Target="../slideLayouts/slideLayout748.xml"/><Relationship Id="rId6" Type="http://schemas.openxmlformats.org/officeDocument/2006/relationships/slideLayout" Target="../slideLayouts/slideLayout753.xml"/><Relationship Id="rId11" Type="http://schemas.openxmlformats.org/officeDocument/2006/relationships/slideLayout" Target="../slideLayouts/slideLayout758.xml"/><Relationship Id="rId5" Type="http://schemas.openxmlformats.org/officeDocument/2006/relationships/slideLayout" Target="../slideLayouts/slideLayout752.xml"/><Relationship Id="rId10" Type="http://schemas.openxmlformats.org/officeDocument/2006/relationships/slideLayout" Target="../slideLayouts/slideLayout757.xml"/><Relationship Id="rId4" Type="http://schemas.openxmlformats.org/officeDocument/2006/relationships/slideLayout" Target="../slideLayouts/slideLayout751.xml"/><Relationship Id="rId9" Type="http://schemas.openxmlformats.org/officeDocument/2006/relationships/slideLayout" Target="../slideLayouts/slideLayout756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7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762.xml"/><Relationship Id="rId7" Type="http://schemas.openxmlformats.org/officeDocument/2006/relationships/slideLayout" Target="../slideLayouts/slideLayout766.xml"/><Relationship Id="rId12" Type="http://schemas.openxmlformats.org/officeDocument/2006/relationships/slideLayout" Target="../slideLayouts/slideLayout771.xml"/><Relationship Id="rId2" Type="http://schemas.openxmlformats.org/officeDocument/2006/relationships/slideLayout" Target="../slideLayouts/slideLayout761.xml"/><Relationship Id="rId1" Type="http://schemas.openxmlformats.org/officeDocument/2006/relationships/slideLayout" Target="../slideLayouts/slideLayout760.xml"/><Relationship Id="rId6" Type="http://schemas.openxmlformats.org/officeDocument/2006/relationships/slideLayout" Target="../slideLayouts/slideLayout765.xml"/><Relationship Id="rId11" Type="http://schemas.openxmlformats.org/officeDocument/2006/relationships/slideLayout" Target="../slideLayouts/slideLayout770.xml"/><Relationship Id="rId5" Type="http://schemas.openxmlformats.org/officeDocument/2006/relationships/slideLayout" Target="../slideLayouts/slideLayout764.xml"/><Relationship Id="rId10" Type="http://schemas.openxmlformats.org/officeDocument/2006/relationships/slideLayout" Target="../slideLayouts/slideLayout769.xml"/><Relationship Id="rId4" Type="http://schemas.openxmlformats.org/officeDocument/2006/relationships/slideLayout" Target="../slideLayouts/slideLayout763.xml"/><Relationship Id="rId9" Type="http://schemas.openxmlformats.org/officeDocument/2006/relationships/slideLayout" Target="../slideLayouts/slideLayout768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9.xml"/><Relationship Id="rId3" Type="http://schemas.openxmlformats.org/officeDocument/2006/relationships/slideLayout" Target="../slideLayouts/slideLayout774.xml"/><Relationship Id="rId7" Type="http://schemas.openxmlformats.org/officeDocument/2006/relationships/slideLayout" Target="../slideLayouts/slideLayout778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73.xml"/><Relationship Id="rId1" Type="http://schemas.openxmlformats.org/officeDocument/2006/relationships/slideLayout" Target="../slideLayouts/slideLayout772.xml"/><Relationship Id="rId6" Type="http://schemas.openxmlformats.org/officeDocument/2006/relationships/slideLayout" Target="../slideLayouts/slideLayout777.xml"/><Relationship Id="rId11" Type="http://schemas.openxmlformats.org/officeDocument/2006/relationships/slideLayout" Target="../slideLayouts/slideLayout782.xml"/><Relationship Id="rId5" Type="http://schemas.openxmlformats.org/officeDocument/2006/relationships/slideLayout" Target="../slideLayouts/slideLayout776.xml"/><Relationship Id="rId10" Type="http://schemas.openxmlformats.org/officeDocument/2006/relationships/slideLayout" Target="../slideLayouts/slideLayout781.xml"/><Relationship Id="rId4" Type="http://schemas.openxmlformats.org/officeDocument/2006/relationships/slideLayout" Target="../slideLayouts/slideLayout775.xml"/><Relationship Id="rId9" Type="http://schemas.openxmlformats.org/officeDocument/2006/relationships/slideLayout" Target="../slideLayouts/slideLayout780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0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785.xml"/><Relationship Id="rId7" Type="http://schemas.openxmlformats.org/officeDocument/2006/relationships/slideLayout" Target="../slideLayouts/slideLayout789.xml"/><Relationship Id="rId12" Type="http://schemas.openxmlformats.org/officeDocument/2006/relationships/slideLayout" Target="../slideLayouts/slideLayout794.xml"/><Relationship Id="rId2" Type="http://schemas.openxmlformats.org/officeDocument/2006/relationships/slideLayout" Target="../slideLayouts/slideLayout784.xml"/><Relationship Id="rId1" Type="http://schemas.openxmlformats.org/officeDocument/2006/relationships/slideLayout" Target="../slideLayouts/slideLayout783.xml"/><Relationship Id="rId6" Type="http://schemas.openxmlformats.org/officeDocument/2006/relationships/slideLayout" Target="../slideLayouts/slideLayout788.xml"/><Relationship Id="rId11" Type="http://schemas.openxmlformats.org/officeDocument/2006/relationships/slideLayout" Target="../slideLayouts/slideLayout793.xml"/><Relationship Id="rId5" Type="http://schemas.openxmlformats.org/officeDocument/2006/relationships/slideLayout" Target="../slideLayouts/slideLayout787.xml"/><Relationship Id="rId10" Type="http://schemas.openxmlformats.org/officeDocument/2006/relationships/slideLayout" Target="../slideLayouts/slideLayout792.xml"/><Relationship Id="rId4" Type="http://schemas.openxmlformats.org/officeDocument/2006/relationships/slideLayout" Target="../slideLayouts/slideLayout786.xml"/><Relationship Id="rId9" Type="http://schemas.openxmlformats.org/officeDocument/2006/relationships/slideLayout" Target="../slideLayouts/slideLayout791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2.xml"/><Relationship Id="rId13" Type="http://schemas.openxmlformats.org/officeDocument/2006/relationships/theme" Target="../theme/theme69.xml"/><Relationship Id="rId3" Type="http://schemas.openxmlformats.org/officeDocument/2006/relationships/slideLayout" Target="../slideLayouts/slideLayout797.xml"/><Relationship Id="rId7" Type="http://schemas.openxmlformats.org/officeDocument/2006/relationships/slideLayout" Target="../slideLayouts/slideLayout801.xml"/><Relationship Id="rId12" Type="http://schemas.openxmlformats.org/officeDocument/2006/relationships/slideLayout" Target="../slideLayouts/slideLayout806.xml"/><Relationship Id="rId2" Type="http://schemas.openxmlformats.org/officeDocument/2006/relationships/slideLayout" Target="../slideLayouts/slideLayout796.xml"/><Relationship Id="rId1" Type="http://schemas.openxmlformats.org/officeDocument/2006/relationships/slideLayout" Target="../slideLayouts/slideLayout795.xml"/><Relationship Id="rId6" Type="http://schemas.openxmlformats.org/officeDocument/2006/relationships/slideLayout" Target="../slideLayouts/slideLayout800.xml"/><Relationship Id="rId11" Type="http://schemas.openxmlformats.org/officeDocument/2006/relationships/slideLayout" Target="../slideLayouts/slideLayout805.xml"/><Relationship Id="rId5" Type="http://schemas.openxmlformats.org/officeDocument/2006/relationships/slideLayout" Target="../slideLayouts/slideLayout799.xml"/><Relationship Id="rId10" Type="http://schemas.openxmlformats.org/officeDocument/2006/relationships/slideLayout" Target="../slideLayouts/slideLayout804.xml"/><Relationship Id="rId4" Type="http://schemas.openxmlformats.org/officeDocument/2006/relationships/slideLayout" Target="../slideLayouts/slideLayout798.xml"/><Relationship Id="rId9" Type="http://schemas.openxmlformats.org/officeDocument/2006/relationships/slideLayout" Target="../slideLayouts/slideLayout80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4.xml"/><Relationship Id="rId13" Type="http://schemas.openxmlformats.org/officeDocument/2006/relationships/theme" Target="../theme/theme70.xml"/><Relationship Id="rId3" Type="http://schemas.openxmlformats.org/officeDocument/2006/relationships/slideLayout" Target="../slideLayouts/slideLayout809.xml"/><Relationship Id="rId7" Type="http://schemas.openxmlformats.org/officeDocument/2006/relationships/slideLayout" Target="../slideLayouts/slideLayout813.xml"/><Relationship Id="rId12" Type="http://schemas.openxmlformats.org/officeDocument/2006/relationships/slideLayout" Target="../slideLayouts/slideLayout818.xml"/><Relationship Id="rId2" Type="http://schemas.openxmlformats.org/officeDocument/2006/relationships/slideLayout" Target="../slideLayouts/slideLayout808.xml"/><Relationship Id="rId1" Type="http://schemas.openxmlformats.org/officeDocument/2006/relationships/slideLayout" Target="../slideLayouts/slideLayout807.xml"/><Relationship Id="rId6" Type="http://schemas.openxmlformats.org/officeDocument/2006/relationships/slideLayout" Target="../slideLayouts/slideLayout812.xml"/><Relationship Id="rId11" Type="http://schemas.openxmlformats.org/officeDocument/2006/relationships/slideLayout" Target="../slideLayouts/slideLayout817.xml"/><Relationship Id="rId5" Type="http://schemas.openxmlformats.org/officeDocument/2006/relationships/slideLayout" Target="../slideLayouts/slideLayout811.xml"/><Relationship Id="rId10" Type="http://schemas.openxmlformats.org/officeDocument/2006/relationships/slideLayout" Target="../slideLayouts/slideLayout816.xml"/><Relationship Id="rId4" Type="http://schemas.openxmlformats.org/officeDocument/2006/relationships/slideLayout" Target="../slideLayouts/slideLayout810.xml"/><Relationship Id="rId9" Type="http://schemas.openxmlformats.org/officeDocument/2006/relationships/slideLayout" Target="../slideLayouts/slideLayout815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6.xml"/><Relationship Id="rId13" Type="http://schemas.openxmlformats.org/officeDocument/2006/relationships/theme" Target="../theme/theme71.xml"/><Relationship Id="rId3" Type="http://schemas.openxmlformats.org/officeDocument/2006/relationships/slideLayout" Target="../slideLayouts/slideLayout821.xml"/><Relationship Id="rId7" Type="http://schemas.openxmlformats.org/officeDocument/2006/relationships/slideLayout" Target="../slideLayouts/slideLayout825.xml"/><Relationship Id="rId12" Type="http://schemas.openxmlformats.org/officeDocument/2006/relationships/slideLayout" Target="../slideLayouts/slideLayout830.xml"/><Relationship Id="rId2" Type="http://schemas.openxmlformats.org/officeDocument/2006/relationships/slideLayout" Target="../slideLayouts/slideLayout820.xml"/><Relationship Id="rId1" Type="http://schemas.openxmlformats.org/officeDocument/2006/relationships/slideLayout" Target="../slideLayouts/slideLayout819.xml"/><Relationship Id="rId6" Type="http://schemas.openxmlformats.org/officeDocument/2006/relationships/slideLayout" Target="../slideLayouts/slideLayout824.xml"/><Relationship Id="rId11" Type="http://schemas.openxmlformats.org/officeDocument/2006/relationships/slideLayout" Target="../slideLayouts/slideLayout829.xml"/><Relationship Id="rId5" Type="http://schemas.openxmlformats.org/officeDocument/2006/relationships/slideLayout" Target="../slideLayouts/slideLayout823.xml"/><Relationship Id="rId10" Type="http://schemas.openxmlformats.org/officeDocument/2006/relationships/slideLayout" Target="../slideLayouts/slideLayout828.xml"/><Relationship Id="rId4" Type="http://schemas.openxmlformats.org/officeDocument/2006/relationships/slideLayout" Target="../slideLayouts/slideLayout822.xml"/><Relationship Id="rId9" Type="http://schemas.openxmlformats.org/officeDocument/2006/relationships/slideLayout" Target="../slideLayouts/slideLayout827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8.xml"/><Relationship Id="rId13" Type="http://schemas.openxmlformats.org/officeDocument/2006/relationships/theme" Target="../theme/theme72.xml"/><Relationship Id="rId3" Type="http://schemas.openxmlformats.org/officeDocument/2006/relationships/slideLayout" Target="../slideLayouts/slideLayout833.xml"/><Relationship Id="rId7" Type="http://schemas.openxmlformats.org/officeDocument/2006/relationships/slideLayout" Target="../slideLayouts/slideLayout837.xml"/><Relationship Id="rId12" Type="http://schemas.openxmlformats.org/officeDocument/2006/relationships/slideLayout" Target="../slideLayouts/slideLayout842.xml"/><Relationship Id="rId2" Type="http://schemas.openxmlformats.org/officeDocument/2006/relationships/slideLayout" Target="../slideLayouts/slideLayout832.xml"/><Relationship Id="rId1" Type="http://schemas.openxmlformats.org/officeDocument/2006/relationships/slideLayout" Target="../slideLayouts/slideLayout831.xml"/><Relationship Id="rId6" Type="http://schemas.openxmlformats.org/officeDocument/2006/relationships/slideLayout" Target="../slideLayouts/slideLayout836.xml"/><Relationship Id="rId11" Type="http://schemas.openxmlformats.org/officeDocument/2006/relationships/slideLayout" Target="../slideLayouts/slideLayout841.xml"/><Relationship Id="rId5" Type="http://schemas.openxmlformats.org/officeDocument/2006/relationships/slideLayout" Target="../slideLayouts/slideLayout835.xml"/><Relationship Id="rId10" Type="http://schemas.openxmlformats.org/officeDocument/2006/relationships/slideLayout" Target="../slideLayouts/slideLayout840.xml"/><Relationship Id="rId4" Type="http://schemas.openxmlformats.org/officeDocument/2006/relationships/slideLayout" Target="../slideLayouts/slideLayout834.xml"/><Relationship Id="rId9" Type="http://schemas.openxmlformats.org/officeDocument/2006/relationships/slideLayout" Target="../slideLayouts/slideLayout839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0.xml"/><Relationship Id="rId13" Type="http://schemas.openxmlformats.org/officeDocument/2006/relationships/theme" Target="../theme/theme73.xml"/><Relationship Id="rId3" Type="http://schemas.openxmlformats.org/officeDocument/2006/relationships/slideLayout" Target="../slideLayouts/slideLayout845.xml"/><Relationship Id="rId7" Type="http://schemas.openxmlformats.org/officeDocument/2006/relationships/slideLayout" Target="../slideLayouts/slideLayout849.xml"/><Relationship Id="rId12" Type="http://schemas.openxmlformats.org/officeDocument/2006/relationships/slideLayout" Target="../slideLayouts/slideLayout854.xml"/><Relationship Id="rId2" Type="http://schemas.openxmlformats.org/officeDocument/2006/relationships/slideLayout" Target="../slideLayouts/slideLayout844.xml"/><Relationship Id="rId1" Type="http://schemas.openxmlformats.org/officeDocument/2006/relationships/slideLayout" Target="../slideLayouts/slideLayout843.xml"/><Relationship Id="rId6" Type="http://schemas.openxmlformats.org/officeDocument/2006/relationships/slideLayout" Target="../slideLayouts/slideLayout848.xml"/><Relationship Id="rId11" Type="http://schemas.openxmlformats.org/officeDocument/2006/relationships/slideLayout" Target="../slideLayouts/slideLayout853.xml"/><Relationship Id="rId5" Type="http://schemas.openxmlformats.org/officeDocument/2006/relationships/slideLayout" Target="../slideLayouts/slideLayout847.xml"/><Relationship Id="rId10" Type="http://schemas.openxmlformats.org/officeDocument/2006/relationships/slideLayout" Target="../slideLayouts/slideLayout852.xml"/><Relationship Id="rId4" Type="http://schemas.openxmlformats.org/officeDocument/2006/relationships/slideLayout" Target="../slideLayouts/slideLayout846.xml"/><Relationship Id="rId9" Type="http://schemas.openxmlformats.org/officeDocument/2006/relationships/slideLayout" Target="../slideLayouts/slideLayout851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2.xml"/><Relationship Id="rId3" Type="http://schemas.openxmlformats.org/officeDocument/2006/relationships/slideLayout" Target="../slideLayouts/slideLayout857.xml"/><Relationship Id="rId7" Type="http://schemas.openxmlformats.org/officeDocument/2006/relationships/slideLayout" Target="../slideLayouts/slideLayout861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56.xml"/><Relationship Id="rId1" Type="http://schemas.openxmlformats.org/officeDocument/2006/relationships/slideLayout" Target="../slideLayouts/slideLayout855.xml"/><Relationship Id="rId6" Type="http://schemas.openxmlformats.org/officeDocument/2006/relationships/slideLayout" Target="../slideLayouts/slideLayout860.xml"/><Relationship Id="rId11" Type="http://schemas.openxmlformats.org/officeDocument/2006/relationships/slideLayout" Target="../slideLayouts/slideLayout865.xml"/><Relationship Id="rId5" Type="http://schemas.openxmlformats.org/officeDocument/2006/relationships/slideLayout" Target="../slideLayouts/slideLayout859.xml"/><Relationship Id="rId10" Type="http://schemas.openxmlformats.org/officeDocument/2006/relationships/slideLayout" Target="../slideLayouts/slideLayout864.xml"/><Relationship Id="rId4" Type="http://schemas.openxmlformats.org/officeDocument/2006/relationships/slideLayout" Target="../slideLayouts/slideLayout858.xml"/><Relationship Id="rId9" Type="http://schemas.openxmlformats.org/officeDocument/2006/relationships/slideLayout" Target="../slideLayouts/slideLayout863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3.xml"/><Relationship Id="rId13" Type="http://schemas.openxmlformats.org/officeDocument/2006/relationships/theme" Target="../theme/theme75.xml"/><Relationship Id="rId3" Type="http://schemas.openxmlformats.org/officeDocument/2006/relationships/slideLayout" Target="../slideLayouts/slideLayout868.xml"/><Relationship Id="rId7" Type="http://schemas.openxmlformats.org/officeDocument/2006/relationships/slideLayout" Target="../slideLayouts/slideLayout872.xml"/><Relationship Id="rId12" Type="http://schemas.openxmlformats.org/officeDocument/2006/relationships/slideLayout" Target="../slideLayouts/slideLayout877.xml"/><Relationship Id="rId2" Type="http://schemas.openxmlformats.org/officeDocument/2006/relationships/slideLayout" Target="../slideLayouts/slideLayout867.xml"/><Relationship Id="rId1" Type="http://schemas.openxmlformats.org/officeDocument/2006/relationships/slideLayout" Target="../slideLayouts/slideLayout866.xml"/><Relationship Id="rId6" Type="http://schemas.openxmlformats.org/officeDocument/2006/relationships/slideLayout" Target="../slideLayouts/slideLayout871.xml"/><Relationship Id="rId11" Type="http://schemas.openxmlformats.org/officeDocument/2006/relationships/slideLayout" Target="../slideLayouts/slideLayout876.xml"/><Relationship Id="rId5" Type="http://schemas.openxmlformats.org/officeDocument/2006/relationships/slideLayout" Target="../slideLayouts/slideLayout870.xml"/><Relationship Id="rId10" Type="http://schemas.openxmlformats.org/officeDocument/2006/relationships/slideLayout" Target="../slideLayouts/slideLayout875.xml"/><Relationship Id="rId4" Type="http://schemas.openxmlformats.org/officeDocument/2006/relationships/slideLayout" Target="../slideLayouts/slideLayout869.xml"/><Relationship Id="rId9" Type="http://schemas.openxmlformats.org/officeDocument/2006/relationships/slideLayout" Target="../slideLayouts/slideLayout874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5.xml"/><Relationship Id="rId3" Type="http://schemas.openxmlformats.org/officeDocument/2006/relationships/slideLayout" Target="../slideLayouts/slideLayout880.xml"/><Relationship Id="rId7" Type="http://schemas.openxmlformats.org/officeDocument/2006/relationships/slideLayout" Target="../slideLayouts/slideLayout884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79.xml"/><Relationship Id="rId1" Type="http://schemas.openxmlformats.org/officeDocument/2006/relationships/slideLayout" Target="../slideLayouts/slideLayout878.xml"/><Relationship Id="rId6" Type="http://schemas.openxmlformats.org/officeDocument/2006/relationships/slideLayout" Target="../slideLayouts/slideLayout883.xml"/><Relationship Id="rId11" Type="http://schemas.openxmlformats.org/officeDocument/2006/relationships/slideLayout" Target="../slideLayouts/slideLayout888.xml"/><Relationship Id="rId5" Type="http://schemas.openxmlformats.org/officeDocument/2006/relationships/slideLayout" Target="../slideLayouts/slideLayout882.xml"/><Relationship Id="rId10" Type="http://schemas.openxmlformats.org/officeDocument/2006/relationships/slideLayout" Target="../slideLayouts/slideLayout887.xml"/><Relationship Id="rId4" Type="http://schemas.openxmlformats.org/officeDocument/2006/relationships/slideLayout" Target="../slideLayouts/slideLayout881.xml"/><Relationship Id="rId9" Type="http://schemas.openxmlformats.org/officeDocument/2006/relationships/slideLayout" Target="../slideLayouts/slideLayout886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6.xml"/><Relationship Id="rId3" Type="http://schemas.openxmlformats.org/officeDocument/2006/relationships/slideLayout" Target="../slideLayouts/slideLayout891.xml"/><Relationship Id="rId7" Type="http://schemas.openxmlformats.org/officeDocument/2006/relationships/slideLayout" Target="../slideLayouts/slideLayout895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90.xml"/><Relationship Id="rId1" Type="http://schemas.openxmlformats.org/officeDocument/2006/relationships/slideLayout" Target="../slideLayouts/slideLayout889.xml"/><Relationship Id="rId6" Type="http://schemas.openxmlformats.org/officeDocument/2006/relationships/slideLayout" Target="../slideLayouts/slideLayout894.xml"/><Relationship Id="rId11" Type="http://schemas.openxmlformats.org/officeDocument/2006/relationships/slideLayout" Target="../slideLayouts/slideLayout899.xml"/><Relationship Id="rId5" Type="http://schemas.openxmlformats.org/officeDocument/2006/relationships/slideLayout" Target="../slideLayouts/slideLayout893.xml"/><Relationship Id="rId10" Type="http://schemas.openxmlformats.org/officeDocument/2006/relationships/slideLayout" Target="../slideLayouts/slideLayout898.xml"/><Relationship Id="rId4" Type="http://schemas.openxmlformats.org/officeDocument/2006/relationships/slideLayout" Target="../slideLayouts/slideLayout892.xml"/><Relationship Id="rId9" Type="http://schemas.openxmlformats.org/officeDocument/2006/relationships/slideLayout" Target="../slideLayouts/slideLayout897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7.xml"/><Relationship Id="rId3" Type="http://schemas.openxmlformats.org/officeDocument/2006/relationships/slideLayout" Target="../slideLayouts/slideLayout902.xml"/><Relationship Id="rId7" Type="http://schemas.openxmlformats.org/officeDocument/2006/relationships/slideLayout" Target="../slideLayouts/slideLayout906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901.xml"/><Relationship Id="rId1" Type="http://schemas.openxmlformats.org/officeDocument/2006/relationships/slideLayout" Target="../slideLayouts/slideLayout900.xml"/><Relationship Id="rId6" Type="http://schemas.openxmlformats.org/officeDocument/2006/relationships/slideLayout" Target="../slideLayouts/slideLayout905.xml"/><Relationship Id="rId11" Type="http://schemas.openxmlformats.org/officeDocument/2006/relationships/slideLayout" Target="../slideLayouts/slideLayout910.xml"/><Relationship Id="rId5" Type="http://schemas.openxmlformats.org/officeDocument/2006/relationships/slideLayout" Target="../slideLayouts/slideLayout904.xml"/><Relationship Id="rId10" Type="http://schemas.openxmlformats.org/officeDocument/2006/relationships/slideLayout" Target="../slideLayouts/slideLayout909.xml"/><Relationship Id="rId4" Type="http://schemas.openxmlformats.org/officeDocument/2006/relationships/slideLayout" Target="../slideLayouts/slideLayout903.xml"/><Relationship Id="rId9" Type="http://schemas.openxmlformats.org/officeDocument/2006/relationships/slideLayout" Target="../slideLayouts/slideLayout908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8.xml"/><Relationship Id="rId3" Type="http://schemas.openxmlformats.org/officeDocument/2006/relationships/slideLayout" Target="../slideLayouts/slideLayout913.xml"/><Relationship Id="rId7" Type="http://schemas.openxmlformats.org/officeDocument/2006/relationships/slideLayout" Target="../slideLayouts/slideLayout917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912.xml"/><Relationship Id="rId1" Type="http://schemas.openxmlformats.org/officeDocument/2006/relationships/slideLayout" Target="../slideLayouts/slideLayout911.xml"/><Relationship Id="rId6" Type="http://schemas.openxmlformats.org/officeDocument/2006/relationships/slideLayout" Target="../slideLayouts/slideLayout916.xml"/><Relationship Id="rId11" Type="http://schemas.openxmlformats.org/officeDocument/2006/relationships/slideLayout" Target="../slideLayouts/slideLayout921.xml"/><Relationship Id="rId5" Type="http://schemas.openxmlformats.org/officeDocument/2006/relationships/slideLayout" Target="../slideLayouts/slideLayout915.xml"/><Relationship Id="rId10" Type="http://schemas.openxmlformats.org/officeDocument/2006/relationships/slideLayout" Target="../slideLayouts/slideLayout920.xml"/><Relationship Id="rId4" Type="http://schemas.openxmlformats.org/officeDocument/2006/relationships/slideLayout" Target="../slideLayouts/slideLayout914.xml"/><Relationship Id="rId9" Type="http://schemas.openxmlformats.org/officeDocument/2006/relationships/slideLayout" Target="../slideLayouts/slideLayout91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9.xml"/><Relationship Id="rId13" Type="http://schemas.openxmlformats.org/officeDocument/2006/relationships/theme" Target="../theme/theme80.xml"/><Relationship Id="rId3" Type="http://schemas.openxmlformats.org/officeDocument/2006/relationships/slideLayout" Target="../slideLayouts/slideLayout924.xml"/><Relationship Id="rId7" Type="http://schemas.openxmlformats.org/officeDocument/2006/relationships/slideLayout" Target="../slideLayouts/slideLayout928.xml"/><Relationship Id="rId12" Type="http://schemas.openxmlformats.org/officeDocument/2006/relationships/slideLayout" Target="../slideLayouts/slideLayout933.xml"/><Relationship Id="rId2" Type="http://schemas.openxmlformats.org/officeDocument/2006/relationships/slideLayout" Target="../slideLayouts/slideLayout923.xml"/><Relationship Id="rId1" Type="http://schemas.openxmlformats.org/officeDocument/2006/relationships/slideLayout" Target="../slideLayouts/slideLayout922.xml"/><Relationship Id="rId6" Type="http://schemas.openxmlformats.org/officeDocument/2006/relationships/slideLayout" Target="../slideLayouts/slideLayout927.xml"/><Relationship Id="rId11" Type="http://schemas.openxmlformats.org/officeDocument/2006/relationships/slideLayout" Target="../slideLayouts/slideLayout932.xml"/><Relationship Id="rId5" Type="http://schemas.openxmlformats.org/officeDocument/2006/relationships/slideLayout" Target="../slideLayouts/slideLayout926.xml"/><Relationship Id="rId10" Type="http://schemas.openxmlformats.org/officeDocument/2006/relationships/slideLayout" Target="../slideLayouts/slideLayout931.xml"/><Relationship Id="rId4" Type="http://schemas.openxmlformats.org/officeDocument/2006/relationships/slideLayout" Target="../slideLayouts/slideLayout925.xml"/><Relationship Id="rId9" Type="http://schemas.openxmlformats.org/officeDocument/2006/relationships/slideLayout" Target="../slideLayouts/slideLayout930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1.xml"/><Relationship Id="rId13" Type="http://schemas.openxmlformats.org/officeDocument/2006/relationships/theme" Target="../theme/theme81.xml"/><Relationship Id="rId3" Type="http://schemas.openxmlformats.org/officeDocument/2006/relationships/slideLayout" Target="../slideLayouts/slideLayout936.xml"/><Relationship Id="rId7" Type="http://schemas.openxmlformats.org/officeDocument/2006/relationships/slideLayout" Target="../slideLayouts/slideLayout940.xml"/><Relationship Id="rId12" Type="http://schemas.openxmlformats.org/officeDocument/2006/relationships/slideLayout" Target="../slideLayouts/slideLayout945.xml"/><Relationship Id="rId2" Type="http://schemas.openxmlformats.org/officeDocument/2006/relationships/slideLayout" Target="../slideLayouts/slideLayout935.xml"/><Relationship Id="rId1" Type="http://schemas.openxmlformats.org/officeDocument/2006/relationships/slideLayout" Target="../slideLayouts/slideLayout934.xml"/><Relationship Id="rId6" Type="http://schemas.openxmlformats.org/officeDocument/2006/relationships/slideLayout" Target="../slideLayouts/slideLayout939.xml"/><Relationship Id="rId11" Type="http://schemas.openxmlformats.org/officeDocument/2006/relationships/slideLayout" Target="../slideLayouts/slideLayout944.xml"/><Relationship Id="rId5" Type="http://schemas.openxmlformats.org/officeDocument/2006/relationships/slideLayout" Target="../slideLayouts/slideLayout938.xml"/><Relationship Id="rId10" Type="http://schemas.openxmlformats.org/officeDocument/2006/relationships/slideLayout" Target="../slideLayouts/slideLayout943.xml"/><Relationship Id="rId4" Type="http://schemas.openxmlformats.org/officeDocument/2006/relationships/slideLayout" Target="../slideLayouts/slideLayout937.xml"/><Relationship Id="rId9" Type="http://schemas.openxmlformats.org/officeDocument/2006/relationships/slideLayout" Target="../slideLayouts/slideLayout942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3.xml"/><Relationship Id="rId13" Type="http://schemas.openxmlformats.org/officeDocument/2006/relationships/theme" Target="../theme/theme82.xml"/><Relationship Id="rId3" Type="http://schemas.openxmlformats.org/officeDocument/2006/relationships/slideLayout" Target="../slideLayouts/slideLayout948.xml"/><Relationship Id="rId7" Type="http://schemas.openxmlformats.org/officeDocument/2006/relationships/slideLayout" Target="../slideLayouts/slideLayout952.xml"/><Relationship Id="rId12" Type="http://schemas.openxmlformats.org/officeDocument/2006/relationships/slideLayout" Target="../slideLayouts/slideLayout957.xml"/><Relationship Id="rId2" Type="http://schemas.openxmlformats.org/officeDocument/2006/relationships/slideLayout" Target="../slideLayouts/slideLayout947.xml"/><Relationship Id="rId1" Type="http://schemas.openxmlformats.org/officeDocument/2006/relationships/slideLayout" Target="../slideLayouts/slideLayout946.xml"/><Relationship Id="rId6" Type="http://schemas.openxmlformats.org/officeDocument/2006/relationships/slideLayout" Target="../slideLayouts/slideLayout951.xml"/><Relationship Id="rId11" Type="http://schemas.openxmlformats.org/officeDocument/2006/relationships/slideLayout" Target="../slideLayouts/slideLayout956.xml"/><Relationship Id="rId5" Type="http://schemas.openxmlformats.org/officeDocument/2006/relationships/slideLayout" Target="../slideLayouts/slideLayout950.xml"/><Relationship Id="rId10" Type="http://schemas.openxmlformats.org/officeDocument/2006/relationships/slideLayout" Target="../slideLayouts/slideLayout955.xml"/><Relationship Id="rId4" Type="http://schemas.openxmlformats.org/officeDocument/2006/relationships/slideLayout" Target="../slideLayouts/slideLayout949.xml"/><Relationship Id="rId9" Type="http://schemas.openxmlformats.org/officeDocument/2006/relationships/slideLayout" Target="../slideLayouts/slideLayout954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5.xml"/><Relationship Id="rId13" Type="http://schemas.openxmlformats.org/officeDocument/2006/relationships/theme" Target="../theme/theme83.xml"/><Relationship Id="rId3" Type="http://schemas.openxmlformats.org/officeDocument/2006/relationships/slideLayout" Target="../slideLayouts/slideLayout960.xml"/><Relationship Id="rId7" Type="http://schemas.openxmlformats.org/officeDocument/2006/relationships/slideLayout" Target="../slideLayouts/slideLayout964.xml"/><Relationship Id="rId12" Type="http://schemas.openxmlformats.org/officeDocument/2006/relationships/slideLayout" Target="../slideLayouts/slideLayout969.xml"/><Relationship Id="rId2" Type="http://schemas.openxmlformats.org/officeDocument/2006/relationships/slideLayout" Target="../slideLayouts/slideLayout959.xml"/><Relationship Id="rId1" Type="http://schemas.openxmlformats.org/officeDocument/2006/relationships/slideLayout" Target="../slideLayouts/slideLayout958.xml"/><Relationship Id="rId6" Type="http://schemas.openxmlformats.org/officeDocument/2006/relationships/slideLayout" Target="../slideLayouts/slideLayout963.xml"/><Relationship Id="rId11" Type="http://schemas.openxmlformats.org/officeDocument/2006/relationships/slideLayout" Target="../slideLayouts/slideLayout968.xml"/><Relationship Id="rId5" Type="http://schemas.openxmlformats.org/officeDocument/2006/relationships/slideLayout" Target="../slideLayouts/slideLayout962.xml"/><Relationship Id="rId10" Type="http://schemas.openxmlformats.org/officeDocument/2006/relationships/slideLayout" Target="../slideLayouts/slideLayout967.xml"/><Relationship Id="rId4" Type="http://schemas.openxmlformats.org/officeDocument/2006/relationships/slideLayout" Target="../slideLayouts/slideLayout961.xml"/><Relationship Id="rId9" Type="http://schemas.openxmlformats.org/officeDocument/2006/relationships/slideLayout" Target="../slideLayouts/slideLayout966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7.xml"/><Relationship Id="rId3" Type="http://schemas.openxmlformats.org/officeDocument/2006/relationships/slideLayout" Target="../slideLayouts/slideLayout972.xml"/><Relationship Id="rId7" Type="http://schemas.openxmlformats.org/officeDocument/2006/relationships/slideLayout" Target="../slideLayouts/slideLayout976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71.xml"/><Relationship Id="rId1" Type="http://schemas.openxmlformats.org/officeDocument/2006/relationships/slideLayout" Target="../slideLayouts/slideLayout970.xml"/><Relationship Id="rId6" Type="http://schemas.openxmlformats.org/officeDocument/2006/relationships/slideLayout" Target="../slideLayouts/slideLayout975.xml"/><Relationship Id="rId11" Type="http://schemas.openxmlformats.org/officeDocument/2006/relationships/slideLayout" Target="../slideLayouts/slideLayout980.xml"/><Relationship Id="rId5" Type="http://schemas.openxmlformats.org/officeDocument/2006/relationships/slideLayout" Target="../slideLayouts/slideLayout974.xml"/><Relationship Id="rId10" Type="http://schemas.openxmlformats.org/officeDocument/2006/relationships/slideLayout" Target="../slideLayouts/slideLayout979.xml"/><Relationship Id="rId4" Type="http://schemas.openxmlformats.org/officeDocument/2006/relationships/slideLayout" Target="../slideLayouts/slideLayout973.xml"/><Relationship Id="rId9" Type="http://schemas.openxmlformats.org/officeDocument/2006/relationships/slideLayout" Target="../slideLayouts/slideLayout978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8.xml"/><Relationship Id="rId13" Type="http://schemas.openxmlformats.org/officeDocument/2006/relationships/theme" Target="../theme/theme85.xml"/><Relationship Id="rId3" Type="http://schemas.openxmlformats.org/officeDocument/2006/relationships/slideLayout" Target="../slideLayouts/slideLayout983.xml"/><Relationship Id="rId7" Type="http://schemas.openxmlformats.org/officeDocument/2006/relationships/slideLayout" Target="../slideLayouts/slideLayout987.xml"/><Relationship Id="rId12" Type="http://schemas.openxmlformats.org/officeDocument/2006/relationships/slideLayout" Target="../slideLayouts/slideLayout992.xml"/><Relationship Id="rId2" Type="http://schemas.openxmlformats.org/officeDocument/2006/relationships/slideLayout" Target="../slideLayouts/slideLayout982.xml"/><Relationship Id="rId1" Type="http://schemas.openxmlformats.org/officeDocument/2006/relationships/slideLayout" Target="../slideLayouts/slideLayout981.xml"/><Relationship Id="rId6" Type="http://schemas.openxmlformats.org/officeDocument/2006/relationships/slideLayout" Target="../slideLayouts/slideLayout986.xml"/><Relationship Id="rId11" Type="http://schemas.openxmlformats.org/officeDocument/2006/relationships/slideLayout" Target="../slideLayouts/slideLayout991.xml"/><Relationship Id="rId5" Type="http://schemas.openxmlformats.org/officeDocument/2006/relationships/slideLayout" Target="../slideLayouts/slideLayout985.xml"/><Relationship Id="rId10" Type="http://schemas.openxmlformats.org/officeDocument/2006/relationships/slideLayout" Target="../slideLayouts/slideLayout990.xml"/><Relationship Id="rId4" Type="http://schemas.openxmlformats.org/officeDocument/2006/relationships/slideLayout" Target="../slideLayouts/slideLayout984.xml"/><Relationship Id="rId9" Type="http://schemas.openxmlformats.org/officeDocument/2006/relationships/slideLayout" Target="../slideLayouts/slideLayout989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0.xml"/><Relationship Id="rId13" Type="http://schemas.openxmlformats.org/officeDocument/2006/relationships/theme" Target="../theme/theme86.xml"/><Relationship Id="rId3" Type="http://schemas.openxmlformats.org/officeDocument/2006/relationships/slideLayout" Target="../slideLayouts/slideLayout995.xml"/><Relationship Id="rId7" Type="http://schemas.openxmlformats.org/officeDocument/2006/relationships/slideLayout" Target="../slideLayouts/slideLayout999.xml"/><Relationship Id="rId12" Type="http://schemas.openxmlformats.org/officeDocument/2006/relationships/slideLayout" Target="../slideLayouts/slideLayout1004.xml"/><Relationship Id="rId2" Type="http://schemas.openxmlformats.org/officeDocument/2006/relationships/slideLayout" Target="../slideLayouts/slideLayout994.xml"/><Relationship Id="rId1" Type="http://schemas.openxmlformats.org/officeDocument/2006/relationships/slideLayout" Target="../slideLayouts/slideLayout993.xml"/><Relationship Id="rId6" Type="http://schemas.openxmlformats.org/officeDocument/2006/relationships/slideLayout" Target="../slideLayouts/slideLayout998.xml"/><Relationship Id="rId11" Type="http://schemas.openxmlformats.org/officeDocument/2006/relationships/slideLayout" Target="../slideLayouts/slideLayout1003.xml"/><Relationship Id="rId5" Type="http://schemas.openxmlformats.org/officeDocument/2006/relationships/slideLayout" Target="../slideLayouts/slideLayout997.xml"/><Relationship Id="rId10" Type="http://schemas.openxmlformats.org/officeDocument/2006/relationships/slideLayout" Target="../slideLayouts/slideLayout1002.xml"/><Relationship Id="rId4" Type="http://schemas.openxmlformats.org/officeDocument/2006/relationships/slideLayout" Target="../slideLayouts/slideLayout996.xml"/><Relationship Id="rId9" Type="http://schemas.openxmlformats.org/officeDocument/2006/relationships/slideLayout" Target="../slideLayouts/slideLayout1001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2.xml"/><Relationship Id="rId13" Type="http://schemas.openxmlformats.org/officeDocument/2006/relationships/theme" Target="../theme/theme87.xml"/><Relationship Id="rId3" Type="http://schemas.openxmlformats.org/officeDocument/2006/relationships/slideLayout" Target="../slideLayouts/slideLayout1007.xml"/><Relationship Id="rId7" Type="http://schemas.openxmlformats.org/officeDocument/2006/relationships/slideLayout" Target="../slideLayouts/slideLayout1011.xml"/><Relationship Id="rId12" Type="http://schemas.openxmlformats.org/officeDocument/2006/relationships/slideLayout" Target="../slideLayouts/slideLayout1016.xml"/><Relationship Id="rId2" Type="http://schemas.openxmlformats.org/officeDocument/2006/relationships/slideLayout" Target="../slideLayouts/slideLayout1006.xml"/><Relationship Id="rId1" Type="http://schemas.openxmlformats.org/officeDocument/2006/relationships/slideLayout" Target="../slideLayouts/slideLayout1005.xml"/><Relationship Id="rId6" Type="http://schemas.openxmlformats.org/officeDocument/2006/relationships/slideLayout" Target="../slideLayouts/slideLayout1010.xml"/><Relationship Id="rId11" Type="http://schemas.openxmlformats.org/officeDocument/2006/relationships/slideLayout" Target="../slideLayouts/slideLayout1015.xml"/><Relationship Id="rId5" Type="http://schemas.openxmlformats.org/officeDocument/2006/relationships/slideLayout" Target="../slideLayouts/slideLayout1009.xml"/><Relationship Id="rId10" Type="http://schemas.openxmlformats.org/officeDocument/2006/relationships/slideLayout" Target="../slideLayouts/slideLayout1014.xml"/><Relationship Id="rId4" Type="http://schemas.openxmlformats.org/officeDocument/2006/relationships/slideLayout" Target="../slideLayouts/slideLayout1008.xml"/><Relationship Id="rId9" Type="http://schemas.openxmlformats.org/officeDocument/2006/relationships/slideLayout" Target="../slideLayouts/slideLayout1013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4.xml"/><Relationship Id="rId13" Type="http://schemas.openxmlformats.org/officeDocument/2006/relationships/theme" Target="../theme/theme88.xml"/><Relationship Id="rId3" Type="http://schemas.openxmlformats.org/officeDocument/2006/relationships/slideLayout" Target="../slideLayouts/slideLayout1019.xml"/><Relationship Id="rId7" Type="http://schemas.openxmlformats.org/officeDocument/2006/relationships/slideLayout" Target="../slideLayouts/slideLayout1023.xml"/><Relationship Id="rId12" Type="http://schemas.openxmlformats.org/officeDocument/2006/relationships/slideLayout" Target="../slideLayouts/slideLayout1028.xml"/><Relationship Id="rId2" Type="http://schemas.openxmlformats.org/officeDocument/2006/relationships/slideLayout" Target="../slideLayouts/slideLayout1018.xml"/><Relationship Id="rId1" Type="http://schemas.openxmlformats.org/officeDocument/2006/relationships/slideLayout" Target="../slideLayouts/slideLayout1017.xml"/><Relationship Id="rId6" Type="http://schemas.openxmlformats.org/officeDocument/2006/relationships/slideLayout" Target="../slideLayouts/slideLayout1022.xml"/><Relationship Id="rId11" Type="http://schemas.openxmlformats.org/officeDocument/2006/relationships/slideLayout" Target="../slideLayouts/slideLayout1027.xml"/><Relationship Id="rId5" Type="http://schemas.openxmlformats.org/officeDocument/2006/relationships/slideLayout" Target="../slideLayouts/slideLayout1021.xml"/><Relationship Id="rId10" Type="http://schemas.openxmlformats.org/officeDocument/2006/relationships/slideLayout" Target="../slideLayouts/slideLayout1026.xml"/><Relationship Id="rId4" Type="http://schemas.openxmlformats.org/officeDocument/2006/relationships/slideLayout" Target="../slideLayouts/slideLayout1020.xml"/><Relationship Id="rId9" Type="http://schemas.openxmlformats.org/officeDocument/2006/relationships/slideLayout" Target="../slideLayouts/slideLayout1025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6.xml"/><Relationship Id="rId13" Type="http://schemas.openxmlformats.org/officeDocument/2006/relationships/theme" Target="../theme/theme89.xml"/><Relationship Id="rId3" Type="http://schemas.openxmlformats.org/officeDocument/2006/relationships/slideLayout" Target="../slideLayouts/slideLayout1031.xml"/><Relationship Id="rId7" Type="http://schemas.openxmlformats.org/officeDocument/2006/relationships/slideLayout" Target="../slideLayouts/slideLayout1035.xml"/><Relationship Id="rId12" Type="http://schemas.openxmlformats.org/officeDocument/2006/relationships/slideLayout" Target="../slideLayouts/slideLayout1040.xml"/><Relationship Id="rId2" Type="http://schemas.openxmlformats.org/officeDocument/2006/relationships/slideLayout" Target="../slideLayouts/slideLayout1030.xml"/><Relationship Id="rId1" Type="http://schemas.openxmlformats.org/officeDocument/2006/relationships/slideLayout" Target="../slideLayouts/slideLayout1029.xml"/><Relationship Id="rId6" Type="http://schemas.openxmlformats.org/officeDocument/2006/relationships/slideLayout" Target="../slideLayouts/slideLayout1034.xml"/><Relationship Id="rId11" Type="http://schemas.openxmlformats.org/officeDocument/2006/relationships/slideLayout" Target="../slideLayouts/slideLayout1039.xml"/><Relationship Id="rId5" Type="http://schemas.openxmlformats.org/officeDocument/2006/relationships/slideLayout" Target="../slideLayouts/slideLayout1033.xml"/><Relationship Id="rId10" Type="http://schemas.openxmlformats.org/officeDocument/2006/relationships/slideLayout" Target="../slideLayouts/slideLayout1038.xml"/><Relationship Id="rId4" Type="http://schemas.openxmlformats.org/officeDocument/2006/relationships/slideLayout" Target="../slideLayouts/slideLayout1032.xml"/><Relationship Id="rId9" Type="http://schemas.openxmlformats.org/officeDocument/2006/relationships/slideLayout" Target="../slideLayouts/slideLayout103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8.xml"/><Relationship Id="rId13" Type="http://schemas.openxmlformats.org/officeDocument/2006/relationships/theme" Target="../theme/theme90.xml"/><Relationship Id="rId3" Type="http://schemas.openxmlformats.org/officeDocument/2006/relationships/slideLayout" Target="../slideLayouts/slideLayout1043.xml"/><Relationship Id="rId7" Type="http://schemas.openxmlformats.org/officeDocument/2006/relationships/slideLayout" Target="../slideLayouts/slideLayout1047.xml"/><Relationship Id="rId12" Type="http://schemas.openxmlformats.org/officeDocument/2006/relationships/slideLayout" Target="../slideLayouts/slideLayout1052.xml"/><Relationship Id="rId2" Type="http://schemas.openxmlformats.org/officeDocument/2006/relationships/slideLayout" Target="../slideLayouts/slideLayout1042.xml"/><Relationship Id="rId1" Type="http://schemas.openxmlformats.org/officeDocument/2006/relationships/slideLayout" Target="../slideLayouts/slideLayout1041.xml"/><Relationship Id="rId6" Type="http://schemas.openxmlformats.org/officeDocument/2006/relationships/slideLayout" Target="../slideLayouts/slideLayout1046.xml"/><Relationship Id="rId11" Type="http://schemas.openxmlformats.org/officeDocument/2006/relationships/slideLayout" Target="../slideLayouts/slideLayout1051.xml"/><Relationship Id="rId5" Type="http://schemas.openxmlformats.org/officeDocument/2006/relationships/slideLayout" Target="../slideLayouts/slideLayout1045.xml"/><Relationship Id="rId10" Type="http://schemas.openxmlformats.org/officeDocument/2006/relationships/slideLayout" Target="../slideLayouts/slideLayout1050.xml"/><Relationship Id="rId4" Type="http://schemas.openxmlformats.org/officeDocument/2006/relationships/slideLayout" Target="../slideLayouts/slideLayout1044.xml"/><Relationship Id="rId9" Type="http://schemas.openxmlformats.org/officeDocument/2006/relationships/slideLayout" Target="../slideLayouts/slideLayout1049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0.xml"/><Relationship Id="rId13" Type="http://schemas.openxmlformats.org/officeDocument/2006/relationships/theme" Target="../theme/theme91.xml"/><Relationship Id="rId3" Type="http://schemas.openxmlformats.org/officeDocument/2006/relationships/slideLayout" Target="../slideLayouts/slideLayout1055.xml"/><Relationship Id="rId7" Type="http://schemas.openxmlformats.org/officeDocument/2006/relationships/slideLayout" Target="../slideLayouts/slideLayout1059.xml"/><Relationship Id="rId12" Type="http://schemas.openxmlformats.org/officeDocument/2006/relationships/slideLayout" Target="../slideLayouts/slideLayout1064.xml"/><Relationship Id="rId2" Type="http://schemas.openxmlformats.org/officeDocument/2006/relationships/slideLayout" Target="../slideLayouts/slideLayout1054.xml"/><Relationship Id="rId1" Type="http://schemas.openxmlformats.org/officeDocument/2006/relationships/slideLayout" Target="../slideLayouts/slideLayout1053.xml"/><Relationship Id="rId6" Type="http://schemas.openxmlformats.org/officeDocument/2006/relationships/slideLayout" Target="../slideLayouts/slideLayout1058.xml"/><Relationship Id="rId11" Type="http://schemas.openxmlformats.org/officeDocument/2006/relationships/slideLayout" Target="../slideLayouts/slideLayout1063.xml"/><Relationship Id="rId5" Type="http://schemas.openxmlformats.org/officeDocument/2006/relationships/slideLayout" Target="../slideLayouts/slideLayout1057.xml"/><Relationship Id="rId10" Type="http://schemas.openxmlformats.org/officeDocument/2006/relationships/slideLayout" Target="../slideLayouts/slideLayout1062.xml"/><Relationship Id="rId4" Type="http://schemas.openxmlformats.org/officeDocument/2006/relationships/slideLayout" Target="../slideLayouts/slideLayout1056.xml"/><Relationship Id="rId9" Type="http://schemas.openxmlformats.org/officeDocument/2006/relationships/slideLayout" Target="../slideLayouts/slideLayout1061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2.xml"/><Relationship Id="rId13" Type="http://schemas.openxmlformats.org/officeDocument/2006/relationships/theme" Target="../theme/theme92.xml"/><Relationship Id="rId3" Type="http://schemas.openxmlformats.org/officeDocument/2006/relationships/slideLayout" Target="../slideLayouts/slideLayout1067.xml"/><Relationship Id="rId7" Type="http://schemas.openxmlformats.org/officeDocument/2006/relationships/slideLayout" Target="../slideLayouts/slideLayout1071.xml"/><Relationship Id="rId12" Type="http://schemas.openxmlformats.org/officeDocument/2006/relationships/slideLayout" Target="../slideLayouts/slideLayout1076.xml"/><Relationship Id="rId2" Type="http://schemas.openxmlformats.org/officeDocument/2006/relationships/slideLayout" Target="../slideLayouts/slideLayout1066.xml"/><Relationship Id="rId1" Type="http://schemas.openxmlformats.org/officeDocument/2006/relationships/slideLayout" Target="../slideLayouts/slideLayout1065.xml"/><Relationship Id="rId6" Type="http://schemas.openxmlformats.org/officeDocument/2006/relationships/slideLayout" Target="../slideLayouts/slideLayout1070.xml"/><Relationship Id="rId11" Type="http://schemas.openxmlformats.org/officeDocument/2006/relationships/slideLayout" Target="../slideLayouts/slideLayout1075.xml"/><Relationship Id="rId5" Type="http://schemas.openxmlformats.org/officeDocument/2006/relationships/slideLayout" Target="../slideLayouts/slideLayout1069.xml"/><Relationship Id="rId10" Type="http://schemas.openxmlformats.org/officeDocument/2006/relationships/slideLayout" Target="../slideLayouts/slideLayout1074.xml"/><Relationship Id="rId4" Type="http://schemas.openxmlformats.org/officeDocument/2006/relationships/slideLayout" Target="../slideLayouts/slideLayout1068.xml"/><Relationship Id="rId9" Type="http://schemas.openxmlformats.org/officeDocument/2006/relationships/slideLayout" Target="../slideLayouts/slideLayout1073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4.xml"/><Relationship Id="rId13" Type="http://schemas.openxmlformats.org/officeDocument/2006/relationships/slideLayout" Target="../slideLayouts/slideLayout1089.xml"/><Relationship Id="rId3" Type="http://schemas.openxmlformats.org/officeDocument/2006/relationships/slideLayout" Target="../slideLayouts/slideLayout1079.xml"/><Relationship Id="rId7" Type="http://schemas.openxmlformats.org/officeDocument/2006/relationships/slideLayout" Target="../slideLayouts/slideLayout1083.xml"/><Relationship Id="rId12" Type="http://schemas.openxmlformats.org/officeDocument/2006/relationships/slideLayout" Target="../slideLayouts/slideLayout1088.xml"/><Relationship Id="rId2" Type="http://schemas.openxmlformats.org/officeDocument/2006/relationships/slideLayout" Target="../slideLayouts/slideLayout1078.xml"/><Relationship Id="rId1" Type="http://schemas.openxmlformats.org/officeDocument/2006/relationships/slideLayout" Target="../slideLayouts/slideLayout1077.xml"/><Relationship Id="rId6" Type="http://schemas.openxmlformats.org/officeDocument/2006/relationships/slideLayout" Target="../slideLayouts/slideLayout1082.xml"/><Relationship Id="rId11" Type="http://schemas.openxmlformats.org/officeDocument/2006/relationships/slideLayout" Target="../slideLayouts/slideLayout1087.xml"/><Relationship Id="rId5" Type="http://schemas.openxmlformats.org/officeDocument/2006/relationships/slideLayout" Target="../slideLayouts/slideLayout1081.xml"/><Relationship Id="rId10" Type="http://schemas.openxmlformats.org/officeDocument/2006/relationships/slideLayout" Target="../slideLayouts/slideLayout1086.xml"/><Relationship Id="rId4" Type="http://schemas.openxmlformats.org/officeDocument/2006/relationships/slideLayout" Target="../slideLayouts/slideLayout1080.xml"/><Relationship Id="rId9" Type="http://schemas.openxmlformats.org/officeDocument/2006/relationships/slideLayout" Target="../slideLayouts/slideLayout1085.xml"/><Relationship Id="rId14" Type="http://schemas.openxmlformats.org/officeDocument/2006/relationships/theme" Target="../theme/theme93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7.xml"/><Relationship Id="rId13" Type="http://schemas.openxmlformats.org/officeDocument/2006/relationships/theme" Target="../theme/theme94.xml"/><Relationship Id="rId3" Type="http://schemas.openxmlformats.org/officeDocument/2006/relationships/slideLayout" Target="../slideLayouts/slideLayout1092.xml"/><Relationship Id="rId7" Type="http://schemas.openxmlformats.org/officeDocument/2006/relationships/slideLayout" Target="../slideLayouts/slideLayout1096.xml"/><Relationship Id="rId12" Type="http://schemas.openxmlformats.org/officeDocument/2006/relationships/slideLayout" Target="../slideLayouts/slideLayout1101.xml"/><Relationship Id="rId2" Type="http://schemas.openxmlformats.org/officeDocument/2006/relationships/slideLayout" Target="../slideLayouts/slideLayout1091.xml"/><Relationship Id="rId1" Type="http://schemas.openxmlformats.org/officeDocument/2006/relationships/slideLayout" Target="../slideLayouts/slideLayout1090.xml"/><Relationship Id="rId6" Type="http://schemas.openxmlformats.org/officeDocument/2006/relationships/slideLayout" Target="../slideLayouts/slideLayout1095.xml"/><Relationship Id="rId11" Type="http://schemas.openxmlformats.org/officeDocument/2006/relationships/slideLayout" Target="../slideLayouts/slideLayout1100.xml"/><Relationship Id="rId5" Type="http://schemas.openxmlformats.org/officeDocument/2006/relationships/slideLayout" Target="../slideLayouts/slideLayout1094.xml"/><Relationship Id="rId10" Type="http://schemas.openxmlformats.org/officeDocument/2006/relationships/slideLayout" Target="../slideLayouts/slideLayout1099.xml"/><Relationship Id="rId4" Type="http://schemas.openxmlformats.org/officeDocument/2006/relationships/slideLayout" Target="../slideLayouts/slideLayout1093.xml"/><Relationship Id="rId9" Type="http://schemas.openxmlformats.org/officeDocument/2006/relationships/slideLayout" Target="../slideLayouts/slideLayout1098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9.xml"/><Relationship Id="rId13" Type="http://schemas.openxmlformats.org/officeDocument/2006/relationships/theme" Target="../theme/theme95.xml"/><Relationship Id="rId3" Type="http://schemas.openxmlformats.org/officeDocument/2006/relationships/slideLayout" Target="../slideLayouts/slideLayout1104.xml"/><Relationship Id="rId7" Type="http://schemas.openxmlformats.org/officeDocument/2006/relationships/slideLayout" Target="../slideLayouts/slideLayout1108.xml"/><Relationship Id="rId12" Type="http://schemas.openxmlformats.org/officeDocument/2006/relationships/slideLayout" Target="../slideLayouts/slideLayout1113.xml"/><Relationship Id="rId2" Type="http://schemas.openxmlformats.org/officeDocument/2006/relationships/slideLayout" Target="../slideLayouts/slideLayout1103.xml"/><Relationship Id="rId1" Type="http://schemas.openxmlformats.org/officeDocument/2006/relationships/slideLayout" Target="../slideLayouts/slideLayout1102.xml"/><Relationship Id="rId6" Type="http://schemas.openxmlformats.org/officeDocument/2006/relationships/slideLayout" Target="../slideLayouts/slideLayout1107.xml"/><Relationship Id="rId11" Type="http://schemas.openxmlformats.org/officeDocument/2006/relationships/slideLayout" Target="../slideLayouts/slideLayout1112.xml"/><Relationship Id="rId5" Type="http://schemas.openxmlformats.org/officeDocument/2006/relationships/slideLayout" Target="../slideLayouts/slideLayout1106.xml"/><Relationship Id="rId10" Type="http://schemas.openxmlformats.org/officeDocument/2006/relationships/slideLayout" Target="../slideLayouts/slideLayout1111.xml"/><Relationship Id="rId4" Type="http://schemas.openxmlformats.org/officeDocument/2006/relationships/slideLayout" Target="../slideLayouts/slideLayout1105.xml"/><Relationship Id="rId9" Type="http://schemas.openxmlformats.org/officeDocument/2006/relationships/slideLayout" Target="../slideLayouts/slideLayout1110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1.xml"/><Relationship Id="rId13" Type="http://schemas.openxmlformats.org/officeDocument/2006/relationships/theme" Target="../theme/theme96.xml"/><Relationship Id="rId3" Type="http://schemas.openxmlformats.org/officeDocument/2006/relationships/slideLayout" Target="../slideLayouts/slideLayout1116.xml"/><Relationship Id="rId7" Type="http://schemas.openxmlformats.org/officeDocument/2006/relationships/slideLayout" Target="../slideLayouts/slideLayout1120.xml"/><Relationship Id="rId12" Type="http://schemas.openxmlformats.org/officeDocument/2006/relationships/slideLayout" Target="../slideLayouts/slideLayout1125.xml"/><Relationship Id="rId2" Type="http://schemas.openxmlformats.org/officeDocument/2006/relationships/slideLayout" Target="../slideLayouts/slideLayout1115.xml"/><Relationship Id="rId1" Type="http://schemas.openxmlformats.org/officeDocument/2006/relationships/slideLayout" Target="../slideLayouts/slideLayout1114.xml"/><Relationship Id="rId6" Type="http://schemas.openxmlformats.org/officeDocument/2006/relationships/slideLayout" Target="../slideLayouts/slideLayout1119.xml"/><Relationship Id="rId11" Type="http://schemas.openxmlformats.org/officeDocument/2006/relationships/slideLayout" Target="../slideLayouts/slideLayout1124.xml"/><Relationship Id="rId5" Type="http://schemas.openxmlformats.org/officeDocument/2006/relationships/slideLayout" Target="../slideLayouts/slideLayout1118.xml"/><Relationship Id="rId10" Type="http://schemas.openxmlformats.org/officeDocument/2006/relationships/slideLayout" Target="../slideLayouts/slideLayout1123.xml"/><Relationship Id="rId4" Type="http://schemas.openxmlformats.org/officeDocument/2006/relationships/slideLayout" Target="../slideLayouts/slideLayout1117.xml"/><Relationship Id="rId9" Type="http://schemas.openxmlformats.org/officeDocument/2006/relationships/slideLayout" Target="../slideLayouts/slideLayout1122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3.xml"/><Relationship Id="rId13" Type="http://schemas.openxmlformats.org/officeDocument/2006/relationships/theme" Target="../theme/theme97.xml"/><Relationship Id="rId3" Type="http://schemas.openxmlformats.org/officeDocument/2006/relationships/slideLayout" Target="../slideLayouts/slideLayout1128.xml"/><Relationship Id="rId7" Type="http://schemas.openxmlformats.org/officeDocument/2006/relationships/slideLayout" Target="../slideLayouts/slideLayout1132.xml"/><Relationship Id="rId12" Type="http://schemas.openxmlformats.org/officeDocument/2006/relationships/slideLayout" Target="../slideLayouts/slideLayout1137.xml"/><Relationship Id="rId2" Type="http://schemas.openxmlformats.org/officeDocument/2006/relationships/slideLayout" Target="../slideLayouts/slideLayout1127.xml"/><Relationship Id="rId1" Type="http://schemas.openxmlformats.org/officeDocument/2006/relationships/slideLayout" Target="../slideLayouts/slideLayout1126.xml"/><Relationship Id="rId6" Type="http://schemas.openxmlformats.org/officeDocument/2006/relationships/slideLayout" Target="../slideLayouts/slideLayout1131.xml"/><Relationship Id="rId11" Type="http://schemas.openxmlformats.org/officeDocument/2006/relationships/slideLayout" Target="../slideLayouts/slideLayout1136.xml"/><Relationship Id="rId5" Type="http://schemas.openxmlformats.org/officeDocument/2006/relationships/slideLayout" Target="../slideLayouts/slideLayout1130.xml"/><Relationship Id="rId10" Type="http://schemas.openxmlformats.org/officeDocument/2006/relationships/slideLayout" Target="../slideLayouts/slideLayout1135.xml"/><Relationship Id="rId4" Type="http://schemas.openxmlformats.org/officeDocument/2006/relationships/slideLayout" Target="../slideLayouts/slideLayout1129.xml"/><Relationship Id="rId9" Type="http://schemas.openxmlformats.org/officeDocument/2006/relationships/slideLayout" Target="../slideLayouts/slideLayout1134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5.xml"/><Relationship Id="rId13" Type="http://schemas.openxmlformats.org/officeDocument/2006/relationships/theme" Target="../theme/theme98.xml"/><Relationship Id="rId3" Type="http://schemas.openxmlformats.org/officeDocument/2006/relationships/slideLayout" Target="../slideLayouts/slideLayout1140.xml"/><Relationship Id="rId7" Type="http://schemas.openxmlformats.org/officeDocument/2006/relationships/slideLayout" Target="../slideLayouts/slideLayout1144.xml"/><Relationship Id="rId12" Type="http://schemas.openxmlformats.org/officeDocument/2006/relationships/slideLayout" Target="../slideLayouts/slideLayout1149.xml"/><Relationship Id="rId2" Type="http://schemas.openxmlformats.org/officeDocument/2006/relationships/slideLayout" Target="../slideLayouts/slideLayout1139.xml"/><Relationship Id="rId1" Type="http://schemas.openxmlformats.org/officeDocument/2006/relationships/slideLayout" Target="../slideLayouts/slideLayout1138.xml"/><Relationship Id="rId6" Type="http://schemas.openxmlformats.org/officeDocument/2006/relationships/slideLayout" Target="../slideLayouts/slideLayout1143.xml"/><Relationship Id="rId11" Type="http://schemas.openxmlformats.org/officeDocument/2006/relationships/slideLayout" Target="../slideLayouts/slideLayout1148.xml"/><Relationship Id="rId5" Type="http://schemas.openxmlformats.org/officeDocument/2006/relationships/slideLayout" Target="../slideLayouts/slideLayout1142.xml"/><Relationship Id="rId10" Type="http://schemas.openxmlformats.org/officeDocument/2006/relationships/slideLayout" Target="../slideLayouts/slideLayout1147.xml"/><Relationship Id="rId4" Type="http://schemas.openxmlformats.org/officeDocument/2006/relationships/slideLayout" Target="../slideLayouts/slideLayout1141.xml"/><Relationship Id="rId9" Type="http://schemas.openxmlformats.org/officeDocument/2006/relationships/slideLayout" Target="../slideLayouts/slideLayout1146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7.xml"/><Relationship Id="rId13" Type="http://schemas.openxmlformats.org/officeDocument/2006/relationships/theme" Target="../theme/theme99.xml"/><Relationship Id="rId3" Type="http://schemas.openxmlformats.org/officeDocument/2006/relationships/slideLayout" Target="../slideLayouts/slideLayout1152.xml"/><Relationship Id="rId7" Type="http://schemas.openxmlformats.org/officeDocument/2006/relationships/slideLayout" Target="../slideLayouts/slideLayout1156.xml"/><Relationship Id="rId12" Type="http://schemas.openxmlformats.org/officeDocument/2006/relationships/slideLayout" Target="../slideLayouts/slideLayout1161.xml"/><Relationship Id="rId2" Type="http://schemas.openxmlformats.org/officeDocument/2006/relationships/slideLayout" Target="../slideLayouts/slideLayout1151.xml"/><Relationship Id="rId1" Type="http://schemas.openxmlformats.org/officeDocument/2006/relationships/slideLayout" Target="../slideLayouts/slideLayout1150.xml"/><Relationship Id="rId6" Type="http://schemas.openxmlformats.org/officeDocument/2006/relationships/slideLayout" Target="../slideLayouts/slideLayout1155.xml"/><Relationship Id="rId11" Type="http://schemas.openxmlformats.org/officeDocument/2006/relationships/slideLayout" Target="../slideLayouts/slideLayout1160.xml"/><Relationship Id="rId5" Type="http://schemas.openxmlformats.org/officeDocument/2006/relationships/slideLayout" Target="../slideLayouts/slideLayout1154.xml"/><Relationship Id="rId10" Type="http://schemas.openxmlformats.org/officeDocument/2006/relationships/slideLayout" Target="../slideLayouts/slideLayout1159.xml"/><Relationship Id="rId4" Type="http://schemas.openxmlformats.org/officeDocument/2006/relationships/slideLayout" Target="../slideLayouts/slideLayout1153.xml"/><Relationship Id="rId9" Type="http://schemas.openxmlformats.org/officeDocument/2006/relationships/slideLayout" Target="../slideLayouts/slideLayout11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695" r:id="rId1"/>
    <p:sldLayoutId id="2147485696" r:id="rId2"/>
    <p:sldLayoutId id="2147485697" r:id="rId3"/>
    <p:sldLayoutId id="2147485698" r:id="rId4"/>
    <p:sldLayoutId id="2147485699" r:id="rId5"/>
    <p:sldLayoutId id="2147485700" r:id="rId6"/>
    <p:sldLayoutId id="2147485701" r:id="rId7"/>
    <p:sldLayoutId id="2147485702" r:id="rId8"/>
    <p:sldLayoutId id="2147485703" r:id="rId9"/>
    <p:sldLayoutId id="2147485704" r:id="rId10"/>
    <p:sldLayoutId id="2147485705" r:id="rId11"/>
    <p:sldLayoutId id="214748570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DB06140-3C4A-4245-8491-8E4418B3BCA6}" type="datetime1">
              <a:rPr lang="en-US" i="0">
                <a:cs typeface="Arial" panose="020B0604020202020204" pitchFamily="34" charset="0"/>
              </a:rPr>
              <a:pPr>
                <a:defRPr/>
              </a:pPr>
              <a:t>15-Sep-18</a:t>
            </a:fld>
            <a:endParaRPr lang="en-US" i="0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042CC8-A16A-4111-9ACC-762166E7B487}" type="slidenum">
              <a:rPr lang="en-US" altLang="en-US" i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90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058" r:id="rId1"/>
    <p:sldLayoutId id="2147486059" r:id="rId2"/>
    <p:sldLayoutId id="2147486060" r:id="rId3"/>
    <p:sldLayoutId id="2147486061" r:id="rId4"/>
    <p:sldLayoutId id="2147486062" r:id="rId5"/>
    <p:sldLayoutId id="2147486063" r:id="rId6"/>
    <p:sldLayoutId id="2147486064" r:id="rId7"/>
    <p:sldLayoutId id="2147486065" r:id="rId8"/>
    <p:sldLayoutId id="2147486066" r:id="rId9"/>
    <p:sldLayoutId id="2147486067" r:id="rId10"/>
    <p:sldLayoutId id="2147486068" r:id="rId11"/>
    <p:sldLayoutId id="21474860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489D00-B72A-4113-AEEE-99364C0964C1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B32C39-B76E-4BC2-9360-24F19A470F68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90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85" r:id="rId1"/>
    <p:sldLayoutId id="2147489286" r:id="rId2"/>
    <p:sldLayoutId id="2147489287" r:id="rId3"/>
    <p:sldLayoutId id="2147489288" r:id="rId4"/>
    <p:sldLayoutId id="2147489289" r:id="rId5"/>
    <p:sldLayoutId id="2147489290" r:id="rId6"/>
    <p:sldLayoutId id="2147489291" r:id="rId7"/>
    <p:sldLayoutId id="2147489292" r:id="rId8"/>
    <p:sldLayoutId id="2147489293" r:id="rId9"/>
    <p:sldLayoutId id="2147489294" r:id="rId10"/>
    <p:sldLayoutId id="2147489295" r:id="rId11"/>
    <p:sldLayoutId id="21474892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FFF289"/>
                </a:solidFill>
              </a:defRPr>
            </a:lvl1pPr>
          </a:lstStyle>
          <a:p>
            <a:fld id="{CD76AFA8-DCA3-4962-95AD-AE1B72AA43E3}" type="slidenum">
              <a:rPr lang="en-US" altLang="en-US" i="0">
                <a:cs typeface="Arial" panose="020B0604020202020204" pitchFamily="34" charset="0"/>
              </a:rPr>
              <a:pPr/>
              <a:t>‹#›</a:t>
            </a:fld>
            <a:endParaRPr lang="en-US" altLang="en-US" i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3492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98" r:id="rId1"/>
    <p:sldLayoutId id="2147489299" r:id="rId2"/>
    <p:sldLayoutId id="2147489300" r:id="rId3"/>
    <p:sldLayoutId id="2147489301" r:id="rId4"/>
    <p:sldLayoutId id="2147489302" r:id="rId5"/>
    <p:sldLayoutId id="2147489303" r:id="rId6"/>
    <p:sldLayoutId id="2147489304" r:id="rId7"/>
    <p:sldLayoutId id="2147489305" r:id="rId8"/>
    <p:sldLayoutId id="2147489306" r:id="rId9"/>
    <p:sldLayoutId id="2147489307" r:id="rId10"/>
    <p:sldLayoutId id="2147489308" r:id="rId11"/>
    <p:sldLayoutId id="21474893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 dirty="0">
                <a:solidFill>
                  <a:srgbClr val="FFED00">
                    <a:tint val="75000"/>
                  </a:srgb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 dirty="0">
                <a:solidFill>
                  <a:srgbClr val="FFED00">
                    <a:tint val="75000"/>
                  </a:srgb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06">
                <a:solidFill>
                  <a:srgbClr val="FFF289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7D3E61-556F-4E95-91AB-E2A44DA7DE03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65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324" r:id="rId1"/>
    <p:sldLayoutId id="2147489325" r:id="rId2"/>
    <p:sldLayoutId id="2147489326" r:id="rId3"/>
    <p:sldLayoutId id="2147489327" r:id="rId4"/>
    <p:sldLayoutId id="2147489328" r:id="rId5"/>
    <p:sldLayoutId id="2147489329" r:id="rId6"/>
    <p:sldLayoutId id="2147489330" r:id="rId7"/>
    <p:sldLayoutId id="2147489331" r:id="rId8"/>
    <p:sldLayoutId id="2147489332" r:id="rId9"/>
    <p:sldLayoutId id="2147489333" r:id="rId10"/>
    <p:sldLayoutId id="2147489334" r:id="rId11"/>
    <p:sldLayoutId id="2147489335" r:id="rId12"/>
    <p:sldLayoutId id="214748933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5pPr>
      <a:lvl6pPr marL="192881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itchFamily="34" charset="0"/>
        </a:defRPr>
      </a:lvl6pPr>
      <a:lvl7pPr marL="385763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itchFamily="34" charset="0"/>
        </a:defRPr>
      </a:lvl7pPr>
      <a:lvl8pPr marL="578644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itchFamily="34" charset="0"/>
        </a:defRPr>
      </a:lvl8pPr>
      <a:lvl9pPr marL="771525" algn="ctr" rtl="0" eaLnBrk="1" fontAlgn="base" hangingPunct="1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itchFamily="34" charset="0"/>
        </a:defRPr>
      </a:lvl9pPr>
    </p:titleStyle>
    <p:bodyStyle>
      <a:lvl1pPr marL="144463" indent="-1444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2738" indent="-1190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481013" indent="-952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674688" indent="-952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66775" indent="-952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2850E93E-0CDE-40BC-9B3F-0867F37190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904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415" r:id="rId1"/>
    <p:sldLayoutId id="2147489416" r:id="rId2"/>
    <p:sldLayoutId id="2147489417" r:id="rId3"/>
    <p:sldLayoutId id="2147489418" r:id="rId4"/>
    <p:sldLayoutId id="2147489419" r:id="rId5"/>
    <p:sldLayoutId id="2147489420" r:id="rId6"/>
    <p:sldLayoutId id="2147489421" r:id="rId7"/>
    <p:sldLayoutId id="2147489422" r:id="rId8"/>
    <p:sldLayoutId id="2147489423" r:id="rId9"/>
    <p:sldLayoutId id="2147489424" r:id="rId10"/>
    <p:sldLayoutId id="2147489425" r:id="rId11"/>
    <p:sldLayoutId id="21474894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fld id="{50581FD1-A812-42D1-8F9F-9E7B8D7A08D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5288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428" r:id="rId1"/>
    <p:sldLayoutId id="2147489429" r:id="rId2"/>
    <p:sldLayoutId id="2147489430" r:id="rId3"/>
    <p:sldLayoutId id="2147489431" r:id="rId4"/>
    <p:sldLayoutId id="2147489432" r:id="rId5"/>
    <p:sldLayoutId id="2147489433" r:id="rId6"/>
    <p:sldLayoutId id="2147489434" r:id="rId7"/>
    <p:sldLayoutId id="2147489435" r:id="rId8"/>
    <p:sldLayoutId id="2147489436" r:id="rId9"/>
    <p:sldLayoutId id="2147489437" r:id="rId10"/>
    <p:sldLayoutId id="2147489438" r:id="rId11"/>
    <p:sldLayoutId id="21474894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205FE-D502-4379-93E1-8D146B90594B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3DF920-E682-45C8-826E-DEABAB5671A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75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454" r:id="rId1"/>
    <p:sldLayoutId id="2147489455" r:id="rId2"/>
    <p:sldLayoutId id="2147489456" r:id="rId3"/>
    <p:sldLayoutId id="2147489457" r:id="rId4"/>
    <p:sldLayoutId id="2147489458" r:id="rId5"/>
    <p:sldLayoutId id="2147489459" r:id="rId6"/>
    <p:sldLayoutId id="2147489460" r:id="rId7"/>
    <p:sldLayoutId id="2147489461" r:id="rId8"/>
    <p:sldLayoutId id="2147489462" r:id="rId9"/>
    <p:sldLayoutId id="2147489463" r:id="rId10"/>
    <p:sldLayoutId id="2147489464" r:id="rId11"/>
    <p:sldLayoutId id="21474894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92DF5-EA91-4EB8-9CA0-D4A961586C07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215895-208E-4C94-97F2-D0AAFAE7477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564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493" r:id="rId1"/>
    <p:sldLayoutId id="2147489494" r:id="rId2"/>
    <p:sldLayoutId id="2147489495" r:id="rId3"/>
    <p:sldLayoutId id="2147489496" r:id="rId4"/>
    <p:sldLayoutId id="2147489497" r:id="rId5"/>
    <p:sldLayoutId id="2147489498" r:id="rId6"/>
    <p:sldLayoutId id="2147489499" r:id="rId7"/>
    <p:sldLayoutId id="2147489500" r:id="rId8"/>
    <p:sldLayoutId id="2147489501" r:id="rId9"/>
    <p:sldLayoutId id="2147489502" r:id="rId10"/>
    <p:sldLayoutId id="2147489503" r:id="rId11"/>
    <p:sldLayoutId id="21474895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CF3570A-2396-4EDA-8B64-98476B4F6197}" type="slidenum">
              <a:rPr lang="en-US" altLang="en-US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076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06" r:id="rId1"/>
    <p:sldLayoutId id="2147489507" r:id="rId2"/>
    <p:sldLayoutId id="2147489508" r:id="rId3"/>
    <p:sldLayoutId id="2147489509" r:id="rId4"/>
    <p:sldLayoutId id="2147489510" r:id="rId5"/>
    <p:sldLayoutId id="2147489511" r:id="rId6"/>
    <p:sldLayoutId id="2147489512" r:id="rId7"/>
    <p:sldLayoutId id="2147489513" r:id="rId8"/>
    <p:sldLayoutId id="2147489514" r:id="rId9"/>
    <p:sldLayoutId id="2147489515" r:id="rId10"/>
    <p:sldLayoutId id="21474895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FE4-7458-44A6-9330-BBE005E5EBC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DCC61A-2EDF-4E20-B510-8357A7E630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795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18" r:id="rId1"/>
    <p:sldLayoutId id="2147489519" r:id="rId2"/>
    <p:sldLayoutId id="2147489520" r:id="rId3"/>
    <p:sldLayoutId id="2147489521" r:id="rId4"/>
    <p:sldLayoutId id="2147489522" r:id="rId5"/>
    <p:sldLayoutId id="2147489523" r:id="rId6"/>
    <p:sldLayoutId id="2147489524" r:id="rId7"/>
    <p:sldLayoutId id="2147489525" r:id="rId8"/>
    <p:sldLayoutId id="2147489526" r:id="rId9"/>
    <p:sldLayoutId id="2147489527" r:id="rId10"/>
    <p:sldLayoutId id="2147489528" r:id="rId11"/>
    <p:sldLayoutId id="21474895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17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31" r:id="rId1"/>
    <p:sldLayoutId id="2147489532" r:id="rId2"/>
    <p:sldLayoutId id="2147489533" r:id="rId3"/>
    <p:sldLayoutId id="2147489534" r:id="rId4"/>
    <p:sldLayoutId id="2147489535" r:id="rId5"/>
    <p:sldLayoutId id="2147489536" r:id="rId6"/>
    <p:sldLayoutId id="2147489537" r:id="rId7"/>
    <p:sldLayoutId id="2147489538" r:id="rId8"/>
    <p:sldLayoutId id="2147489539" r:id="rId9"/>
    <p:sldLayoutId id="2147489540" r:id="rId10"/>
    <p:sldLayoutId id="2147489541" r:id="rId11"/>
    <p:sldLayoutId id="214748954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536740E-170C-48EA-820B-0FEE93055B78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52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10" r:id="rId1"/>
    <p:sldLayoutId id="2147486111" r:id="rId2"/>
    <p:sldLayoutId id="2147486112" r:id="rId3"/>
    <p:sldLayoutId id="2147486113" r:id="rId4"/>
    <p:sldLayoutId id="2147486114" r:id="rId5"/>
    <p:sldLayoutId id="2147486115" r:id="rId6"/>
    <p:sldLayoutId id="2147486116" r:id="rId7"/>
    <p:sldLayoutId id="2147486117" r:id="rId8"/>
    <p:sldLayoutId id="2147486118" r:id="rId9"/>
    <p:sldLayoutId id="2147486119" r:id="rId10"/>
    <p:sldLayoutId id="2147486120" r:id="rId11"/>
    <p:sldLayoutId id="21474861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356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44" r:id="rId1"/>
    <p:sldLayoutId id="2147489545" r:id="rId2"/>
    <p:sldLayoutId id="2147489546" r:id="rId3"/>
    <p:sldLayoutId id="2147489547" r:id="rId4"/>
    <p:sldLayoutId id="2147489548" r:id="rId5"/>
    <p:sldLayoutId id="2147489549" r:id="rId6"/>
    <p:sldLayoutId id="2147489550" r:id="rId7"/>
    <p:sldLayoutId id="2147489551" r:id="rId8"/>
    <p:sldLayoutId id="2147489552" r:id="rId9"/>
    <p:sldLayoutId id="2147489553" r:id="rId10"/>
    <p:sldLayoutId id="21474895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F56808-E4A4-4CEF-8EB6-315C6D7ACA5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5871FE-292B-437E-B58D-BBEC610BFC3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475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56" r:id="rId1"/>
    <p:sldLayoutId id="2147489557" r:id="rId2"/>
    <p:sldLayoutId id="2147489558" r:id="rId3"/>
    <p:sldLayoutId id="2147489559" r:id="rId4"/>
    <p:sldLayoutId id="2147489560" r:id="rId5"/>
    <p:sldLayoutId id="2147489561" r:id="rId6"/>
    <p:sldLayoutId id="2147489562" r:id="rId7"/>
    <p:sldLayoutId id="2147489563" r:id="rId8"/>
    <p:sldLayoutId id="2147489564" r:id="rId9"/>
    <p:sldLayoutId id="2147489565" r:id="rId10"/>
    <p:sldLayoutId id="2147489566" r:id="rId11"/>
    <p:sldLayoutId id="21474895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61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69" r:id="rId1"/>
    <p:sldLayoutId id="2147489570" r:id="rId2"/>
    <p:sldLayoutId id="2147489571" r:id="rId3"/>
    <p:sldLayoutId id="2147489572" r:id="rId4"/>
    <p:sldLayoutId id="2147489573" r:id="rId5"/>
    <p:sldLayoutId id="2147489574" r:id="rId6"/>
    <p:sldLayoutId id="2147489575" r:id="rId7"/>
    <p:sldLayoutId id="2147489576" r:id="rId8"/>
    <p:sldLayoutId id="2147489577" r:id="rId9"/>
    <p:sldLayoutId id="2147489578" r:id="rId10"/>
    <p:sldLayoutId id="2147489579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F133AC-9B28-4568-94C8-A79CF0BED1C9}" type="datetime1">
              <a:rPr 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6088D6-1079-454B-BA44-84E2B8E53E53}" type="slidenum"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999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81" r:id="rId1"/>
    <p:sldLayoutId id="2147489582" r:id="rId2"/>
    <p:sldLayoutId id="2147489583" r:id="rId3"/>
    <p:sldLayoutId id="2147489584" r:id="rId4"/>
    <p:sldLayoutId id="2147489585" r:id="rId5"/>
    <p:sldLayoutId id="2147489586" r:id="rId6"/>
    <p:sldLayoutId id="2147489587" r:id="rId7"/>
    <p:sldLayoutId id="2147489588" r:id="rId8"/>
    <p:sldLayoutId id="2147489589" r:id="rId9"/>
    <p:sldLayoutId id="2147489590" r:id="rId10"/>
    <p:sldLayoutId id="2147489591" r:id="rId11"/>
    <p:sldLayoutId id="21474895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62FE59-6D0B-421B-8647-2BAA46F90FE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CDD2C7-7BCE-4E70-A859-19341684A03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6164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94" r:id="rId1"/>
    <p:sldLayoutId id="2147489595" r:id="rId2"/>
    <p:sldLayoutId id="2147489596" r:id="rId3"/>
    <p:sldLayoutId id="2147489597" r:id="rId4"/>
    <p:sldLayoutId id="2147489598" r:id="rId5"/>
    <p:sldLayoutId id="2147489599" r:id="rId6"/>
    <p:sldLayoutId id="2147489600" r:id="rId7"/>
    <p:sldLayoutId id="2147489601" r:id="rId8"/>
    <p:sldLayoutId id="2147489602" r:id="rId9"/>
    <p:sldLayoutId id="2147489603" r:id="rId10"/>
    <p:sldLayoutId id="2147489604" r:id="rId11"/>
    <p:sldLayoutId id="21474896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F133AC-9B28-4568-94C8-A79CF0BED1C9}" type="datetime1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6088D6-1079-454B-BA44-84E2B8E53E53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04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607" r:id="rId1"/>
    <p:sldLayoutId id="2147489608" r:id="rId2"/>
    <p:sldLayoutId id="2147489609" r:id="rId3"/>
    <p:sldLayoutId id="2147489610" r:id="rId4"/>
    <p:sldLayoutId id="2147489611" r:id="rId5"/>
    <p:sldLayoutId id="2147489612" r:id="rId6"/>
    <p:sldLayoutId id="2147489613" r:id="rId7"/>
    <p:sldLayoutId id="2147489614" r:id="rId8"/>
    <p:sldLayoutId id="2147489615" r:id="rId9"/>
    <p:sldLayoutId id="2147489616" r:id="rId10"/>
    <p:sldLayoutId id="2147489617" r:id="rId11"/>
    <p:sldLayoutId id="21474896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3E2DDD-71AA-4A05-AC9E-5DF71453A027}" type="slidenum">
              <a:rPr lang="en-US" altLang="en-US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249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620" r:id="rId1"/>
    <p:sldLayoutId id="2147489621" r:id="rId2"/>
    <p:sldLayoutId id="2147489622" r:id="rId3"/>
    <p:sldLayoutId id="2147489623" r:id="rId4"/>
    <p:sldLayoutId id="2147489624" r:id="rId5"/>
    <p:sldLayoutId id="2147489625" r:id="rId6"/>
    <p:sldLayoutId id="2147489626" r:id="rId7"/>
    <p:sldLayoutId id="2147489627" r:id="rId8"/>
    <p:sldLayoutId id="2147489628" r:id="rId9"/>
    <p:sldLayoutId id="2147489629" r:id="rId10"/>
    <p:sldLayoutId id="2147489630" r:id="rId11"/>
    <p:sldLayoutId id="21474896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8342FB-C128-4AC9-A20A-5E6E846B9AC1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184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646" r:id="rId1"/>
    <p:sldLayoutId id="2147489647" r:id="rId2"/>
    <p:sldLayoutId id="2147489648" r:id="rId3"/>
    <p:sldLayoutId id="2147489649" r:id="rId4"/>
    <p:sldLayoutId id="2147489650" r:id="rId5"/>
    <p:sldLayoutId id="2147489651" r:id="rId6"/>
    <p:sldLayoutId id="2147489652" r:id="rId7"/>
    <p:sldLayoutId id="2147489653" r:id="rId8"/>
    <p:sldLayoutId id="2147489654" r:id="rId9"/>
    <p:sldLayoutId id="2147489655" r:id="rId10"/>
    <p:sldLayoutId id="21474896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B245256-A6AB-4257-85EA-DAD282A349E9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A0E3DE-D3C5-404A-AA19-B5E8F96A73AA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08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658" r:id="rId1"/>
    <p:sldLayoutId id="2147489659" r:id="rId2"/>
    <p:sldLayoutId id="2147489660" r:id="rId3"/>
    <p:sldLayoutId id="2147489661" r:id="rId4"/>
    <p:sldLayoutId id="2147489662" r:id="rId5"/>
    <p:sldLayoutId id="2147489663" r:id="rId6"/>
    <p:sldLayoutId id="2147489664" r:id="rId7"/>
    <p:sldLayoutId id="2147489665" r:id="rId8"/>
    <p:sldLayoutId id="2147489666" r:id="rId9"/>
    <p:sldLayoutId id="2147489667" r:id="rId10"/>
    <p:sldLayoutId id="21474896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6D3743-645C-4D84-8758-9F92849600CC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70" r:id="rId1"/>
    <p:sldLayoutId id="2147489671" r:id="rId2"/>
    <p:sldLayoutId id="2147489672" r:id="rId3"/>
    <p:sldLayoutId id="2147489673" r:id="rId4"/>
    <p:sldLayoutId id="2147489674" r:id="rId5"/>
    <p:sldLayoutId id="2147489675" r:id="rId6"/>
    <p:sldLayoutId id="2147489676" r:id="rId7"/>
    <p:sldLayoutId id="2147489677" r:id="rId8"/>
    <p:sldLayoutId id="2147489678" r:id="rId9"/>
    <p:sldLayoutId id="2147489679" r:id="rId10"/>
    <p:sldLayoutId id="2147489680" r:id="rId11"/>
    <p:sldLayoutId id="2147489681" r:id="rId12"/>
    <p:sldLayoutId id="21474896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B17E9D0-AB88-47A9-90E1-5142A89FE7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168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49" r:id="rId1"/>
    <p:sldLayoutId id="2147486150" r:id="rId2"/>
    <p:sldLayoutId id="2147486151" r:id="rId3"/>
    <p:sldLayoutId id="2147486152" r:id="rId4"/>
    <p:sldLayoutId id="2147486153" r:id="rId5"/>
    <p:sldLayoutId id="2147486154" r:id="rId6"/>
    <p:sldLayoutId id="2147486155" r:id="rId7"/>
    <p:sldLayoutId id="2147486156" r:id="rId8"/>
    <p:sldLayoutId id="2147486157" r:id="rId9"/>
    <p:sldLayoutId id="2147486158" r:id="rId10"/>
    <p:sldLayoutId id="2147486159" r:id="rId11"/>
    <p:sldLayoutId id="21474861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88CF-427C-4103-BEC5-B7413DBBBBEA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AC0F8-335F-41C7-AB03-F77B36D539DA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37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687" r:id="rId1"/>
    <p:sldLayoutId id="2147489688" r:id="rId2"/>
    <p:sldLayoutId id="2147489689" r:id="rId3"/>
    <p:sldLayoutId id="2147489690" r:id="rId4"/>
    <p:sldLayoutId id="2147489691" r:id="rId5"/>
    <p:sldLayoutId id="2147489692" r:id="rId6"/>
    <p:sldLayoutId id="2147489693" r:id="rId7"/>
    <p:sldLayoutId id="2147489694" r:id="rId8"/>
    <p:sldLayoutId id="2147489695" r:id="rId9"/>
    <p:sldLayoutId id="2147489696" r:id="rId10"/>
    <p:sldLayoutId id="2147489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46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699" r:id="rId1"/>
    <p:sldLayoutId id="2147489700" r:id="rId2"/>
    <p:sldLayoutId id="2147489701" r:id="rId3"/>
    <p:sldLayoutId id="2147489702" r:id="rId4"/>
    <p:sldLayoutId id="2147489703" r:id="rId5"/>
    <p:sldLayoutId id="2147489704" r:id="rId6"/>
    <p:sldLayoutId id="2147489705" r:id="rId7"/>
    <p:sldLayoutId id="2147489706" r:id="rId8"/>
    <p:sldLayoutId id="2147489707" r:id="rId9"/>
    <p:sldLayoutId id="2147489708" r:id="rId10"/>
    <p:sldLayoutId id="2147489709" r:id="rId11"/>
    <p:sldLayoutId id="2147489710" r:id="rId12"/>
  </p:sldLayoutIdLst>
  <p:txStyles>
    <p:titleStyle>
      <a:lvl1pPr algn="ctr" defTabSz="385763" rtl="0" eaLnBrk="1" latinLnBrk="0" hangingPunct="1"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661" indent="-144661" algn="l" defTabSz="385763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13433" indent="-120551" algn="l" defTabSz="385763" rtl="0" eaLnBrk="1" latinLnBrk="0" hangingPunct="1">
        <a:spcBef>
          <a:spcPct val="20000"/>
        </a:spcBef>
        <a:buFont typeface="Arial" pitchFamily="34" charset="0"/>
        <a:buChar char="–"/>
        <a:defRPr sz="1181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spcBef>
          <a:spcPct val="20000"/>
        </a:spcBef>
        <a:buFont typeface="Arial" pitchFamily="34" charset="0"/>
        <a:buChar char="–"/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spcBef>
          <a:spcPct val="20000"/>
        </a:spcBef>
        <a:buFont typeface="Arial" pitchFamily="34" charset="0"/>
        <a:buChar char="»"/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B245256-A6AB-4257-85EA-DAD282A349E9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A0E3DE-D3C5-404A-AA19-B5E8F96A73AA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34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712" r:id="rId1"/>
    <p:sldLayoutId id="2147489713" r:id="rId2"/>
    <p:sldLayoutId id="2147489714" r:id="rId3"/>
    <p:sldLayoutId id="2147489715" r:id="rId4"/>
    <p:sldLayoutId id="2147489716" r:id="rId5"/>
    <p:sldLayoutId id="2147489717" r:id="rId6"/>
    <p:sldLayoutId id="2147489718" r:id="rId7"/>
    <p:sldLayoutId id="2147489719" r:id="rId8"/>
    <p:sldLayoutId id="2147489720" r:id="rId9"/>
    <p:sldLayoutId id="2147489721" r:id="rId10"/>
    <p:sldLayoutId id="2147489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B245256-A6AB-4257-85EA-DAD282A349E9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A0E3DE-D3C5-404A-AA19-B5E8F96A73A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615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724" r:id="rId1"/>
    <p:sldLayoutId id="2147489725" r:id="rId2"/>
    <p:sldLayoutId id="2147489726" r:id="rId3"/>
    <p:sldLayoutId id="2147489727" r:id="rId4"/>
    <p:sldLayoutId id="2147489728" r:id="rId5"/>
    <p:sldLayoutId id="2147489729" r:id="rId6"/>
    <p:sldLayoutId id="2147489730" r:id="rId7"/>
    <p:sldLayoutId id="2147489731" r:id="rId8"/>
    <p:sldLayoutId id="2147489732" r:id="rId9"/>
    <p:sldLayoutId id="2147489733" r:id="rId10"/>
    <p:sldLayoutId id="2147489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06201A-193D-4260-B4B4-69A3066B9A40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4C8BCC-72E2-4193-8FF3-FFF2217DDE4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91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774" r:id="rId1"/>
    <p:sldLayoutId id="2147489775" r:id="rId2"/>
    <p:sldLayoutId id="2147489776" r:id="rId3"/>
    <p:sldLayoutId id="2147489777" r:id="rId4"/>
    <p:sldLayoutId id="2147489778" r:id="rId5"/>
    <p:sldLayoutId id="2147489779" r:id="rId6"/>
    <p:sldLayoutId id="2147489780" r:id="rId7"/>
    <p:sldLayoutId id="2147489781" r:id="rId8"/>
    <p:sldLayoutId id="2147489782" r:id="rId9"/>
    <p:sldLayoutId id="2147489783" r:id="rId10"/>
    <p:sldLayoutId id="2147489784" r:id="rId11"/>
    <p:sldLayoutId id="21474897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FFFFFF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3F46C5-6316-41F9-9C14-4E25E1FAEE6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FFFFFF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72A7DC-36C3-4FFD-A667-01EA337DB3B9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72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787" r:id="rId1"/>
    <p:sldLayoutId id="2147489788" r:id="rId2"/>
    <p:sldLayoutId id="2147489789" r:id="rId3"/>
    <p:sldLayoutId id="2147489790" r:id="rId4"/>
    <p:sldLayoutId id="2147489791" r:id="rId5"/>
    <p:sldLayoutId id="2147489792" r:id="rId6"/>
    <p:sldLayoutId id="2147489793" r:id="rId7"/>
    <p:sldLayoutId id="2147489794" r:id="rId8"/>
    <p:sldLayoutId id="2147489795" r:id="rId9"/>
    <p:sldLayoutId id="2147489796" r:id="rId10"/>
    <p:sldLayoutId id="2147489797" r:id="rId11"/>
    <p:sldLayoutId id="21474897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fld id="{99A55D2E-E3B4-4D54-8B7D-61BD8FB106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7408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800" r:id="rId1"/>
    <p:sldLayoutId id="2147489801" r:id="rId2"/>
    <p:sldLayoutId id="2147489802" r:id="rId3"/>
    <p:sldLayoutId id="2147489803" r:id="rId4"/>
    <p:sldLayoutId id="2147489804" r:id="rId5"/>
    <p:sldLayoutId id="2147489805" r:id="rId6"/>
    <p:sldLayoutId id="2147489806" r:id="rId7"/>
    <p:sldLayoutId id="2147489807" r:id="rId8"/>
    <p:sldLayoutId id="2147489808" r:id="rId9"/>
    <p:sldLayoutId id="2147489809" r:id="rId10"/>
    <p:sldLayoutId id="2147489810" r:id="rId11"/>
    <p:sldLayoutId id="21474898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5C80EAF2-E33E-4E18-990C-ABD8642AB0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0432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813" r:id="rId1"/>
    <p:sldLayoutId id="2147489814" r:id="rId2"/>
    <p:sldLayoutId id="2147489815" r:id="rId3"/>
    <p:sldLayoutId id="2147489816" r:id="rId4"/>
    <p:sldLayoutId id="2147489817" r:id="rId5"/>
    <p:sldLayoutId id="2147489818" r:id="rId6"/>
    <p:sldLayoutId id="2147489819" r:id="rId7"/>
    <p:sldLayoutId id="2147489820" r:id="rId8"/>
    <p:sldLayoutId id="2147489821" r:id="rId9"/>
    <p:sldLayoutId id="2147489822" r:id="rId10"/>
    <p:sldLayoutId id="2147489823" r:id="rId11"/>
    <p:sldLayoutId id="21474898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fld id="{ED388A5F-98FE-4D16-982B-DE5D5C01B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395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826" r:id="rId1"/>
    <p:sldLayoutId id="2147489827" r:id="rId2"/>
    <p:sldLayoutId id="2147489828" r:id="rId3"/>
    <p:sldLayoutId id="2147489829" r:id="rId4"/>
    <p:sldLayoutId id="2147489830" r:id="rId5"/>
    <p:sldLayoutId id="2147489831" r:id="rId6"/>
    <p:sldLayoutId id="2147489832" r:id="rId7"/>
    <p:sldLayoutId id="2147489833" r:id="rId8"/>
    <p:sldLayoutId id="2147489834" r:id="rId9"/>
    <p:sldLayoutId id="2147489835" r:id="rId10"/>
    <p:sldLayoutId id="2147489836" r:id="rId11"/>
    <p:sldLayoutId id="21474898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3E2DDD-71AA-4A05-AC9E-5DF71453A027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05344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839" r:id="rId1"/>
    <p:sldLayoutId id="2147489840" r:id="rId2"/>
    <p:sldLayoutId id="2147489841" r:id="rId3"/>
    <p:sldLayoutId id="2147489842" r:id="rId4"/>
    <p:sldLayoutId id="2147489843" r:id="rId5"/>
    <p:sldLayoutId id="2147489844" r:id="rId6"/>
    <p:sldLayoutId id="2147489845" r:id="rId7"/>
    <p:sldLayoutId id="2147489846" r:id="rId8"/>
    <p:sldLayoutId id="2147489847" r:id="rId9"/>
    <p:sldLayoutId id="2147489848" r:id="rId10"/>
    <p:sldLayoutId id="2147489849" r:id="rId11"/>
    <p:sldLayoutId id="21474898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FFF289"/>
                </a:solidFill>
              </a:defRPr>
            </a:lvl1pPr>
          </a:lstStyle>
          <a:p>
            <a:fld id="{4D56DFD5-C32D-465E-9903-6915970153B5}" type="slidenum">
              <a:rPr lang="en-US" altLang="en-US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7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62" r:id="rId1"/>
    <p:sldLayoutId id="2147486163" r:id="rId2"/>
    <p:sldLayoutId id="2147486164" r:id="rId3"/>
    <p:sldLayoutId id="2147486165" r:id="rId4"/>
    <p:sldLayoutId id="2147486166" r:id="rId5"/>
    <p:sldLayoutId id="2147486167" r:id="rId6"/>
    <p:sldLayoutId id="2147486168" r:id="rId7"/>
    <p:sldLayoutId id="2147486169" r:id="rId8"/>
    <p:sldLayoutId id="2147486170" r:id="rId9"/>
    <p:sldLayoutId id="2147486171" r:id="rId10"/>
    <p:sldLayoutId id="2147486172" r:id="rId11"/>
    <p:sldLayoutId id="2147486173" r:id="rId12"/>
    <p:sldLayoutId id="21474861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hangingPunct="0">
              <a:defRPr/>
            </a:pPr>
            <a:fld id="{FC5D5255-5512-454C-B239-97FD753CB4F5}" type="slidenum">
              <a:rPr lang="en-US" altLang="en-US">
                <a:cs typeface="+mn-cs"/>
              </a:rPr>
              <a:pPr eaLnBrk="0" hangingPunct="0">
                <a:defRPr/>
              </a:pPr>
              <a:t>‹#›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0106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852" r:id="rId1"/>
    <p:sldLayoutId id="2147489853" r:id="rId2"/>
    <p:sldLayoutId id="2147489854" r:id="rId3"/>
    <p:sldLayoutId id="2147489855" r:id="rId4"/>
    <p:sldLayoutId id="2147489856" r:id="rId5"/>
    <p:sldLayoutId id="2147489857" r:id="rId6"/>
    <p:sldLayoutId id="2147489858" r:id="rId7"/>
    <p:sldLayoutId id="2147489859" r:id="rId8"/>
    <p:sldLayoutId id="2147489860" r:id="rId9"/>
    <p:sldLayoutId id="2147489861" r:id="rId10"/>
    <p:sldLayoutId id="2147489862" r:id="rId11"/>
    <p:sldLayoutId id="21474898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461FBE-498B-4876-B333-1EF21BD15AA2}" type="datetimeFigureOut">
              <a:rPr lang="en-US"/>
              <a:pPr>
                <a:defRPr/>
              </a:pPr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7F7183-F816-4B22-9964-8C382ABA1B7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9126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865" r:id="rId1"/>
    <p:sldLayoutId id="2147489866" r:id="rId2"/>
    <p:sldLayoutId id="2147489867" r:id="rId3"/>
    <p:sldLayoutId id="2147489868" r:id="rId4"/>
    <p:sldLayoutId id="2147489869" r:id="rId5"/>
    <p:sldLayoutId id="2147489870" r:id="rId6"/>
    <p:sldLayoutId id="2147489871" r:id="rId7"/>
    <p:sldLayoutId id="2147489872" r:id="rId8"/>
    <p:sldLayoutId id="2147489873" r:id="rId9"/>
    <p:sldLayoutId id="2147489874" r:id="rId10"/>
    <p:sldLayoutId id="2147489875" r:id="rId11"/>
    <p:sldLayoutId id="21474898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16E0D-92E5-474B-A484-E78DB77DF2B3}" type="datetimeFigureOut">
              <a:rPr lang="en-US" smtClean="0"/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5AB3A-E279-4E2C-8A12-89638B904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56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878" r:id="rId1"/>
    <p:sldLayoutId id="2147489879" r:id="rId2"/>
    <p:sldLayoutId id="2147489880" r:id="rId3"/>
    <p:sldLayoutId id="2147489881" r:id="rId4"/>
    <p:sldLayoutId id="2147489882" r:id="rId5"/>
    <p:sldLayoutId id="2147489883" r:id="rId6"/>
    <p:sldLayoutId id="2147489884" r:id="rId7"/>
    <p:sldLayoutId id="2147489885" r:id="rId8"/>
    <p:sldLayoutId id="2147489886" r:id="rId9"/>
    <p:sldLayoutId id="2147489887" r:id="rId10"/>
    <p:sldLayoutId id="21474898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fld id="{204CA8E6-9C73-409C-B98C-A93667BE307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59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300" r:id="rId1"/>
    <p:sldLayoutId id="2147486301" r:id="rId2"/>
    <p:sldLayoutId id="2147486302" r:id="rId3"/>
    <p:sldLayoutId id="2147486303" r:id="rId4"/>
    <p:sldLayoutId id="2147486304" r:id="rId5"/>
    <p:sldLayoutId id="2147486305" r:id="rId6"/>
    <p:sldLayoutId id="2147486306" r:id="rId7"/>
    <p:sldLayoutId id="2147486307" r:id="rId8"/>
    <p:sldLayoutId id="2147486308" r:id="rId9"/>
    <p:sldLayoutId id="2147486309" r:id="rId10"/>
    <p:sldLayoutId id="2147486310" r:id="rId11"/>
    <p:sldLayoutId id="21474863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latin typeface="+mn-lt"/>
              </a:defRPr>
            </a:lvl1pPr>
          </a:lstStyle>
          <a:p>
            <a:pPr>
              <a:defRPr/>
            </a:pPr>
            <a:fld id="{67C453C2-7A3F-40F0-98C0-95E32A9EC485}" type="datetime1">
              <a:rPr lang="en-US" i="0">
                <a:solidFill>
                  <a:srgbClr val="FFFFFF"/>
                </a:solidFill>
                <a:cs typeface="Arial" panose="020B0604020202020204" pitchFamily="34" charset="0"/>
              </a:rPr>
              <a:pPr>
                <a:defRPr/>
              </a:pPr>
              <a:t>15-Sep-18</a:t>
            </a:fld>
            <a:endParaRPr lang="en-US" i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latin typeface="+mn-lt"/>
              </a:defRPr>
            </a:lvl1pPr>
          </a:lstStyle>
          <a:p>
            <a:pPr>
              <a:defRPr/>
            </a:pPr>
            <a:endParaRPr lang="en-US" i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C94261-BAD9-4080-AA2F-98B0B8CFC4E5}" type="slidenum">
              <a:rPr lang="en-US" altLang="en-US" i="0">
                <a:solidFill>
                  <a:srgbClr val="FFFFFF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2960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14" r:id="rId1"/>
    <p:sldLayoutId id="2147486415" r:id="rId2"/>
    <p:sldLayoutId id="2147486416" r:id="rId3"/>
    <p:sldLayoutId id="2147486417" r:id="rId4"/>
    <p:sldLayoutId id="2147486418" r:id="rId5"/>
    <p:sldLayoutId id="2147486419" r:id="rId6"/>
    <p:sldLayoutId id="2147486420" r:id="rId7"/>
    <p:sldLayoutId id="2147486421" r:id="rId8"/>
    <p:sldLayoutId id="2147486422" r:id="rId9"/>
    <p:sldLayoutId id="2147486423" r:id="rId10"/>
    <p:sldLayoutId id="2147486424" r:id="rId11"/>
    <p:sldLayoutId id="21474864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118EC0-F693-4F9F-979C-0098459144A4}" type="datetime1">
              <a:rPr lang="en-US" i="0"/>
              <a:pPr>
                <a:defRPr/>
              </a:pPr>
              <a:t>15-Sep-18</a:t>
            </a:fld>
            <a:endParaRPr lang="en-US" i="0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i="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2AD115-EF28-4A42-87DD-D5F4DCC7EBC5}" type="slidenum">
              <a:rPr lang="en-US" altLang="en-US" i="0"/>
              <a:pPr>
                <a:defRPr/>
              </a:pPr>
              <a:t>‹#›</a:t>
            </a:fld>
            <a:endParaRPr lang="en-US" altLang="en-US" i="0" dirty="0"/>
          </a:p>
        </p:txBody>
      </p:sp>
    </p:spTree>
    <p:extLst>
      <p:ext uri="{BB962C8B-B14F-4D97-AF65-F5344CB8AC3E}">
        <p14:creationId xmlns:p14="http://schemas.microsoft.com/office/powerpoint/2010/main" val="3527929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27" r:id="rId1"/>
    <p:sldLayoutId id="2147486428" r:id="rId2"/>
    <p:sldLayoutId id="2147486429" r:id="rId3"/>
    <p:sldLayoutId id="2147486430" r:id="rId4"/>
    <p:sldLayoutId id="2147486431" r:id="rId5"/>
    <p:sldLayoutId id="2147486432" r:id="rId6"/>
    <p:sldLayoutId id="2147486433" r:id="rId7"/>
    <p:sldLayoutId id="2147486434" r:id="rId8"/>
    <p:sldLayoutId id="2147486435" r:id="rId9"/>
    <p:sldLayoutId id="2147486436" r:id="rId10"/>
    <p:sldLayoutId id="2147486437" r:id="rId11"/>
    <p:sldLayoutId id="21474864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461FBE-498B-4876-B333-1EF21BD15AA2}" type="datetimeFigureOut">
              <a:rPr lang="en-US" i="0"/>
              <a:pPr>
                <a:defRPr/>
              </a:pPr>
              <a:t>15-Sep-18</a:t>
            </a:fld>
            <a:endParaRPr lang="en-US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7F7183-F816-4B22-9964-8C382ABA1B71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2155314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53" r:id="rId1"/>
    <p:sldLayoutId id="2147486454" r:id="rId2"/>
    <p:sldLayoutId id="2147486455" r:id="rId3"/>
    <p:sldLayoutId id="2147486456" r:id="rId4"/>
    <p:sldLayoutId id="2147486457" r:id="rId5"/>
    <p:sldLayoutId id="2147486458" r:id="rId6"/>
    <p:sldLayoutId id="2147486459" r:id="rId7"/>
    <p:sldLayoutId id="2147486460" r:id="rId8"/>
    <p:sldLayoutId id="2147486461" r:id="rId9"/>
    <p:sldLayoutId id="2147486462" r:id="rId10"/>
    <p:sldLayoutId id="2147486463" r:id="rId11"/>
    <p:sldLayoutId id="21474864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fld id="{234E0241-F2C2-424B-8872-B9F2932AF7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923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42" r:id="rId1"/>
    <p:sldLayoutId id="2147486543" r:id="rId2"/>
    <p:sldLayoutId id="2147486544" r:id="rId3"/>
    <p:sldLayoutId id="2147486545" r:id="rId4"/>
    <p:sldLayoutId id="2147486546" r:id="rId5"/>
    <p:sldLayoutId id="2147486547" r:id="rId6"/>
    <p:sldLayoutId id="2147486548" r:id="rId7"/>
    <p:sldLayoutId id="2147486549" r:id="rId8"/>
    <p:sldLayoutId id="2147486550" r:id="rId9"/>
    <p:sldLayoutId id="2147486551" r:id="rId10"/>
    <p:sldLayoutId id="2147486552" r:id="rId11"/>
    <p:sldLayoutId id="21474865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fld id="{22471B3D-F938-4234-AC04-299AE3A7FD23}" type="slidenum">
              <a:rPr lang="en-US" altLang="en-US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328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617" r:id="rId1"/>
    <p:sldLayoutId id="2147486618" r:id="rId2"/>
    <p:sldLayoutId id="2147486619" r:id="rId3"/>
    <p:sldLayoutId id="2147486620" r:id="rId4"/>
    <p:sldLayoutId id="2147486621" r:id="rId5"/>
    <p:sldLayoutId id="2147486622" r:id="rId6"/>
    <p:sldLayoutId id="2147486623" r:id="rId7"/>
    <p:sldLayoutId id="2147486624" r:id="rId8"/>
    <p:sldLayoutId id="2147486625" r:id="rId9"/>
    <p:sldLayoutId id="2147486626" r:id="rId10"/>
    <p:sldLayoutId id="2147486627" r:id="rId11"/>
    <p:sldLayoutId id="2147486628" r:id="rId12"/>
    <p:sldLayoutId id="214748662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F0E98A6-26D7-49B0-B26D-40025779124E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2D08FD-E9E7-402D-BB09-4A41373C3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731" r:id="rId1"/>
    <p:sldLayoutId id="2147485732" r:id="rId2"/>
    <p:sldLayoutId id="2147485733" r:id="rId3"/>
    <p:sldLayoutId id="2147485734" r:id="rId4"/>
    <p:sldLayoutId id="2147485735" r:id="rId5"/>
    <p:sldLayoutId id="2147485736" r:id="rId6"/>
    <p:sldLayoutId id="2147485737" r:id="rId7"/>
    <p:sldLayoutId id="2147485738" r:id="rId8"/>
    <p:sldLayoutId id="2147485739" r:id="rId9"/>
    <p:sldLayoutId id="2147485740" r:id="rId10"/>
    <p:sldLayoutId id="2147485741" r:id="rId11"/>
    <p:sldLayoutId id="21474857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fld id="{C8F133AC-9B28-4568-94C8-A79CF0BED1C9}" type="datetime1">
              <a:rPr lang="en-US" i="0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i="0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6088D6-1079-454B-BA44-84E2B8E53E53}" type="slidenum">
              <a:rPr lang="en-US" altLang="en-US" i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25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938" r:id="rId1"/>
    <p:sldLayoutId id="2147486939" r:id="rId2"/>
    <p:sldLayoutId id="2147486940" r:id="rId3"/>
    <p:sldLayoutId id="2147486941" r:id="rId4"/>
    <p:sldLayoutId id="2147486942" r:id="rId5"/>
    <p:sldLayoutId id="2147486943" r:id="rId6"/>
    <p:sldLayoutId id="2147486944" r:id="rId7"/>
    <p:sldLayoutId id="2147486945" r:id="rId8"/>
    <p:sldLayoutId id="2147486946" r:id="rId9"/>
    <p:sldLayoutId id="2147486947" r:id="rId10"/>
    <p:sldLayoutId id="2147486948" r:id="rId11"/>
    <p:sldLayoutId id="21474869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C3E2DDD-71AA-4A05-AC9E-5DF71453A027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1485525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963" r:id="rId1"/>
    <p:sldLayoutId id="2147486964" r:id="rId2"/>
    <p:sldLayoutId id="2147486965" r:id="rId3"/>
    <p:sldLayoutId id="2147486966" r:id="rId4"/>
    <p:sldLayoutId id="2147486967" r:id="rId5"/>
    <p:sldLayoutId id="2147486968" r:id="rId6"/>
    <p:sldLayoutId id="2147486969" r:id="rId7"/>
    <p:sldLayoutId id="2147486970" r:id="rId8"/>
    <p:sldLayoutId id="2147486971" r:id="rId9"/>
    <p:sldLayoutId id="2147486972" r:id="rId10"/>
    <p:sldLayoutId id="2147486973" r:id="rId11"/>
    <p:sldLayoutId id="21474869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eaLnBrk="1" hangingPunct="1">
              <a:defRPr/>
            </a:pPr>
            <a:endParaRPr lang="en-US" i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eaLnBrk="1" hangingPunct="1">
              <a:defRPr/>
            </a:pPr>
            <a:endParaRPr lang="en-US" i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FA6D3743-645C-4D84-8758-9F92849600CC}" type="slidenum">
              <a:rPr lang="en-US" altLang="en-US" i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i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3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12" r:id="rId1"/>
    <p:sldLayoutId id="2147487013" r:id="rId2"/>
    <p:sldLayoutId id="2147487014" r:id="rId3"/>
    <p:sldLayoutId id="2147487015" r:id="rId4"/>
    <p:sldLayoutId id="2147487016" r:id="rId5"/>
    <p:sldLayoutId id="2147487017" r:id="rId6"/>
    <p:sldLayoutId id="2147487018" r:id="rId7"/>
    <p:sldLayoutId id="2147487019" r:id="rId8"/>
    <p:sldLayoutId id="2147487020" r:id="rId9"/>
    <p:sldLayoutId id="2147487021" r:id="rId10"/>
    <p:sldLayoutId id="21474870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6006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168" r:id="rId1"/>
    <p:sldLayoutId id="2147487169" r:id="rId2"/>
    <p:sldLayoutId id="2147487170" r:id="rId3"/>
    <p:sldLayoutId id="2147487171" r:id="rId4"/>
    <p:sldLayoutId id="2147487172" r:id="rId5"/>
    <p:sldLayoutId id="2147487173" r:id="rId6"/>
    <p:sldLayoutId id="2147487174" r:id="rId7"/>
    <p:sldLayoutId id="2147487175" r:id="rId8"/>
    <p:sldLayoutId id="2147487176" r:id="rId9"/>
    <p:sldLayoutId id="2147487177" r:id="rId10"/>
    <p:sldLayoutId id="21474871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5471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192" r:id="rId1"/>
    <p:sldLayoutId id="2147487193" r:id="rId2"/>
    <p:sldLayoutId id="2147487194" r:id="rId3"/>
    <p:sldLayoutId id="2147487195" r:id="rId4"/>
    <p:sldLayoutId id="2147487196" r:id="rId5"/>
    <p:sldLayoutId id="2147487197" r:id="rId6"/>
    <p:sldLayoutId id="2147487198" r:id="rId7"/>
    <p:sldLayoutId id="2147487199" r:id="rId8"/>
    <p:sldLayoutId id="2147487200" r:id="rId9"/>
    <p:sldLayoutId id="2147487201" r:id="rId10"/>
    <p:sldLayoutId id="21474872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0264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204" r:id="rId1"/>
    <p:sldLayoutId id="2147487205" r:id="rId2"/>
    <p:sldLayoutId id="2147487206" r:id="rId3"/>
    <p:sldLayoutId id="2147487207" r:id="rId4"/>
    <p:sldLayoutId id="2147487208" r:id="rId5"/>
    <p:sldLayoutId id="2147487209" r:id="rId6"/>
    <p:sldLayoutId id="2147487210" r:id="rId7"/>
    <p:sldLayoutId id="2147487211" r:id="rId8"/>
    <p:sldLayoutId id="2147487212" r:id="rId9"/>
    <p:sldLayoutId id="2147487213" r:id="rId10"/>
    <p:sldLayoutId id="21474872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9080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228" r:id="rId1"/>
    <p:sldLayoutId id="2147487229" r:id="rId2"/>
    <p:sldLayoutId id="2147487230" r:id="rId3"/>
    <p:sldLayoutId id="2147487231" r:id="rId4"/>
    <p:sldLayoutId id="2147487232" r:id="rId5"/>
    <p:sldLayoutId id="2147487233" r:id="rId6"/>
    <p:sldLayoutId id="2147487234" r:id="rId7"/>
    <p:sldLayoutId id="2147487235" r:id="rId8"/>
    <p:sldLayoutId id="2147487236" r:id="rId9"/>
    <p:sldLayoutId id="2147487237" r:id="rId10"/>
    <p:sldLayoutId id="21474872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8474276-35B5-4421-926D-C969AC6AB98D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0E76820-9541-4291-BBC8-D3874AA808B5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5434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312" r:id="rId1"/>
    <p:sldLayoutId id="2147487313" r:id="rId2"/>
    <p:sldLayoutId id="2147487314" r:id="rId3"/>
    <p:sldLayoutId id="2147487315" r:id="rId4"/>
    <p:sldLayoutId id="2147487316" r:id="rId5"/>
    <p:sldLayoutId id="2147487317" r:id="rId6"/>
    <p:sldLayoutId id="2147487318" r:id="rId7"/>
    <p:sldLayoutId id="2147487319" r:id="rId8"/>
    <p:sldLayoutId id="2147487320" r:id="rId9"/>
    <p:sldLayoutId id="2147487321" r:id="rId10"/>
    <p:sldLayoutId id="21474873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8474276-35B5-4421-926D-C969AC6AB98D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0E76820-9541-4291-BBC8-D3874AA808B5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0498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324" r:id="rId1"/>
    <p:sldLayoutId id="2147487325" r:id="rId2"/>
    <p:sldLayoutId id="2147487326" r:id="rId3"/>
    <p:sldLayoutId id="2147487327" r:id="rId4"/>
    <p:sldLayoutId id="2147487328" r:id="rId5"/>
    <p:sldLayoutId id="2147487329" r:id="rId6"/>
    <p:sldLayoutId id="2147487330" r:id="rId7"/>
    <p:sldLayoutId id="2147487331" r:id="rId8"/>
    <p:sldLayoutId id="2147487332" r:id="rId9"/>
    <p:sldLayoutId id="2147487333" r:id="rId10"/>
    <p:sldLayoutId id="21474873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8C70FC-F269-4AE6-928B-624BD1AC0D7C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35A65E5-7146-4E31-8BA3-4536200EA0AD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46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336" r:id="rId1"/>
    <p:sldLayoutId id="2147487337" r:id="rId2"/>
    <p:sldLayoutId id="2147487338" r:id="rId3"/>
    <p:sldLayoutId id="2147487339" r:id="rId4"/>
    <p:sldLayoutId id="2147487340" r:id="rId5"/>
    <p:sldLayoutId id="2147487341" r:id="rId6"/>
    <p:sldLayoutId id="2147487342" r:id="rId7"/>
    <p:sldLayoutId id="2147487343" r:id="rId8"/>
    <p:sldLayoutId id="2147487344" r:id="rId9"/>
    <p:sldLayoutId id="2147487345" r:id="rId10"/>
    <p:sldLayoutId id="214748734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E597C98-1DDD-4B42-8D51-A21AE2EBC6BF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2BB4F0-545E-4F82-A6E9-CC540173C9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743" r:id="rId1"/>
    <p:sldLayoutId id="2147485744" r:id="rId2"/>
    <p:sldLayoutId id="2147485745" r:id="rId3"/>
    <p:sldLayoutId id="2147485746" r:id="rId4"/>
    <p:sldLayoutId id="2147485747" r:id="rId5"/>
    <p:sldLayoutId id="2147485748" r:id="rId6"/>
    <p:sldLayoutId id="2147485749" r:id="rId7"/>
    <p:sldLayoutId id="2147485750" r:id="rId8"/>
    <p:sldLayoutId id="2147485751" r:id="rId9"/>
    <p:sldLayoutId id="2147485752" r:id="rId10"/>
    <p:sldLayoutId id="21474857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8C70FC-F269-4AE6-928B-624BD1AC0D7C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35A65E5-7146-4E31-8BA3-4536200EA0AD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839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348" r:id="rId1"/>
    <p:sldLayoutId id="2147487349" r:id="rId2"/>
    <p:sldLayoutId id="2147487350" r:id="rId3"/>
    <p:sldLayoutId id="2147487351" r:id="rId4"/>
    <p:sldLayoutId id="2147487352" r:id="rId5"/>
    <p:sldLayoutId id="2147487353" r:id="rId6"/>
    <p:sldLayoutId id="2147487354" r:id="rId7"/>
    <p:sldLayoutId id="2147487355" r:id="rId8"/>
    <p:sldLayoutId id="2147487356" r:id="rId9"/>
    <p:sldLayoutId id="2147487357" r:id="rId10"/>
    <p:sldLayoutId id="2147487358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F1AB9BC-6780-421F-83B0-12F1B11A1B21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6D4C321-AC4A-44B0-A590-BB056274F291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8359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360" r:id="rId1"/>
    <p:sldLayoutId id="2147487361" r:id="rId2"/>
    <p:sldLayoutId id="2147487362" r:id="rId3"/>
    <p:sldLayoutId id="2147487363" r:id="rId4"/>
    <p:sldLayoutId id="2147487364" r:id="rId5"/>
    <p:sldLayoutId id="2147487365" r:id="rId6"/>
    <p:sldLayoutId id="2147487366" r:id="rId7"/>
    <p:sldLayoutId id="2147487367" r:id="rId8"/>
    <p:sldLayoutId id="2147487368" r:id="rId9"/>
    <p:sldLayoutId id="2147487369" r:id="rId10"/>
    <p:sldLayoutId id="21474873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8C70FC-F269-4AE6-928B-624BD1AC0D7C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35A65E5-7146-4E31-8BA3-4536200EA0AD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996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372" r:id="rId1"/>
    <p:sldLayoutId id="2147487373" r:id="rId2"/>
    <p:sldLayoutId id="2147487374" r:id="rId3"/>
    <p:sldLayoutId id="2147487375" r:id="rId4"/>
    <p:sldLayoutId id="2147487376" r:id="rId5"/>
    <p:sldLayoutId id="2147487377" r:id="rId6"/>
    <p:sldLayoutId id="2147487378" r:id="rId7"/>
    <p:sldLayoutId id="2147487379" r:id="rId8"/>
    <p:sldLayoutId id="2147487380" r:id="rId9"/>
    <p:sldLayoutId id="2147487381" r:id="rId10"/>
    <p:sldLayoutId id="2147487382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8C70FC-F269-4AE6-928B-624BD1AC0D7C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35A65E5-7146-4E31-8BA3-4536200EA0AD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271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384" r:id="rId1"/>
    <p:sldLayoutId id="2147487385" r:id="rId2"/>
    <p:sldLayoutId id="2147487386" r:id="rId3"/>
    <p:sldLayoutId id="2147487387" r:id="rId4"/>
    <p:sldLayoutId id="2147487388" r:id="rId5"/>
    <p:sldLayoutId id="2147487389" r:id="rId6"/>
    <p:sldLayoutId id="2147487390" r:id="rId7"/>
    <p:sldLayoutId id="2147487391" r:id="rId8"/>
    <p:sldLayoutId id="2147487392" r:id="rId9"/>
    <p:sldLayoutId id="2147487393" r:id="rId10"/>
    <p:sldLayoutId id="2147487394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61188CF-427C-4103-BEC5-B7413DBBBBEA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9FAC0F8-335F-41C7-AB03-F77B36D539DA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9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408" r:id="rId1"/>
    <p:sldLayoutId id="2147487409" r:id="rId2"/>
    <p:sldLayoutId id="2147487410" r:id="rId3"/>
    <p:sldLayoutId id="2147487411" r:id="rId4"/>
    <p:sldLayoutId id="2147487412" r:id="rId5"/>
    <p:sldLayoutId id="2147487413" r:id="rId6"/>
    <p:sldLayoutId id="2147487414" r:id="rId7"/>
    <p:sldLayoutId id="2147487415" r:id="rId8"/>
    <p:sldLayoutId id="2147487416" r:id="rId9"/>
    <p:sldLayoutId id="2147487417" r:id="rId10"/>
    <p:sldLayoutId id="21474874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FFF289"/>
                </a:solidFill>
              </a:defRPr>
            </a:lvl1pPr>
          </a:lstStyle>
          <a:p>
            <a:fld id="{4D56DFD5-C32D-465E-9903-6915970153B5}" type="slidenum">
              <a:rPr lang="en-US" altLang="en-US">
                <a:cs typeface="Arial" panose="020B0604020202020204" pitchFamily="34" charset="0"/>
              </a:rPr>
              <a:pPr/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392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432" r:id="rId1"/>
    <p:sldLayoutId id="2147487433" r:id="rId2"/>
    <p:sldLayoutId id="2147487434" r:id="rId3"/>
    <p:sldLayoutId id="2147487435" r:id="rId4"/>
    <p:sldLayoutId id="2147487436" r:id="rId5"/>
    <p:sldLayoutId id="2147487437" r:id="rId6"/>
    <p:sldLayoutId id="2147487438" r:id="rId7"/>
    <p:sldLayoutId id="2147487439" r:id="rId8"/>
    <p:sldLayoutId id="2147487440" r:id="rId9"/>
    <p:sldLayoutId id="2147487441" r:id="rId10"/>
    <p:sldLayoutId id="2147487442" r:id="rId11"/>
    <p:sldLayoutId id="2147487443" r:id="rId12"/>
    <p:sldLayoutId id="214748744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fld id="{2106B0A9-A033-47FA-8537-50B8861405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999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472" r:id="rId1"/>
    <p:sldLayoutId id="2147487473" r:id="rId2"/>
    <p:sldLayoutId id="2147487474" r:id="rId3"/>
    <p:sldLayoutId id="2147487475" r:id="rId4"/>
    <p:sldLayoutId id="2147487476" r:id="rId5"/>
    <p:sldLayoutId id="2147487477" r:id="rId6"/>
    <p:sldLayoutId id="2147487478" r:id="rId7"/>
    <p:sldLayoutId id="2147487479" r:id="rId8"/>
    <p:sldLayoutId id="2147487480" r:id="rId9"/>
    <p:sldLayoutId id="2147487481" r:id="rId10"/>
    <p:sldLayoutId id="2147487482" r:id="rId11"/>
    <p:sldLayoutId id="21474874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010D9FC-0EB1-43DF-AF19-2F67567DCB03}" type="datetime1">
              <a:rPr lang="en-US" i="0">
                <a:cs typeface="Arial" panose="020B0604020202020204" pitchFamily="34" charset="0"/>
              </a:rPr>
              <a:pPr>
                <a:defRPr/>
              </a:pPr>
              <a:t>15-Sep-18</a:t>
            </a:fld>
            <a:endParaRPr lang="en-US" i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E58BAACE-8BF6-4991-8D3B-347213F024F0}" type="slidenum">
              <a:rPr lang="en-US" altLang="en-US" i="0">
                <a:cs typeface="Arial" panose="020B0604020202020204" pitchFamily="34" charset="0"/>
              </a:rPr>
              <a:pPr/>
              <a:t>‹#›</a:t>
            </a:fld>
            <a:endParaRPr lang="en-US" altLang="en-US" i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390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512" r:id="rId1"/>
    <p:sldLayoutId id="2147487513" r:id="rId2"/>
    <p:sldLayoutId id="2147487514" r:id="rId3"/>
    <p:sldLayoutId id="2147487515" r:id="rId4"/>
    <p:sldLayoutId id="2147487516" r:id="rId5"/>
    <p:sldLayoutId id="2147487517" r:id="rId6"/>
    <p:sldLayoutId id="2147487518" r:id="rId7"/>
    <p:sldLayoutId id="2147487519" r:id="rId8"/>
    <p:sldLayoutId id="2147487520" r:id="rId9"/>
    <p:sldLayoutId id="2147487521" r:id="rId10"/>
    <p:sldLayoutId id="2147487522" r:id="rId11"/>
    <p:sldLayoutId id="21474875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010D9FC-0EB1-43DF-AF19-2F67567DCB03}" type="datetime1">
              <a:rPr lang="en-US" i="0">
                <a:cs typeface="Arial" panose="020B0604020202020204" pitchFamily="34" charset="0"/>
              </a:rPr>
              <a:pPr>
                <a:defRPr/>
              </a:pPr>
              <a:t>15-Sep-18</a:t>
            </a:fld>
            <a:endParaRPr lang="en-US" i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E58BAACE-8BF6-4991-8D3B-347213F024F0}" type="slidenum">
              <a:rPr lang="en-US" altLang="en-US" i="0">
                <a:cs typeface="Arial" panose="020B0604020202020204" pitchFamily="34" charset="0"/>
              </a:rPr>
              <a:pPr/>
              <a:t>‹#›</a:t>
            </a:fld>
            <a:endParaRPr lang="en-US" altLang="en-US" i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27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525" r:id="rId1"/>
    <p:sldLayoutId id="2147487526" r:id="rId2"/>
    <p:sldLayoutId id="2147487527" r:id="rId3"/>
    <p:sldLayoutId id="2147487528" r:id="rId4"/>
    <p:sldLayoutId id="2147487529" r:id="rId5"/>
    <p:sldLayoutId id="2147487530" r:id="rId6"/>
    <p:sldLayoutId id="2147487531" r:id="rId7"/>
    <p:sldLayoutId id="2147487532" r:id="rId8"/>
    <p:sldLayoutId id="2147487533" r:id="rId9"/>
    <p:sldLayoutId id="2147487534" r:id="rId10"/>
    <p:sldLayoutId id="2147487535" r:id="rId11"/>
    <p:sldLayoutId id="21474875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47A6D19-6F98-44D1-8D4A-ADD0C804E9EE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0031197-CAF3-4569-86E5-09D9D6629E65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50167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538" r:id="rId1"/>
    <p:sldLayoutId id="2147487539" r:id="rId2"/>
    <p:sldLayoutId id="2147487540" r:id="rId3"/>
    <p:sldLayoutId id="2147487541" r:id="rId4"/>
    <p:sldLayoutId id="2147487542" r:id="rId5"/>
    <p:sldLayoutId id="2147487543" r:id="rId6"/>
    <p:sldLayoutId id="2147487544" r:id="rId7"/>
    <p:sldLayoutId id="2147487545" r:id="rId8"/>
    <p:sldLayoutId id="2147487546" r:id="rId9"/>
    <p:sldLayoutId id="2147487547" r:id="rId10"/>
    <p:sldLayoutId id="21474875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5504CDB-7CAE-4722-8D45-00DCF3E38034}" type="datetimeFigureOut">
              <a:rPr lang="en-US"/>
              <a:pPr>
                <a:defRPr/>
              </a:pPr>
              <a:t>15-Sep-18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15B733-95E3-4151-8354-FC2E72EE87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6" r:id="rId1"/>
    <p:sldLayoutId id="2147485767" r:id="rId2"/>
    <p:sldLayoutId id="2147485768" r:id="rId3"/>
    <p:sldLayoutId id="2147485769" r:id="rId4"/>
    <p:sldLayoutId id="2147485770" r:id="rId5"/>
    <p:sldLayoutId id="2147485771" r:id="rId6"/>
    <p:sldLayoutId id="2147485772" r:id="rId7"/>
    <p:sldLayoutId id="2147485773" r:id="rId8"/>
    <p:sldLayoutId id="2147485774" r:id="rId9"/>
    <p:sldLayoutId id="2147485775" r:id="rId10"/>
    <p:sldLayoutId id="21474857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i="0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i="0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19510-3B9E-4892-BAAF-C8C3D18F2F2C}" type="slidenum">
              <a:rPr lang="en-US" altLang="en-US" i="0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 i="0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42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550" r:id="rId1"/>
    <p:sldLayoutId id="2147487551" r:id="rId2"/>
    <p:sldLayoutId id="2147487552" r:id="rId3"/>
    <p:sldLayoutId id="2147487553" r:id="rId4"/>
    <p:sldLayoutId id="2147487554" r:id="rId5"/>
    <p:sldLayoutId id="2147487555" r:id="rId6"/>
    <p:sldLayoutId id="2147487556" r:id="rId7"/>
    <p:sldLayoutId id="2147487557" r:id="rId8"/>
    <p:sldLayoutId id="2147487558" r:id="rId9"/>
    <p:sldLayoutId id="2147487559" r:id="rId10"/>
    <p:sldLayoutId id="21474875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5B92C-727C-4AC4-89FA-564FEEAE4A12}" type="datetimeFigureOut">
              <a:rPr lang="en-US" i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AEC014B-E678-4FEB-9D3A-484FE7D5D885}" type="slidenum">
              <a:rPr lang="en-US" i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922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62" r:id="rId1"/>
    <p:sldLayoutId id="2147487563" r:id="rId2"/>
    <p:sldLayoutId id="2147487564" r:id="rId3"/>
    <p:sldLayoutId id="2147487565" r:id="rId4"/>
    <p:sldLayoutId id="2147487566" r:id="rId5"/>
    <p:sldLayoutId id="2147487567" r:id="rId6"/>
    <p:sldLayoutId id="2147487568" r:id="rId7"/>
    <p:sldLayoutId id="2147487569" r:id="rId8"/>
    <p:sldLayoutId id="2147487570" r:id="rId9"/>
    <p:sldLayoutId id="2147487571" r:id="rId10"/>
    <p:sldLayoutId id="21474875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02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697" r:id="rId1"/>
    <p:sldLayoutId id="2147487698" r:id="rId2"/>
    <p:sldLayoutId id="2147487699" r:id="rId3"/>
    <p:sldLayoutId id="2147487700" r:id="rId4"/>
    <p:sldLayoutId id="2147487701" r:id="rId5"/>
    <p:sldLayoutId id="2147487702" r:id="rId6"/>
    <p:sldLayoutId id="2147487703" r:id="rId7"/>
    <p:sldLayoutId id="2147487704" r:id="rId8"/>
    <p:sldLayoutId id="2147487705" r:id="rId9"/>
    <p:sldLayoutId id="2147487706" r:id="rId10"/>
    <p:sldLayoutId id="2147487707" r:id="rId11"/>
    <p:sldLayoutId id="2147487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fld id="{2106B0A9-A033-47FA-8537-50B886140588}" type="slidenum">
              <a:rPr lang="en-US" altLang="en-US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19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710" r:id="rId1"/>
    <p:sldLayoutId id="2147487711" r:id="rId2"/>
    <p:sldLayoutId id="2147487712" r:id="rId3"/>
    <p:sldLayoutId id="2147487713" r:id="rId4"/>
    <p:sldLayoutId id="2147487714" r:id="rId5"/>
    <p:sldLayoutId id="2147487715" r:id="rId6"/>
    <p:sldLayoutId id="2147487716" r:id="rId7"/>
    <p:sldLayoutId id="2147487717" r:id="rId8"/>
    <p:sldLayoutId id="2147487718" r:id="rId9"/>
    <p:sldLayoutId id="2147487719" r:id="rId10"/>
    <p:sldLayoutId id="2147487720" r:id="rId11"/>
    <p:sldLayoutId id="21474877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64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723" r:id="rId1"/>
    <p:sldLayoutId id="2147487724" r:id="rId2"/>
    <p:sldLayoutId id="2147487725" r:id="rId3"/>
    <p:sldLayoutId id="2147487726" r:id="rId4"/>
    <p:sldLayoutId id="2147487727" r:id="rId5"/>
    <p:sldLayoutId id="2147487728" r:id="rId6"/>
    <p:sldLayoutId id="2147487729" r:id="rId7"/>
    <p:sldLayoutId id="2147487730" r:id="rId8"/>
    <p:sldLayoutId id="2147487731" r:id="rId9"/>
    <p:sldLayoutId id="2147487732" r:id="rId10"/>
    <p:sldLayoutId id="2147487733" r:id="rId11"/>
    <p:sldLayoutId id="21474877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4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736" r:id="rId1"/>
    <p:sldLayoutId id="2147487737" r:id="rId2"/>
    <p:sldLayoutId id="2147487738" r:id="rId3"/>
    <p:sldLayoutId id="2147487739" r:id="rId4"/>
    <p:sldLayoutId id="2147487740" r:id="rId5"/>
    <p:sldLayoutId id="2147487741" r:id="rId6"/>
    <p:sldLayoutId id="2147487742" r:id="rId7"/>
    <p:sldLayoutId id="2147487743" r:id="rId8"/>
    <p:sldLayoutId id="2147487744" r:id="rId9"/>
    <p:sldLayoutId id="2147487745" r:id="rId10"/>
    <p:sldLayoutId id="2147487746" r:id="rId11"/>
    <p:sldLayoutId id="2147487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E3F6D98-9845-4BF4-A870-693A3DB7549D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9FFBE67-B6DD-403F-817A-D48497384330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3740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749" r:id="rId1"/>
    <p:sldLayoutId id="2147487750" r:id="rId2"/>
    <p:sldLayoutId id="2147487751" r:id="rId3"/>
    <p:sldLayoutId id="2147487752" r:id="rId4"/>
    <p:sldLayoutId id="2147487753" r:id="rId5"/>
    <p:sldLayoutId id="2147487754" r:id="rId6"/>
    <p:sldLayoutId id="2147487755" r:id="rId7"/>
    <p:sldLayoutId id="2147487756" r:id="rId8"/>
    <p:sldLayoutId id="2147487757" r:id="rId9"/>
    <p:sldLayoutId id="2147487758" r:id="rId10"/>
    <p:sldLayoutId id="2147487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D8757EB6-51E9-44D0-A46C-D5A5EF1D38EE}" type="slidenum">
              <a:rPr lang="en-US" altLang="en-US" i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580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761" r:id="rId1"/>
    <p:sldLayoutId id="2147487762" r:id="rId2"/>
    <p:sldLayoutId id="2147487763" r:id="rId3"/>
    <p:sldLayoutId id="2147487764" r:id="rId4"/>
    <p:sldLayoutId id="2147487765" r:id="rId5"/>
    <p:sldLayoutId id="2147487766" r:id="rId6"/>
    <p:sldLayoutId id="2147487767" r:id="rId7"/>
    <p:sldLayoutId id="2147487768" r:id="rId8"/>
    <p:sldLayoutId id="2147487769" r:id="rId9"/>
    <p:sldLayoutId id="2147487770" r:id="rId10"/>
    <p:sldLayoutId id="2147487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7DAF2DA-7DB6-4FB5-ADAC-FB1D0F51DF1C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FD0E95D-6B83-42EC-9BB2-3724DBD5F5A8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73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787" r:id="rId1"/>
    <p:sldLayoutId id="2147487788" r:id="rId2"/>
    <p:sldLayoutId id="2147487789" r:id="rId3"/>
    <p:sldLayoutId id="2147487790" r:id="rId4"/>
    <p:sldLayoutId id="2147487791" r:id="rId5"/>
    <p:sldLayoutId id="2147487792" r:id="rId6"/>
    <p:sldLayoutId id="2147487793" r:id="rId7"/>
    <p:sldLayoutId id="2147487794" r:id="rId8"/>
    <p:sldLayoutId id="2147487795" r:id="rId9"/>
    <p:sldLayoutId id="2147487796" r:id="rId10"/>
    <p:sldLayoutId id="2147487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FB4C0F1-5AFF-48DD-A64E-6DC561D511FB}" type="datetime1">
              <a:rPr lang="en-US" i="0">
                <a:cs typeface="Arial" panose="020B0604020202020204" pitchFamily="34" charset="0"/>
              </a:rPr>
              <a:pPr>
                <a:defRPr/>
              </a:pPr>
              <a:t>15-Sep-18</a:t>
            </a:fld>
            <a:endParaRPr lang="en-US" i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9BA7FF-9F27-4B88-8FC0-0C7B880D0CBD}" type="slidenum">
              <a:rPr lang="en-US" altLang="en-US" i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777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799" r:id="rId1"/>
    <p:sldLayoutId id="2147487800" r:id="rId2"/>
    <p:sldLayoutId id="2147487801" r:id="rId3"/>
    <p:sldLayoutId id="2147487802" r:id="rId4"/>
    <p:sldLayoutId id="2147487803" r:id="rId5"/>
    <p:sldLayoutId id="2147487804" r:id="rId6"/>
    <p:sldLayoutId id="2147487805" r:id="rId7"/>
    <p:sldLayoutId id="2147487806" r:id="rId8"/>
    <p:sldLayoutId id="2147487807" r:id="rId9"/>
    <p:sldLayoutId id="2147487808" r:id="rId10"/>
    <p:sldLayoutId id="2147487809" r:id="rId11"/>
    <p:sldLayoutId id="21474878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289"/>
                </a:solidFill>
              </a:defRPr>
            </a:lvl1pPr>
          </a:lstStyle>
          <a:p>
            <a:fld id="{4D56DFD5-C32D-465E-9903-6915970153B5}" type="slidenum">
              <a:rPr lang="en-US" altLang="en-US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3470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791" r:id="rId1"/>
    <p:sldLayoutId id="2147485792" r:id="rId2"/>
    <p:sldLayoutId id="2147485793" r:id="rId3"/>
    <p:sldLayoutId id="2147485794" r:id="rId4"/>
    <p:sldLayoutId id="2147485795" r:id="rId5"/>
    <p:sldLayoutId id="2147485796" r:id="rId6"/>
    <p:sldLayoutId id="2147485797" r:id="rId7"/>
    <p:sldLayoutId id="2147485798" r:id="rId8"/>
    <p:sldLayoutId id="2147485799" r:id="rId9"/>
    <p:sldLayoutId id="2147485800" r:id="rId10"/>
    <p:sldLayoutId id="2147485801" r:id="rId11"/>
    <p:sldLayoutId id="2147485802" r:id="rId12"/>
    <p:sldLayoutId id="21474858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8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812" r:id="rId1"/>
    <p:sldLayoutId id="2147487813" r:id="rId2"/>
    <p:sldLayoutId id="2147487814" r:id="rId3"/>
    <p:sldLayoutId id="2147487815" r:id="rId4"/>
    <p:sldLayoutId id="2147487816" r:id="rId5"/>
    <p:sldLayoutId id="2147487817" r:id="rId6"/>
    <p:sldLayoutId id="2147487818" r:id="rId7"/>
    <p:sldLayoutId id="2147487819" r:id="rId8"/>
    <p:sldLayoutId id="2147487820" r:id="rId9"/>
    <p:sldLayoutId id="2147487821" r:id="rId10"/>
    <p:sldLayoutId id="2147487822" r:id="rId11"/>
    <p:sldLayoutId id="214748782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176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838" r:id="rId1"/>
    <p:sldLayoutId id="2147487839" r:id="rId2"/>
    <p:sldLayoutId id="2147487840" r:id="rId3"/>
    <p:sldLayoutId id="2147487841" r:id="rId4"/>
    <p:sldLayoutId id="2147487842" r:id="rId5"/>
    <p:sldLayoutId id="2147487843" r:id="rId6"/>
    <p:sldLayoutId id="2147487844" r:id="rId7"/>
    <p:sldLayoutId id="2147487845" r:id="rId8"/>
    <p:sldLayoutId id="2147487846" r:id="rId9"/>
    <p:sldLayoutId id="2147487847" r:id="rId10"/>
    <p:sldLayoutId id="214748784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D8757EB6-51E9-44D0-A46C-D5A5EF1D38EE}" type="slidenum">
              <a:rPr lang="en-US" altLang="en-US" i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60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850" r:id="rId1"/>
    <p:sldLayoutId id="2147487851" r:id="rId2"/>
    <p:sldLayoutId id="2147487852" r:id="rId3"/>
    <p:sldLayoutId id="2147487853" r:id="rId4"/>
    <p:sldLayoutId id="2147487854" r:id="rId5"/>
    <p:sldLayoutId id="2147487855" r:id="rId6"/>
    <p:sldLayoutId id="2147487856" r:id="rId7"/>
    <p:sldLayoutId id="2147487857" r:id="rId8"/>
    <p:sldLayoutId id="2147487858" r:id="rId9"/>
    <p:sldLayoutId id="2147487859" r:id="rId10"/>
    <p:sldLayoutId id="2147487860" r:id="rId11"/>
    <p:sldLayoutId id="21474878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11423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108" r:id="rId1"/>
    <p:sldLayoutId id="2147488109" r:id="rId2"/>
    <p:sldLayoutId id="2147488110" r:id="rId3"/>
    <p:sldLayoutId id="2147488111" r:id="rId4"/>
    <p:sldLayoutId id="2147488112" r:id="rId5"/>
    <p:sldLayoutId id="2147488113" r:id="rId6"/>
    <p:sldLayoutId id="2147488114" r:id="rId7"/>
    <p:sldLayoutId id="2147488115" r:id="rId8"/>
    <p:sldLayoutId id="2147488116" r:id="rId9"/>
    <p:sldLayoutId id="2147488117" r:id="rId10"/>
    <p:sldLayoutId id="2147488118" r:id="rId11"/>
    <p:sldLayoutId id="214748811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77DCF0B-A025-4502-851A-7A3229CD428D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99CBC4D-5343-4B65-92E7-365176046068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0132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185" r:id="rId1"/>
    <p:sldLayoutId id="2147488186" r:id="rId2"/>
    <p:sldLayoutId id="2147488187" r:id="rId3"/>
    <p:sldLayoutId id="2147488188" r:id="rId4"/>
    <p:sldLayoutId id="2147488189" r:id="rId5"/>
    <p:sldLayoutId id="2147488190" r:id="rId6"/>
    <p:sldLayoutId id="2147488191" r:id="rId7"/>
    <p:sldLayoutId id="2147488192" r:id="rId8"/>
    <p:sldLayoutId id="2147488193" r:id="rId9"/>
    <p:sldLayoutId id="2147488194" r:id="rId10"/>
    <p:sldLayoutId id="21474881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C3E2DDD-71AA-4A05-AC9E-5DF71453A027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3745197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197" r:id="rId1"/>
    <p:sldLayoutId id="2147488198" r:id="rId2"/>
    <p:sldLayoutId id="2147488199" r:id="rId3"/>
    <p:sldLayoutId id="2147488200" r:id="rId4"/>
    <p:sldLayoutId id="2147488201" r:id="rId5"/>
    <p:sldLayoutId id="2147488202" r:id="rId6"/>
    <p:sldLayoutId id="2147488203" r:id="rId7"/>
    <p:sldLayoutId id="2147488204" r:id="rId8"/>
    <p:sldLayoutId id="2147488205" r:id="rId9"/>
    <p:sldLayoutId id="2147488206" r:id="rId10"/>
    <p:sldLayoutId id="2147488207" r:id="rId11"/>
    <p:sldLayoutId id="21474882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C3E2DDD-71AA-4A05-AC9E-5DF71453A027}" type="slidenum">
              <a:rPr lang="en-US" altLang="en-US" i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382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210" r:id="rId1"/>
    <p:sldLayoutId id="2147488211" r:id="rId2"/>
    <p:sldLayoutId id="2147488212" r:id="rId3"/>
    <p:sldLayoutId id="2147488213" r:id="rId4"/>
    <p:sldLayoutId id="2147488214" r:id="rId5"/>
    <p:sldLayoutId id="2147488215" r:id="rId6"/>
    <p:sldLayoutId id="2147488216" r:id="rId7"/>
    <p:sldLayoutId id="2147488217" r:id="rId8"/>
    <p:sldLayoutId id="2147488218" r:id="rId9"/>
    <p:sldLayoutId id="2147488219" r:id="rId10"/>
    <p:sldLayoutId id="2147488220" r:id="rId11"/>
    <p:sldLayoutId id="21474882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FB4C0F1-5AFF-48DD-A64E-6DC561D511FB}" type="datetime1">
              <a:rPr lang="en-US" i="0">
                <a:cs typeface="Arial" panose="020B0604020202020204" pitchFamily="34" charset="0"/>
              </a:rPr>
              <a:pPr>
                <a:defRPr/>
              </a:pPr>
              <a:t>15-Sep-18</a:t>
            </a:fld>
            <a:endParaRPr lang="en-US" i="0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0" dirty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9BA7FF-9F27-4B88-8FC0-0C7B880D0CBD}" type="slidenum">
              <a:rPr lang="en-US" altLang="en-US" i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01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223" r:id="rId1"/>
    <p:sldLayoutId id="2147488224" r:id="rId2"/>
    <p:sldLayoutId id="2147488225" r:id="rId3"/>
    <p:sldLayoutId id="2147488226" r:id="rId4"/>
    <p:sldLayoutId id="2147488227" r:id="rId5"/>
    <p:sldLayoutId id="2147488228" r:id="rId6"/>
    <p:sldLayoutId id="2147488229" r:id="rId7"/>
    <p:sldLayoutId id="2147488230" r:id="rId8"/>
    <p:sldLayoutId id="2147488231" r:id="rId9"/>
    <p:sldLayoutId id="2147488232" r:id="rId10"/>
    <p:sldLayoutId id="2147488233" r:id="rId11"/>
    <p:sldLayoutId id="21474882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BADE68-E28A-49E4-A477-9357E86807C5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CA4A627-8B6E-4472-9431-139CBB0F189B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38476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236" r:id="rId1"/>
    <p:sldLayoutId id="2147488237" r:id="rId2"/>
    <p:sldLayoutId id="2147488238" r:id="rId3"/>
    <p:sldLayoutId id="2147488239" r:id="rId4"/>
    <p:sldLayoutId id="2147488240" r:id="rId5"/>
    <p:sldLayoutId id="2147488241" r:id="rId6"/>
    <p:sldLayoutId id="2147488242" r:id="rId7"/>
    <p:sldLayoutId id="2147488243" r:id="rId8"/>
    <p:sldLayoutId id="2147488244" r:id="rId9"/>
    <p:sldLayoutId id="2147488245" r:id="rId10"/>
    <p:sldLayoutId id="21474882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77DCF0B-A025-4502-851A-7A3229CD428D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99CBC4D-5343-4B65-92E7-365176046068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0689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248" r:id="rId1"/>
    <p:sldLayoutId id="2147488249" r:id="rId2"/>
    <p:sldLayoutId id="2147488250" r:id="rId3"/>
    <p:sldLayoutId id="2147488251" r:id="rId4"/>
    <p:sldLayoutId id="2147488252" r:id="rId5"/>
    <p:sldLayoutId id="2147488253" r:id="rId6"/>
    <p:sldLayoutId id="2147488254" r:id="rId7"/>
    <p:sldLayoutId id="2147488255" r:id="rId8"/>
    <p:sldLayoutId id="2147488256" r:id="rId9"/>
    <p:sldLayoutId id="2147488257" r:id="rId10"/>
    <p:sldLayoutId id="21474882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rgbClr val="FFF289"/>
                </a:solidFill>
              </a:defRPr>
            </a:lvl1pPr>
          </a:lstStyle>
          <a:p>
            <a:fld id="{08A0B0D3-8871-4145-B3B2-327064805A86}" type="slidenum">
              <a:rPr lang="en-US" altLang="en-US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5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819" r:id="rId1"/>
    <p:sldLayoutId id="2147485820" r:id="rId2"/>
    <p:sldLayoutId id="2147485821" r:id="rId3"/>
    <p:sldLayoutId id="2147485822" r:id="rId4"/>
    <p:sldLayoutId id="2147485823" r:id="rId5"/>
    <p:sldLayoutId id="2147485824" r:id="rId6"/>
    <p:sldLayoutId id="2147485825" r:id="rId7"/>
    <p:sldLayoutId id="2147485826" r:id="rId8"/>
    <p:sldLayoutId id="2147485827" r:id="rId9"/>
    <p:sldLayoutId id="2147485828" r:id="rId10"/>
    <p:sldLayoutId id="2147485829" r:id="rId11"/>
    <p:sldLayoutId id="21474858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289"/>
                </a:solidFill>
              </a:defRPr>
            </a:lvl1pPr>
          </a:lstStyle>
          <a:p>
            <a:fld id="{22FB5A0C-88C3-4DC1-B62D-7C2820BCCC30}" type="slidenum">
              <a:rPr lang="en-US" altLang="en-US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68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260" r:id="rId1"/>
    <p:sldLayoutId id="2147488261" r:id="rId2"/>
    <p:sldLayoutId id="2147488262" r:id="rId3"/>
    <p:sldLayoutId id="2147488263" r:id="rId4"/>
    <p:sldLayoutId id="2147488264" r:id="rId5"/>
    <p:sldLayoutId id="2147488265" r:id="rId6"/>
    <p:sldLayoutId id="2147488266" r:id="rId7"/>
    <p:sldLayoutId id="2147488267" r:id="rId8"/>
    <p:sldLayoutId id="2147488268" r:id="rId9"/>
    <p:sldLayoutId id="2147488269" r:id="rId10"/>
    <p:sldLayoutId id="2147488270" r:id="rId11"/>
    <p:sldLayoutId id="2147488271" r:id="rId12"/>
    <p:sldLayoutId id="21474882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8474276-35B5-4421-926D-C969AC6AB98D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0E76820-9541-4291-BBC8-D3874AA808B5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4060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352" r:id="rId1"/>
    <p:sldLayoutId id="2147488353" r:id="rId2"/>
    <p:sldLayoutId id="2147488354" r:id="rId3"/>
    <p:sldLayoutId id="2147488355" r:id="rId4"/>
    <p:sldLayoutId id="2147488356" r:id="rId5"/>
    <p:sldLayoutId id="2147488357" r:id="rId6"/>
    <p:sldLayoutId id="2147488358" r:id="rId7"/>
    <p:sldLayoutId id="2147488359" r:id="rId8"/>
    <p:sldLayoutId id="2147488360" r:id="rId9"/>
    <p:sldLayoutId id="2147488361" r:id="rId10"/>
    <p:sldLayoutId id="21474883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A131F30-2E5F-42FF-9091-CFE51F3C8309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14CB5DE-2FEB-4DDD-9592-1F563FDA46A9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34591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378" r:id="rId1"/>
    <p:sldLayoutId id="2147488379" r:id="rId2"/>
    <p:sldLayoutId id="2147488380" r:id="rId3"/>
    <p:sldLayoutId id="2147488381" r:id="rId4"/>
    <p:sldLayoutId id="2147488382" r:id="rId5"/>
    <p:sldLayoutId id="2147488383" r:id="rId6"/>
    <p:sldLayoutId id="2147488384" r:id="rId7"/>
    <p:sldLayoutId id="2147488385" r:id="rId8"/>
    <p:sldLayoutId id="2147488386" r:id="rId9"/>
    <p:sldLayoutId id="2147488387" r:id="rId10"/>
    <p:sldLayoutId id="21474883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79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576" r:id="rId1"/>
    <p:sldLayoutId id="2147488577" r:id="rId2"/>
    <p:sldLayoutId id="2147488578" r:id="rId3"/>
    <p:sldLayoutId id="2147488579" r:id="rId4"/>
    <p:sldLayoutId id="2147488580" r:id="rId5"/>
    <p:sldLayoutId id="2147488581" r:id="rId6"/>
    <p:sldLayoutId id="2147488582" r:id="rId7"/>
    <p:sldLayoutId id="2147488583" r:id="rId8"/>
    <p:sldLayoutId id="2147488584" r:id="rId9"/>
    <p:sldLayoutId id="2147488585" r:id="rId10"/>
    <p:sldLayoutId id="2147488586" r:id="rId11"/>
    <p:sldLayoutId id="21474885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289"/>
                </a:solidFill>
              </a:defRPr>
            </a:lvl1pPr>
          </a:lstStyle>
          <a:p>
            <a:fld id="{4D56DFD5-C32D-465E-9903-6915970153B5}" type="slidenum">
              <a:rPr lang="en-US" altLang="en-US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242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641" r:id="rId1"/>
    <p:sldLayoutId id="2147488642" r:id="rId2"/>
    <p:sldLayoutId id="2147488643" r:id="rId3"/>
    <p:sldLayoutId id="2147488644" r:id="rId4"/>
    <p:sldLayoutId id="2147488645" r:id="rId5"/>
    <p:sldLayoutId id="2147488646" r:id="rId6"/>
    <p:sldLayoutId id="2147488647" r:id="rId7"/>
    <p:sldLayoutId id="2147488648" r:id="rId8"/>
    <p:sldLayoutId id="2147488649" r:id="rId9"/>
    <p:sldLayoutId id="2147488650" r:id="rId10"/>
    <p:sldLayoutId id="2147488651" r:id="rId11"/>
    <p:sldLayoutId id="2147488652" r:id="rId12"/>
    <p:sldLayoutId id="214748865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164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668" r:id="rId1"/>
    <p:sldLayoutId id="2147488669" r:id="rId2"/>
    <p:sldLayoutId id="2147488670" r:id="rId3"/>
    <p:sldLayoutId id="2147488671" r:id="rId4"/>
    <p:sldLayoutId id="2147488672" r:id="rId5"/>
    <p:sldLayoutId id="2147488673" r:id="rId6"/>
    <p:sldLayoutId id="2147488674" r:id="rId7"/>
    <p:sldLayoutId id="2147488675" r:id="rId8"/>
    <p:sldLayoutId id="2147488676" r:id="rId9"/>
    <p:sldLayoutId id="2147488677" r:id="rId10"/>
    <p:sldLayoutId id="2147488678" r:id="rId11"/>
    <p:sldLayoutId id="21474886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823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743" r:id="rId1"/>
    <p:sldLayoutId id="2147488744" r:id="rId2"/>
    <p:sldLayoutId id="2147488745" r:id="rId3"/>
    <p:sldLayoutId id="2147488746" r:id="rId4"/>
    <p:sldLayoutId id="2147488747" r:id="rId5"/>
    <p:sldLayoutId id="2147488748" r:id="rId6"/>
    <p:sldLayoutId id="2147488749" r:id="rId7"/>
    <p:sldLayoutId id="2147488750" r:id="rId8"/>
    <p:sldLayoutId id="2147488751" r:id="rId9"/>
    <p:sldLayoutId id="2147488752" r:id="rId10"/>
    <p:sldLayoutId id="2147488753" r:id="rId11"/>
    <p:sldLayoutId id="21474887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BADE68-E28A-49E4-A477-9357E86807C5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15-Sep-18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CA4A627-8B6E-4472-9431-139CBB0F189B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7631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780" r:id="rId1"/>
    <p:sldLayoutId id="2147488781" r:id="rId2"/>
    <p:sldLayoutId id="2147488782" r:id="rId3"/>
    <p:sldLayoutId id="2147488783" r:id="rId4"/>
    <p:sldLayoutId id="2147488784" r:id="rId5"/>
    <p:sldLayoutId id="2147488785" r:id="rId6"/>
    <p:sldLayoutId id="2147488786" r:id="rId7"/>
    <p:sldLayoutId id="2147488787" r:id="rId8"/>
    <p:sldLayoutId id="2147488788" r:id="rId9"/>
    <p:sldLayoutId id="2147488789" r:id="rId10"/>
    <p:sldLayoutId id="2147488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FFF289"/>
                </a:solidFill>
              </a:defRPr>
            </a:lvl1pPr>
          </a:lstStyle>
          <a:p>
            <a:fld id="{06EE04CD-8C3A-4151-AC88-4A6FFD54B4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176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792" r:id="rId1"/>
    <p:sldLayoutId id="2147488793" r:id="rId2"/>
    <p:sldLayoutId id="2147488794" r:id="rId3"/>
    <p:sldLayoutId id="2147488795" r:id="rId4"/>
    <p:sldLayoutId id="2147488796" r:id="rId5"/>
    <p:sldLayoutId id="2147488797" r:id="rId6"/>
    <p:sldLayoutId id="2147488798" r:id="rId7"/>
    <p:sldLayoutId id="2147488799" r:id="rId8"/>
    <p:sldLayoutId id="2147488800" r:id="rId9"/>
    <p:sldLayoutId id="2147488801" r:id="rId10"/>
    <p:sldLayoutId id="2147488802" r:id="rId11"/>
    <p:sldLayoutId id="21474888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2370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805" r:id="rId1"/>
    <p:sldLayoutId id="2147488806" r:id="rId2"/>
    <p:sldLayoutId id="2147488807" r:id="rId3"/>
    <p:sldLayoutId id="2147488808" r:id="rId4"/>
    <p:sldLayoutId id="2147488809" r:id="rId5"/>
    <p:sldLayoutId id="2147488810" r:id="rId6"/>
    <p:sldLayoutId id="2147488811" r:id="rId7"/>
    <p:sldLayoutId id="2147488812" r:id="rId8"/>
    <p:sldLayoutId id="2147488813" r:id="rId9"/>
    <p:sldLayoutId id="2147488814" r:id="rId10"/>
    <p:sldLayoutId id="2147488815" r:id="rId11"/>
    <p:sldLayoutId id="2147488816" r:id="rId12"/>
  </p:sldLayoutIdLst>
  <p:txStyles>
    <p:titleStyle>
      <a:lvl1pPr algn="ctr" defTabSz="514350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010D9FC-0EB1-43DF-AF19-2F67567DCB03}" type="datetime1">
              <a:rPr lang="en-US" i="0">
                <a:cs typeface="Arial" panose="020B0604020202020204" pitchFamily="34" charset="0"/>
              </a:rPr>
              <a:pPr>
                <a:defRPr/>
              </a:pPr>
              <a:t>15-Sep-18</a:t>
            </a:fld>
            <a:endParaRPr lang="en-US" i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E58BAACE-8BF6-4991-8D3B-347213F024F0}" type="slidenum">
              <a:rPr lang="en-US" altLang="en-US" i="0">
                <a:cs typeface="Arial" panose="020B0604020202020204" pitchFamily="34" charset="0"/>
              </a:rPr>
              <a:pPr/>
              <a:t>‹#›</a:t>
            </a:fld>
            <a:endParaRPr lang="en-US" altLang="en-US" i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94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845" r:id="rId1"/>
    <p:sldLayoutId id="2147485846" r:id="rId2"/>
    <p:sldLayoutId id="2147485847" r:id="rId3"/>
    <p:sldLayoutId id="2147485848" r:id="rId4"/>
    <p:sldLayoutId id="2147485849" r:id="rId5"/>
    <p:sldLayoutId id="2147485850" r:id="rId6"/>
    <p:sldLayoutId id="2147485851" r:id="rId7"/>
    <p:sldLayoutId id="2147485852" r:id="rId8"/>
    <p:sldLayoutId id="2147485853" r:id="rId9"/>
    <p:sldLayoutId id="2147485854" r:id="rId10"/>
    <p:sldLayoutId id="2147485855" r:id="rId11"/>
    <p:sldLayoutId id="21474858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53434B-970B-42CA-AB72-A609272DBA27}" type="datetime1">
              <a:rPr lang="en-US" i="0"/>
              <a:pPr>
                <a:defRPr/>
              </a:pPr>
              <a:t>15-Sep-18</a:t>
            </a:fld>
            <a:endParaRPr lang="en-US" i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8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418224-3938-430F-9C2A-2EA0F40395B5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3641804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818" r:id="rId1"/>
    <p:sldLayoutId id="2147488819" r:id="rId2"/>
    <p:sldLayoutId id="2147488820" r:id="rId3"/>
    <p:sldLayoutId id="2147488821" r:id="rId4"/>
    <p:sldLayoutId id="2147488822" r:id="rId5"/>
    <p:sldLayoutId id="2147488823" r:id="rId6"/>
    <p:sldLayoutId id="2147488824" r:id="rId7"/>
    <p:sldLayoutId id="2147488825" r:id="rId8"/>
    <p:sldLayoutId id="2147488826" r:id="rId9"/>
    <p:sldLayoutId id="2147488827" r:id="rId10"/>
    <p:sldLayoutId id="2147488828" r:id="rId11"/>
    <p:sldLayoutId id="21474888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latin typeface="+mn-lt"/>
              </a:defRPr>
            </a:lvl1pPr>
          </a:lstStyle>
          <a:p>
            <a:pPr>
              <a:defRPr/>
            </a:pPr>
            <a:fld id="{67C453C2-7A3F-40F0-98C0-95E32A9EC485}" type="datetime1">
              <a:rPr lang="en-US" i="0">
                <a:solidFill>
                  <a:srgbClr val="FFFFFF"/>
                </a:solidFill>
              </a:rPr>
              <a:pPr>
                <a:defRPr/>
              </a:pPr>
              <a:t>15-Sep-18</a:t>
            </a:fld>
            <a:endParaRPr lang="en-US" i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latin typeface="+mn-lt"/>
              </a:defRPr>
            </a:lvl1pPr>
          </a:lstStyle>
          <a:p>
            <a:pPr>
              <a:defRPr/>
            </a:pPr>
            <a:endParaRPr lang="en-US" i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C94261-BAD9-4080-AA2F-98B0B8CFC4E5}" type="slidenum">
              <a:rPr lang="en-US" altLang="en-US" i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i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831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844" r:id="rId1"/>
    <p:sldLayoutId id="2147488845" r:id="rId2"/>
    <p:sldLayoutId id="2147488846" r:id="rId3"/>
    <p:sldLayoutId id="2147488847" r:id="rId4"/>
    <p:sldLayoutId id="2147488848" r:id="rId5"/>
    <p:sldLayoutId id="2147488849" r:id="rId6"/>
    <p:sldLayoutId id="2147488850" r:id="rId7"/>
    <p:sldLayoutId id="2147488851" r:id="rId8"/>
    <p:sldLayoutId id="2147488852" r:id="rId9"/>
    <p:sldLayoutId id="2147488853" r:id="rId10"/>
    <p:sldLayoutId id="2147488854" r:id="rId11"/>
    <p:sldLayoutId id="21474888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351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913" r:id="rId1"/>
    <p:sldLayoutId id="2147488914" r:id="rId2"/>
    <p:sldLayoutId id="2147488915" r:id="rId3"/>
    <p:sldLayoutId id="2147488916" r:id="rId4"/>
    <p:sldLayoutId id="2147488917" r:id="rId5"/>
    <p:sldLayoutId id="2147488918" r:id="rId6"/>
    <p:sldLayoutId id="2147488919" r:id="rId7"/>
    <p:sldLayoutId id="2147488920" r:id="rId8"/>
    <p:sldLayoutId id="2147488921" r:id="rId9"/>
    <p:sldLayoutId id="2147488922" r:id="rId10"/>
    <p:sldLayoutId id="2147488923" r:id="rId11"/>
    <p:sldLayoutId id="21474889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581FD1-A812-42D1-8F9F-9E7B8D7A08D4}" type="slidenum">
              <a:rPr lang="en-US" altLang="en-US" i="1" smtClean="0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36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926" r:id="rId1"/>
    <p:sldLayoutId id="2147488927" r:id="rId2"/>
    <p:sldLayoutId id="2147488928" r:id="rId3"/>
    <p:sldLayoutId id="2147488929" r:id="rId4"/>
    <p:sldLayoutId id="2147488930" r:id="rId5"/>
    <p:sldLayoutId id="2147488931" r:id="rId6"/>
    <p:sldLayoutId id="2147488932" r:id="rId7"/>
    <p:sldLayoutId id="2147488933" r:id="rId8"/>
    <p:sldLayoutId id="2147488934" r:id="rId9"/>
    <p:sldLayoutId id="2147488935" r:id="rId10"/>
    <p:sldLayoutId id="2147488936" r:id="rId11"/>
    <p:sldLayoutId id="21474889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904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939" r:id="rId1"/>
    <p:sldLayoutId id="2147488940" r:id="rId2"/>
    <p:sldLayoutId id="2147488941" r:id="rId3"/>
    <p:sldLayoutId id="2147488942" r:id="rId4"/>
    <p:sldLayoutId id="2147488943" r:id="rId5"/>
    <p:sldLayoutId id="2147488944" r:id="rId6"/>
    <p:sldLayoutId id="2147488945" r:id="rId7"/>
    <p:sldLayoutId id="2147488946" r:id="rId8"/>
    <p:sldLayoutId id="2147488947" r:id="rId9"/>
    <p:sldLayoutId id="2147488948" r:id="rId10"/>
    <p:sldLayoutId id="21474889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581FD1-A812-42D1-8F9F-9E7B8D7A08D4}" type="slidenum">
              <a:rPr lang="en-US" altLang="en-US" i="1" smtClean="0">
                <a:latin typeface="Verdana" panose="020B060403050404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929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951" r:id="rId1"/>
    <p:sldLayoutId id="2147488952" r:id="rId2"/>
    <p:sldLayoutId id="2147488953" r:id="rId3"/>
    <p:sldLayoutId id="2147488954" r:id="rId4"/>
    <p:sldLayoutId id="2147488955" r:id="rId5"/>
    <p:sldLayoutId id="2147488956" r:id="rId6"/>
    <p:sldLayoutId id="2147488957" r:id="rId7"/>
    <p:sldLayoutId id="2147488958" r:id="rId8"/>
    <p:sldLayoutId id="2147488959" r:id="rId9"/>
    <p:sldLayoutId id="2147488960" r:id="rId10"/>
    <p:sldLayoutId id="2147488961" r:id="rId11"/>
    <p:sldLayoutId id="21474889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F3C77-6AC6-4E41-8BFC-B12A49386B8F}" type="datetimeFigureOut">
              <a:rPr lang="en-US" smtClean="0"/>
              <a:t>15-Sep-18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639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964" r:id="rId1"/>
    <p:sldLayoutId id="2147488965" r:id="rId2"/>
    <p:sldLayoutId id="2147488966" r:id="rId3"/>
    <p:sldLayoutId id="2147488967" r:id="rId4"/>
    <p:sldLayoutId id="2147488968" r:id="rId5"/>
    <p:sldLayoutId id="2147488969" r:id="rId6"/>
    <p:sldLayoutId id="2147488970" r:id="rId7"/>
    <p:sldLayoutId id="2147488971" r:id="rId8"/>
    <p:sldLayoutId id="2147488972" r:id="rId9"/>
    <p:sldLayoutId id="2147488973" r:id="rId10"/>
    <p:sldLayoutId id="2147488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753FC-39EA-4323-AC96-4876956D51A2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ED64-F9D7-4DFF-B4D7-6AA030BE1B4B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17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976" r:id="rId1"/>
    <p:sldLayoutId id="2147488977" r:id="rId2"/>
    <p:sldLayoutId id="2147488978" r:id="rId3"/>
    <p:sldLayoutId id="2147488979" r:id="rId4"/>
    <p:sldLayoutId id="2147488980" r:id="rId5"/>
    <p:sldLayoutId id="2147488981" r:id="rId6"/>
    <p:sldLayoutId id="2147488982" r:id="rId7"/>
    <p:sldLayoutId id="2147488983" r:id="rId8"/>
    <p:sldLayoutId id="2147488984" r:id="rId9"/>
    <p:sldLayoutId id="2147488985" r:id="rId10"/>
    <p:sldLayoutId id="2147488986" r:id="rId11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10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988" r:id="rId1"/>
    <p:sldLayoutId id="2147488989" r:id="rId2"/>
    <p:sldLayoutId id="2147488990" r:id="rId3"/>
    <p:sldLayoutId id="2147488991" r:id="rId4"/>
    <p:sldLayoutId id="2147488992" r:id="rId5"/>
    <p:sldLayoutId id="2147488993" r:id="rId6"/>
    <p:sldLayoutId id="2147488994" r:id="rId7"/>
    <p:sldLayoutId id="2147488995" r:id="rId8"/>
    <p:sldLayoutId id="2147488996" r:id="rId9"/>
    <p:sldLayoutId id="2147488997" r:id="rId10"/>
    <p:sldLayoutId id="2147488998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6C601-57DA-4FC1-8EDE-07F5901AAC2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BCED7-A8F7-47EE-84D7-766BEA081B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61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000" r:id="rId1"/>
    <p:sldLayoutId id="2147489001" r:id="rId2"/>
    <p:sldLayoutId id="2147489002" r:id="rId3"/>
    <p:sldLayoutId id="2147489003" r:id="rId4"/>
    <p:sldLayoutId id="2147489004" r:id="rId5"/>
    <p:sldLayoutId id="2147489005" r:id="rId6"/>
    <p:sldLayoutId id="2147489006" r:id="rId7"/>
    <p:sldLayoutId id="2147489007" r:id="rId8"/>
    <p:sldLayoutId id="2147489008" r:id="rId9"/>
    <p:sldLayoutId id="2147489009" r:id="rId10"/>
    <p:sldLayoutId id="21474890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8E0FB0-0BBA-41D0-A6F5-F173387E87ED}" type="datetime1">
              <a:rPr lang="en-US" i="0"/>
              <a:pPr>
                <a:defRPr/>
              </a:pPr>
              <a:t>15-Sep-18</a:t>
            </a:fld>
            <a:endParaRPr lang="en-US" i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FE2283-9D1E-4C74-91E7-B41FC702B849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18191608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872" r:id="rId1"/>
    <p:sldLayoutId id="2147485873" r:id="rId2"/>
    <p:sldLayoutId id="2147485874" r:id="rId3"/>
    <p:sldLayoutId id="2147485875" r:id="rId4"/>
    <p:sldLayoutId id="2147485876" r:id="rId5"/>
    <p:sldLayoutId id="2147485877" r:id="rId6"/>
    <p:sldLayoutId id="2147485878" r:id="rId7"/>
    <p:sldLayoutId id="2147485879" r:id="rId8"/>
    <p:sldLayoutId id="2147485880" r:id="rId9"/>
    <p:sldLayoutId id="2147485881" r:id="rId10"/>
    <p:sldLayoutId id="2147485882" r:id="rId11"/>
    <p:sldLayoutId id="21474858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B97B1-4180-47D0-A1BE-BDBECF8241A4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368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012" r:id="rId1"/>
    <p:sldLayoutId id="2147489013" r:id="rId2"/>
    <p:sldLayoutId id="2147489014" r:id="rId3"/>
    <p:sldLayoutId id="2147489015" r:id="rId4"/>
    <p:sldLayoutId id="2147489016" r:id="rId5"/>
    <p:sldLayoutId id="2147489017" r:id="rId6"/>
    <p:sldLayoutId id="2147489018" r:id="rId7"/>
    <p:sldLayoutId id="2147489019" r:id="rId8"/>
    <p:sldLayoutId id="2147489020" r:id="rId9"/>
    <p:sldLayoutId id="2147489021" r:id="rId10"/>
    <p:sldLayoutId id="2147489022" r:id="rId11"/>
    <p:sldLayoutId id="21474890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B97B1-4180-47D0-A1BE-BDBECF8241A4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9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025" r:id="rId1"/>
    <p:sldLayoutId id="2147489026" r:id="rId2"/>
    <p:sldLayoutId id="2147489027" r:id="rId3"/>
    <p:sldLayoutId id="2147489028" r:id="rId4"/>
    <p:sldLayoutId id="2147489029" r:id="rId5"/>
    <p:sldLayoutId id="2147489030" r:id="rId6"/>
    <p:sldLayoutId id="2147489031" r:id="rId7"/>
    <p:sldLayoutId id="2147489032" r:id="rId8"/>
    <p:sldLayoutId id="2147489033" r:id="rId9"/>
    <p:sldLayoutId id="2147489034" r:id="rId10"/>
    <p:sldLayoutId id="2147489035" r:id="rId11"/>
    <p:sldLayoutId id="21474890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BA9C262-56C9-4DD5-AA31-8F2A90A0EA64}" type="slidenum">
              <a:rPr lang="en-US" altLang="en-US" i="1" smtClean="0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141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038" r:id="rId1"/>
    <p:sldLayoutId id="2147489039" r:id="rId2"/>
    <p:sldLayoutId id="2147489040" r:id="rId3"/>
    <p:sldLayoutId id="2147489041" r:id="rId4"/>
    <p:sldLayoutId id="2147489042" r:id="rId5"/>
    <p:sldLayoutId id="2147489043" r:id="rId6"/>
    <p:sldLayoutId id="2147489044" r:id="rId7"/>
    <p:sldLayoutId id="2147489045" r:id="rId8"/>
    <p:sldLayoutId id="2147489046" r:id="rId9"/>
    <p:sldLayoutId id="2147489047" r:id="rId10"/>
    <p:sldLayoutId id="2147489048" r:id="rId11"/>
    <p:sldLayoutId id="21474890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3DD1CB-3907-4BCF-ADFB-99F14B8F7495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460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051" r:id="rId1"/>
    <p:sldLayoutId id="2147489052" r:id="rId2"/>
    <p:sldLayoutId id="2147489053" r:id="rId3"/>
    <p:sldLayoutId id="2147489054" r:id="rId4"/>
    <p:sldLayoutId id="2147489055" r:id="rId5"/>
    <p:sldLayoutId id="2147489056" r:id="rId6"/>
    <p:sldLayoutId id="2147489057" r:id="rId7"/>
    <p:sldLayoutId id="2147489058" r:id="rId8"/>
    <p:sldLayoutId id="2147489059" r:id="rId9"/>
    <p:sldLayoutId id="2147489060" r:id="rId10"/>
    <p:sldLayoutId id="2147489061" r:id="rId11"/>
    <p:sldLayoutId id="21474890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79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064" r:id="rId1"/>
    <p:sldLayoutId id="2147489065" r:id="rId2"/>
    <p:sldLayoutId id="2147489066" r:id="rId3"/>
    <p:sldLayoutId id="2147489067" r:id="rId4"/>
    <p:sldLayoutId id="2147489068" r:id="rId5"/>
    <p:sldLayoutId id="2147489069" r:id="rId6"/>
    <p:sldLayoutId id="2147489070" r:id="rId7"/>
    <p:sldLayoutId id="2147489071" r:id="rId8"/>
    <p:sldLayoutId id="2147489072" r:id="rId9"/>
    <p:sldLayoutId id="2147489073" r:id="rId10"/>
    <p:sldLayoutId id="21474890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15-Sep-18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651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076" r:id="rId1"/>
    <p:sldLayoutId id="2147489077" r:id="rId2"/>
    <p:sldLayoutId id="2147489078" r:id="rId3"/>
    <p:sldLayoutId id="2147489079" r:id="rId4"/>
    <p:sldLayoutId id="2147489080" r:id="rId5"/>
    <p:sldLayoutId id="2147489081" r:id="rId6"/>
    <p:sldLayoutId id="2147489082" r:id="rId7"/>
    <p:sldLayoutId id="2147489083" r:id="rId8"/>
    <p:sldLayoutId id="2147489084" r:id="rId9"/>
    <p:sldLayoutId id="2147489085" r:id="rId10"/>
    <p:sldLayoutId id="2147489086" r:id="rId11"/>
    <p:sldLayoutId id="2147489087" r:id="rId12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F133AC-9B28-4568-94C8-A79CF0BED1C9}" type="datetime1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6088D6-1079-454B-BA44-84E2B8E53E53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78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089" r:id="rId1"/>
    <p:sldLayoutId id="2147489090" r:id="rId2"/>
    <p:sldLayoutId id="2147489091" r:id="rId3"/>
    <p:sldLayoutId id="2147489092" r:id="rId4"/>
    <p:sldLayoutId id="2147489093" r:id="rId5"/>
    <p:sldLayoutId id="2147489094" r:id="rId6"/>
    <p:sldLayoutId id="2147489095" r:id="rId7"/>
    <p:sldLayoutId id="2147489096" r:id="rId8"/>
    <p:sldLayoutId id="2147489097" r:id="rId9"/>
    <p:sldLayoutId id="2147489098" r:id="rId10"/>
    <p:sldLayoutId id="2147489099" r:id="rId11"/>
    <p:sldLayoutId id="21474891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19ECC2-75DB-4B74-890F-EFE6ABBB9CCF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8"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C5A51-85C0-4884-9F15-6E38614DC5D7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122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102" r:id="rId1"/>
    <p:sldLayoutId id="2147489103" r:id="rId2"/>
    <p:sldLayoutId id="2147489104" r:id="rId3"/>
    <p:sldLayoutId id="2147489105" r:id="rId4"/>
    <p:sldLayoutId id="2147489106" r:id="rId5"/>
    <p:sldLayoutId id="2147489107" r:id="rId6"/>
    <p:sldLayoutId id="2147489108" r:id="rId7"/>
    <p:sldLayoutId id="2147489109" r:id="rId8"/>
    <p:sldLayoutId id="2147489110" r:id="rId9"/>
    <p:sldLayoutId id="2147489111" r:id="rId10"/>
    <p:sldLayoutId id="2147489112" r:id="rId11"/>
    <p:sldLayoutId id="21474891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dirty="0">
                <a:solidFill>
                  <a:srgbClr val="FFED00">
                    <a:tint val="75000"/>
                  </a:srgb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rgbClr val="FFED00">
                    <a:tint val="75000"/>
                  </a:srgb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8E2DB8A-DD4C-44B1-BC7F-B84AF06C4BF0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04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115" r:id="rId1"/>
    <p:sldLayoutId id="2147489116" r:id="rId2"/>
    <p:sldLayoutId id="2147489117" r:id="rId3"/>
    <p:sldLayoutId id="2147489118" r:id="rId4"/>
    <p:sldLayoutId id="2147489119" r:id="rId5"/>
    <p:sldLayoutId id="2147489120" r:id="rId6"/>
    <p:sldLayoutId id="2147489121" r:id="rId7"/>
    <p:sldLayoutId id="2147489122" r:id="rId8"/>
    <p:sldLayoutId id="2147489123" r:id="rId9"/>
    <p:sldLayoutId id="2147489124" r:id="rId10"/>
    <p:sldLayoutId id="2147489125" r:id="rId11"/>
    <p:sldLayoutId id="21474891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i="1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883C6A3-3A82-439F-96B8-916A4A442C33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614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128" r:id="rId1"/>
    <p:sldLayoutId id="2147489129" r:id="rId2"/>
    <p:sldLayoutId id="2147489130" r:id="rId3"/>
    <p:sldLayoutId id="2147489131" r:id="rId4"/>
    <p:sldLayoutId id="2147489132" r:id="rId5"/>
    <p:sldLayoutId id="2147489133" r:id="rId6"/>
    <p:sldLayoutId id="2147489134" r:id="rId7"/>
    <p:sldLayoutId id="2147489135" r:id="rId8"/>
    <p:sldLayoutId id="2147489136" r:id="rId9"/>
    <p:sldLayoutId id="2147489137" r:id="rId10"/>
    <p:sldLayoutId id="2147489138" r:id="rId11"/>
    <p:sldLayoutId id="21474891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49CC961-7F41-4B2B-9E3A-2298C8561616}" type="datetimeFigureOut">
              <a:rPr lang="en-US">
                <a:cs typeface="Arial" panose="020B0604020202020204" pitchFamily="34" charset="0"/>
              </a:rPr>
              <a:pPr>
                <a:defRPr/>
              </a:pPr>
              <a:t>15-Sep-18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21A41DDC-3268-45B6-A638-28D6440085A1}" type="slidenum">
              <a:rPr lang="en-US" altLang="en-US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982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993" r:id="rId1"/>
    <p:sldLayoutId id="2147485994" r:id="rId2"/>
    <p:sldLayoutId id="2147485995" r:id="rId3"/>
    <p:sldLayoutId id="2147485996" r:id="rId4"/>
    <p:sldLayoutId id="2147485997" r:id="rId5"/>
    <p:sldLayoutId id="2147485998" r:id="rId6"/>
    <p:sldLayoutId id="2147485999" r:id="rId7"/>
    <p:sldLayoutId id="2147486000" r:id="rId8"/>
    <p:sldLayoutId id="2147486001" r:id="rId9"/>
    <p:sldLayoutId id="2147486002" r:id="rId10"/>
    <p:sldLayoutId id="2147486003" r:id="rId11"/>
    <p:sldLayoutId id="21474860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i="1" smtClean="0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46BBA9-9BC1-40A5-BA4B-5E3718E14D92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235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141" r:id="rId1"/>
    <p:sldLayoutId id="2147489142" r:id="rId2"/>
    <p:sldLayoutId id="2147489143" r:id="rId3"/>
    <p:sldLayoutId id="2147489144" r:id="rId4"/>
    <p:sldLayoutId id="2147489145" r:id="rId5"/>
    <p:sldLayoutId id="2147489146" r:id="rId6"/>
    <p:sldLayoutId id="2147489147" r:id="rId7"/>
    <p:sldLayoutId id="2147489148" r:id="rId8"/>
    <p:sldLayoutId id="2147489149" r:id="rId9"/>
    <p:sldLayoutId id="2147489150" r:id="rId10"/>
    <p:sldLayoutId id="2147489151" r:id="rId11"/>
    <p:sldLayoutId id="21474891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1F66AE-1F0D-4996-A10B-18C8567DB178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841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154" r:id="rId1"/>
    <p:sldLayoutId id="2147489155" r:id="rId2"/>
    <p:sldLayoutId id="2147489156" r:id="rId3"/>
    <p:sldLayoutId id="2147489157" r:id="rId4"/>
    <p:sldLayoutId id="2147489158" r:id="rId5"/>
    <p:sldLayoutId id="2147489159" r:id="rId6"/>
    <p:sldLayoutId id="2147489160" r:id="rId7"/>
    <p:sldLayoutId id="2147489161" r:id="rId8"/>
    <p:sldLayoutId id="2147489162" r:id="rId9"/>
    <p:sldLayoutId id="2147489163" r:id="rId10"/>
    <p:sldLayoutId id="2147489164" r:id="rId11"/>
    <p:sldLayoutId id="21474891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1F66AE-1F0D-4996-A10B-18C8567DB178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33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180" r:id="rId1"/>
    <p:sldLayoutId id="2147489181" r:id="rId2"/>
    <p:sldLayoutId id="2147489182" r:id="rId3"/>
    <p:sldLayoutId id="2147489183" r:id="rId4"/>
    <p:sldLayoutId id="2147489184" r:id="rId5"/>
    <p:sldLayoutId id="2147489185" r:id="rId6"/>
    <p:sldLayoutId id="2147489186" r:id="rId7"/>
    <p:sldLayoutId id="2147489187" r:id="rId8"/>
    <p:sldLayoutId id="2147489188" r:id="rId9"/>
    <p:sldLayoutId id="2147489189" r:id="rId10"/>
    <p:sldLayoutId id="2147489190" r:id="rId11"/>
    <p:sldLayoutId id="21474891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2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56DFD5-C32D-465E-9903-6915970153B5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4651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193" r:id="rId1"/>
    <p:sldLayoutId id="2147489194" r:id="rId2"/>
    <p:sldLayoutId id="2147489195" r:id="rId3"/>
    <p:sldLayoutId id="2147489196" r:id="rId4"/>
    <p:sldLayoutId id="2147489197" r:id="rId5"/>
    <p:sldLayoutId id="2147489198" r:id="rId6"/>
    <p:sldLayoutId id="2147489199" r:id="rId7"/>
    <p:sldLayoutId id="2147489200" r:id="rId8"/>
    <p:sldLayoutId id="2147489201" r:id="rId9"/>
    <p:sldLayoutId id="2147489202" r:id="rId10"/>
    <p:sldLayoutId id="2147489203" r:id="rId11"/>
    <p:sldLayoutId id="2147489204" r:id="rId12"/>
    <p:sldLayoutId id="21474892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17E9D0-AB88-47A9-90E1-5142A89FE78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096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07" r:id="rId1"/>
    <p:sldLayoutId id="2147489208" r:id="rId2"/>
    <p:sldLayoutId id="2147489209" r:id="rId3"/>
    <p:sldLayoutId id="2147489210" r:id="rId4"/>
    <p:sldLayoutId id="2147489211" r:id="rId5"/>
    <p:sldLayoutId id="2147489212" r:id="rId6"/>
    <p:sldLayoutId id="2147489213" r:id="rId7"/>
    <p:sldLayoutId id="2147489214" r:id="rId8"/>
    <p:sldLayoutId id="2147489215" r:id="rId9"/>
    <p:sldLayoutId id="2147489216" r:id="rId10"/>
    <p:sldLayoutId id="2147489217" r:id="rId11"/>
    <p:sldLayoutId id="21474892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135F7F-2E48-4328-ADCE-99E5547DE71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34650B-4045-400B-B060-A65AB3E96492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960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20" r:id="rId1"/>
    <p:sldLayoutId id="2147489221" r:id="rId2"/>
    <p:sldLayoutId id="2147489222" r:id="rId3"/>
    <p:sldLayoutId id="2147489223" r:id="rId4"/>
    <p:sldLayoutId id="2147489224" r:id="rId5"/>
    <p:sldLayoutId id="2147489225" r:id="rId6"/>
    <p:sldLayoutId id="2147489226" r:id="rId7"/>
    <p:sldLayoutId id="2147489227" r:id="rId8"/>
    <p:sldLayoutId id="2147489228" r:id="rId9"/>
    <p:sldLayoutId id="2147489229" r:id="rId10"/>
    <p:sldLayoutId id="2147489230" r:id="rId11"/>
    <p:sldLayoutId id="21474892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9109A6-1593-4A7A-ADEA-CB50F8C22B1F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3B836C-E15F-4F33-AA64-777ED0E9F0B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0332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33" r:id="rId1"/>
    <p:sldLayoutId id="2147489234" r:id="rId2"/>
    <p:sldLayoutId id="2147489235" r:id="rId3"/>
    <p:sldLayoutId id="2147489236" r:id="rId4"/>
    <p:sldLayoutId id="2147489237" r:id="rId5"/>
    <p:sldLayoutId id="2147489238" r:id="rId6"/>
    <p:sldLayoutId id="2147489239" r:id="rId7"/>
    <p:sldLayoutId id="2147489240" r:id="rId8"/>
    <p:sldLayoutId id="2147489241" r:id="rId9"/>
    <p:sldLayoutId id="2147489242" r:id="rId10"/>
    <p:sldLayoutId id="2147489243" r:id="rId11"/>
    <p:sldLayoutId id="21474892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9109A6-1593-4A7A-ADEA-CB50F8C22B1F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3B836C-E15F-4F33-AA64-777ED0E9F0B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553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46" r:id="rId1"/>
    <p:sldLayoutId id="2147489247" r:id="rId2"/>
    <p:sldLayoutId id="2147489248" r:id="rId3"/>
    <p:sldLayoutId id="2147489249" r:id="rId4"/>
    <p:sldLayoutId id="2147489250" r:id="rId5"/>
    <p:sldLayoutId id="2147489251" r:id="rId6"/>
    <p:sldLayoutId id="2147489252" r:id="rId7"/>
    <p:sldLayoutId id="2147489253" r:id="rId8"/>
    <p:sldLayoutId id="2147489254" r:id="rId9"/>
    <p:sldLayoutId id="2147489255" r:id="rId10"/>
    <p:sldLayoutId id="2147489256" r:id="rId11"/>
    <p:sldLayoutId id="21474892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591A44-2C35-4838-AC82-6758109F7097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F7BC40-498C-4E07-A6B3-C8736A0AE83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544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59" r:id="rId1"/>
    <p:sldLayoutId id="2147489260" r:id="rId2"/>
    <p:sldLayoutId id="2147489261" r:id="rId3"/>
    <p:sldLayoutId id="2147489262" r:id="rId4"/>
    <p:sldLayoutId id="2147489263" r:id="rId5"/>
    <p:sldLayoutId id="2147489264" r:id="rId6"/>
    <p:sldLayoutId id="2147489265" r:id="rId7"/>
    <p:sldLayoutId id="2147489266" r:id="rId8"/>
    <p:sldLayoutId id="2147489267" r:id="rId9"/>
    <p:sldLayoutId id="2147489268" r:id="rId10"/>
    <p:sldLayoutId id="2147489269" r:id="rId11"/>
    <p:sldLayoutId id="21474892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B1DAD9-F2FF-4DB3-ADC0-9DF4FD8ABEF3}" type="datetime1">
              <a:rPr 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15-Sep-18</a:t>
            </a:fld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88C1E-C6F5-4883-9CCA-FC1735E7F4A4}" type="slidenum"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713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272" r:id="rId1"/>
    <p:sldLayoutId id="2147489273" r:id="rId2"/>
    <p:sldLayoutId id="2147489274" r:id="rId3"/>
    <p:sldLayoutId id="2147489275" r:id="rId4"/>
    <p:sldLayoutId id="2147489276" r:id="rId5"/>
    <p:sldLayoutId id="2147489277" r:id="rId6"/>
    <p:sldLayoutId id="2147489278" r:id="rId7"/>
    <p:sldLayoutId id="2147489279" r:id="rId8"/>
    <p:sldLayoutId id="2147489280" r:id="rId9"/>
    <p:sldLayoutId id="2147489281" r:id="rId10"/>
    <p:sldLayoutId id="2147489282" r:id="rId11"/>
    <p:sldLayoutId id="21474892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7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0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3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3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4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4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4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6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6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6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0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6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8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1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23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13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53.xml"/><Relationship Id="rId4" Type="http://schemas.openxmlformats.org/officeDocument/2006/relationships/image" Target="../media/image43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3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4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8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4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4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5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7.xml"/><Relationship Id="rId5" Type="http://schemas.openxmlformats.org/officeDocument/2006/relationships/image" Target="../media/image13.jpeg"/><Relationship Id="rId4" Type="http://schemas.openxmlformats.org/officeDocument/2006/relationships/image" Target="../media/image15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2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0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0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7.xml"/><Relationship Id="rId4" Type="http://schemas.openxmlformats.org/officeDocument/2006/relationships/image" Target="../media/image13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1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0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2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63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7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3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39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39.xml"/><Relationship Id="rId4" Type="http://schemas.openxmlformats.org/officeDocument/2006/relationships/image" Target="../media/image65.gi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4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90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90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7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7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8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87.xml"/><Relationship Id="rId4" Type="http://schemas.openxmlformats.org/officeDocument/2006/relationships/image" Target="../media/image19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5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6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3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3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http://www.okinawa.usmc.mil/Public%20Affairs%20Info/Images%20Complete/IMAGES/040402-fpex.jpg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7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88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28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54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5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9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96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6.emf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18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45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2.emf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4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93.pn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04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75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89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89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6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6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0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0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3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20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20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http://www.twodimes.org/sjfx-07.JPG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1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1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65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8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4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9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5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4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4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4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7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73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0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94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08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4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4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970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8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11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1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1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1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http://www.oxfordshire.gov.uk/comtrainext4red.jpg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34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http://www.oxfordshire.gov.uk/comtrainext4red.jpg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49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19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59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83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17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34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29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4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63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5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59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59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59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3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43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5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5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3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46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07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7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08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69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1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3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3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3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3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75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5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5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18.png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3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65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1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73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73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85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6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1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115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115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115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115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76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87.xml"/><Relationship Id="rId4" Type="http://schemas.openxmlformats.org/officeDocument/2006/relationships/image" Target="../media/image19.png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50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45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04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7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B774A.E3891C10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427.xml"/><Relationship Id="rId4" Type="http://schemas.openxmlformats.org/officeDocument/2006/relationships/image" Target="../media/image40.jpe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56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Layout" Target="../slideLayouts/slideLayout1438.xml"/><Relationship Id="rId1" Type="http://schemas.openxmlformats.org/officeDocument/2006/relationships/themeOverride" Target="../theme/themeOverride1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83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44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41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90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90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7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76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84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84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52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64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3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3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88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28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2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3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11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10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5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5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29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2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8.emf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69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75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4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01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31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42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6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7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2.emf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71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http://www.oxfordshire.gov.uk/comtrainext4red.jpg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83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1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2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83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63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94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59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3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976.xml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9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9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91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3.xml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8.xml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1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84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84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84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8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6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84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84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84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1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05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6.emf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4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47.xml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47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5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39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39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39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51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39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95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2.emf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066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832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837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8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3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27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832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32.xml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32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832.xm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3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45.png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832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096.xml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831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6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35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6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148.png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4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4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4.xml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4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4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4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4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4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4.xml"/></Relationships>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6.xml"/></Relationships>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6.xml"/></Relationships>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6.xml"/></Relationships>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6.xml"/></Relationships>
</file>

<file path=ppt/slides/_rels/slide4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6.xml"/></Relationships>
</file>

<file path=ppt/slides/_rels/slide4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6.xml"/></Relationships>
</file>

<file path=ppt/slides/_rels/slide4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6.xml"/></Relationships>
</file>

<file path=ppt/slides/_rels/slide4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6.xml"/></Relationships>
</file>

<file path=ppt/slides/_rels/slide4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9.xml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6.xml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8.xml"/></Relationships>
</file>

<file path=ppt/slides/_rels/slide4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8.xml"/></Relationships>
</file>

<file path=ppt/slides/_rels/slide4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8.xml"/></Relationships>
</file>

<file path=ppt/slides/_rels/slide4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0.xml"/></Relationships>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0.xml"/></Relationships>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0.xml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6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149.png"/></Relationships>
</file>

<file path=ppt/slides/_rels/slide4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6.xml"/></Relationships>
</file>

<file path=ppt/slides/_rels/slide4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7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108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120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132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832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139.xml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163.xml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832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7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7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3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5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4.xml"/><Relationship Id="rId6" Type="http://schemas.openxmlformats.org/officeDocument/2006/relationships/image" Target="../media/image37.jpeg"/><Relationship Id="rId5" Type="http://schemas.openxmlformats.org/officeDocument/2006/relationships/image" Target="../media/image41.jpeg"/><Relationship Id="rId4" Type="http://schemas.openxmlformats.org/officeDocument/2006/relationships/image" Target="../media/image4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8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8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4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8.e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4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4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0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4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2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426720"/>
            <a:ext cx="12192000" cy="7284720"/>
          </a:xfrm>
        </p:spPr>
        <p:txBody>
          <a:bodyPr>
            <a:noAutofit/>
          </a:bodyPr>
          <a:lstStyle/>
          <a:p>
            <a:pPr algn="ctr"/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br>
              <a:rPr 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Gaps </a:t>
            </a:r>
            <a:br>
              <a:rPr lang="en-US" sz="9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Plans:</a:t>
            </a:r>
            <a:br>
              <a:rPr lang="en-US" sz="11000" i="1" dirty="0">
                <a:solidFill>
                  <a:srgbClr val="FFFF00"/>
                </a:solidFill>
              </a:rPr>
            </a:br>
            <a:r>
              <a:rPr lang="en-US" sz="11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Fill Them</a:t>
            </a:r>
            <a:br>
              <a:rPr lang="en-US" sz="9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BEB48-65EA-40F7-967D-67F27F8E4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0" y="0"/>
            <a:ext cx="3273642" cy="2712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9F4E1-D820-40DA-AE59-D3ABA3DE2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8918360" y="0"/>
            <a:ext cx="3273642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75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227-7217575e-d038-11e3-8fb0-f8d7f99ee21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945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Content Placeholder 2"/>
          <p:cNvSpPr>
            <a:spLocks noGrp="1"/>
          </p:cNvSpPr>
          <p:nvPr>
            <p:ph idx="1"/>
          </p:nvPr>
        </p:nvSpPr>
        <p:spPr>
          <a:xfrm>
            <a:off x="0" y="492369"/>
            <a:ext cx="12192000" cy="68580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sz="15000" dirty="0">
                <a:solidFill>
                  <a:srgbClr val="FFFFFF"/>
                </a:solidFill>
                <a:latin typeface="Arial" charset="0"/>
                <a:cs typeface="Arial" charset="0"/>
              </a:rPr>
              <a:t>Responsible </a:t>
            </a:r>
          </a:p>
          <a:p>
            <a:pPr algn="ctr" eaLnBrk="1" hangingPunct="1">
              <a:buFont typeface="Arial" charset="0"/>
              <a:buNone/>
            </a:pPr>
            <a:r>
              <a:rPr lang="en-US" sz="15000" dirty="0">
                <a:solidFill>
                  <a:srgbClr val="FFFFFF"/>
                </a:solidFill>
                <a:latin typeface="Arial" charset="0"/>
                <a:cs typeface="Arial" charset="0"/>
              </a:rPr>
              <a:t>Officer?</a:t>
            </a:r>
          </a:p>
        </p:txBody>
      </p:sp>
    </p:spTree>
    <p:extLst>
      <p:ext uri="{BB962C8B-B14F-4D97-AF65-F5344CB8AC3E}">
        <p14:creationId xmlns:p14="http://schemas.microsoft.com/office/powerpoint/2010/main" val="24528463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Responsible Party?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-480060" y="-106680"/>
            <a:ext cx="13152120" cy="824484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Arial" charset="0"/>
              <a:buNone/>
            </a:pPr>
            <a:endParaRPr lang="en-US" sz="120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sz="35000" dirty="0">
                <a:solidFill>
                  <a:srgbClr val="FFFF00"/>
                </a:solidFill>
                <a:latin typeface="Arial" charset="0"/>
                <a:cs typeface="Arial" charset="0"/>
              </a:rPr>
              <a:t>CEO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320" y="-1"/>
            <a:ext cx="3154681" cy="3154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64451"/>
            <a:ext cx="2983549" cy="298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760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8991600" cy="1143000"/>
          </a:xfrm>
        </p:spPr>
        <p:txBody>
          <a:bodyPr/>
          <a:lstStyle/>
          <a:p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CEO: Responsible Party</a:t>
            </a:r>
          </a:p>
        </p:txBody>
      </p:sp>
      <p:sp>
        <p:nvSpPr>
          <p:cNvPr id="284675" name="Content Placeholder 2"/>
          <p:cNvSpPr>
            <a:spLocks noGrp="1"/>
          </p:cNvSpPr>
          <p:nvPr>
            <p:ph idx="1"/>
          </p:nvPr>
        </p:nvSpPr>
        <p:spPr>
          <a:xfrm>
            <a:off x="2819400" y="1600201"/>
            <a:ext cx="8229600" cy="4525963"/>
          </a:xfrm>
        </p:spPr>
        <p:txBody>
          <a:bodyPr/>
          <a:lstStyle/>
          <a:p>
            <a:r>
              <a:rPr lang="en-US" altLang="en-US" sz="14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478" y="1600201"/>
            <a:ext cx="2529522" cy="2529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1"/>
            <a:ext cx="2575559" cy="25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184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8991600" cy="1143000"/>
          </a:xfrm>
        </p:spPr>
        <p:txBody>
          <a:bodyPr/>
          <a:lstStyle/>
          <a:p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CEO: Responsible Party</a:t>
            </a:r>
          </a:p>
        </p:txBody>
      </p:sp>
      <p:sp>
        <p:nvSpPr>
          <p:cNvPr id="285699" name="Content Placeholder 2"/>
          <p:cNvSpPr>
            <a:spLocks noGrp="1"/>
          </p:cNvSpPr>
          <p:nvPr>
            <p:ph idx="1"/>
          </p:nvPr>
        </p:nvSpPr>
        <p:spPr>
          <a:xfrm>
            <a:off x="2443479" y="1729898"/>
            <a:ext cx="9667240" cy="4525963"/>
          </a:xfrm>
        </p:spPr>
        <p:txBody>
          <a:bodyPr/>
          <a:lstStyle/>
          <a:p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Civilly</a:t>
            </a:r>
          </a:p>
          <a:p>
            <a:r>
              <a:rPr lang="en-US" altLang="en-US" sz="13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320" y="1600201"/>
            <a:ext cx="2392679" cy="2392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600201"/>
            <a:ext cx="2392679" cy="23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789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itle 1"/>
          <p:cNvSpPr>
            <a:spLocks noGrp="1"/>
          </p:cNvSpPr>
          <p:nvPr>
            <p:ph type="title"/>
          </p:nvPr>
        </p:nvSpPr>
        <p:spPr>
          <a:xfrm>
            <a:off x="1478280" y="0"/>
            <a:ext cx="8991600" cy="1143000"/>
          </a:xfrm>
        </p:spPr>
        <p:txBody>
          <a:bodyPr/>
          <a:lstStyle/>
          <a:p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CEO: Responsible Party</a:t>
            </a:r>
          </a:p>
        </p:txBody>
      </p:sp>
      <p:sp>
        <p:nvSpPr>
          <p:cNvPr id="286723" name="Content Placeholder 2"/>
          <p:cNvSpPr>
            <a:spLocks noGrp="1"/>
          </p:cNvSpPr>
          <p:nvPr>
            <p:ph idx="1"/>
          </p:nvPr>
        </p:nvSpPr>
        <p:spPr>
          <a:xfrm>
            <a:off x="2819400" y="1112520"/>
            <a:ext cx="9372600" cy="5257799"/>
          </a:xfrm>
        </p:spPr>
        <p:txBody>
          <a:bodyPr/>
          <a:lstStyle/>
          <a:p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Civilly</a:t>
            </a:r>
          </a:p>
          <a:p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Personally</a:t>
            </a:r>
          </a:p>
          <a:p>
            <a:r>
              <a:rPr lang="en-US" altLang="en-US" sz="135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521" y="1600201"/>
            <a:ext cx="2430780" cy="2430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1" y="1600201"/>
            <a:ext cx="2430780" cy="24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886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http://americablog.com/wp-content/uploads/2012/09/shutterstock_62493325-e1355369320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23" y="0"/>
            <a:ext cx="123561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6814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Parties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031" y="1688123"/>
            <a:ext cx="12192000" cy="5005754"/>
          </a:xfrm>
        </p:spPr>
        <p:txBody>
          <a:bodyPr/>
          <a:lstStyle/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</a:t>
            </a:r>
          </a:p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Directors</a:t>
            </a:r>
          </a:p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Ops Personnel</a:t>
            </a:r>
          </a:p>
        </p:txBody>
      </p:sp>
    </p:spTree>
    <p:extLst>
      <p:ext uri="{BB962C8B-B14F-4D97-AF65-F5344CB8AC3E}">
        <p14:creationId xmlns:p14="http://schemas.microsoft.com/office/powerpoint/2010/main" val="23553780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ac.450f.edgecastcdn.net/80450F/banana1015.com/files/2014/07/John-Moore-Getty-1-630x4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0589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http://americablog.com/wp-content/uploads/2012/09/shutterstock_62493325-e1355369320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517" y="0"/>
            <a:ext cx="1276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12517" y="5181600"/>
            <a:ext cx="12766875" cy="16764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13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Exaggeration?</a:t>
            </a:r>
          </a:p>
        </p:txBody>
      </p:sp>
    </p:spTree>
    <p:extLst>
      <p:ext uri="{BB962C8B-B14F-4D97-AF65-F5344CB8AC3E}">
        <p14:creationId xmlns:p14="http://schemas.microsoft.com/office/powerpoint/2010/main" val="29233565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“Failure to Plan”</a:t>
            </a:r>
            <a:b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“Failure to Train”</a:t>
            </a:r>
          </a:p>
        </p:txBody>
      </p:sp>
    </p:spTree>
    <p:extLst>
      <p:ext uri="{BB962C8B-B14F-4D97-AF65-F5344CB8AC3E}">
        <p14:creationId xmlns:p14="http://schemas.microsoft.com/office/powerpoint/2010/main" val="1119464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7294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33" y="793831"/>
            <a:ext cx="12192000" cy="6781800"/>
          </a:xfrm>
        </p:spPr>
        <p:txBody>
          <a:bodyPr>
            <a:noAutofit/>
          </a:bodyPr>
          <a:lstStyle/>
          <a:p>
            <a:pPr algn="ctr"/>
            <a:r>
              <a:rPr lang="en-US" sz="8800" b="1" u="sng" dirty="0">
                <a:latin typeface="Arial" panose="020B0604020202020204" pitchFamily="34" charset="0"/>
                <a:cs typeface="Arial" panose="020B0604020202020204" pitchFamily="34" charset="0"/>
              </a:rPr>
              <a:t>2015-16-17 </a:t>
            </a:r>
            <a:r>
              <a:rPr lang="en-US" sz="8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CEOs Indicted. 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CEOs Convicted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158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51234" y="76200"/>
            <a:ext cx="6858000" cy="559222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CEOs: </a:t>
            </a:r>
            <a:r>
              <a:rPr lang="en-US" sz="36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2015-16-17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43000"/>
            <a:ext cx="12329160" cy="5715000"/>
          </a:xfrm>
        </p:spPr>
        <p:txBody>
          <a:bodyPr>
            <a:noAutofit/>
          </a:bodyPr>
          <a:lstStyle/>
          <a:p>
            <a:pPr marL="382191" indent="-382191"/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CA: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Convicted.  Prison</a:t>
            </a:r>
          </a:p>
        </p:txBody>
      </p:sp>
    </p:spTree>
    <p:extLst>
      <p:ext uri="{BB962C8B-B14F-4D97-AF65-F5344CB8AC3E}">
        <p14:creationId xmlns:p14="http://schemas.microsoft.com/office/powerpoint/2010/main" val="6166012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38488" y="1"/>
            <a:ext cx="5915025" cy="745629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CEOs: </a:t>
            </a:r>
            <a:r>
              <a:rPr lang="en-US" sz="4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2015-16-17</a:t>
            </a:r>
            <a:endParaRPr lang="en-US" sz="40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5791200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CA: 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Convicted, Prison</a:t>
            </a:r>
          </a:p>
          <a:p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PA: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Convicted, Prison</a:t>
            </a:r>
          </a:p>
        </p:txBody>
      </p:sp>
    </p:spTree>
    <p:extLst>
      <p:ext uri="{BB962C8B-B14F-4D97-AF65-F5344CB8AC3E}">
        <p14:creationId xmlns:p14="http://schemas.microsoft.com/office/powerpoint/2010/main" val="21823788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38488" y="1"/>
            <a:ext cx="5915025" cy="745629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CEOs: </a:t>
            </a:r>
            <a:r>
              <a:rPr lang="en-US" sz="4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2015-16-17</a:t>
            </a:r>
            <a:endParaRPr lang="en-US" sz="40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14400"/>
            <a:ext cx="12263120" cy="59436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CA: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Indicted, Prison</a:t>
            </a:r>
          </a:p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PA: 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Convicted, Prison</a:t>
            </a:r>
          </a:p>
          <a:p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W. VA.: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Convicted, Prison</a:t>
            </a:r>
          </a:p>
        </p:txBody>
      </p:sp>
    </p:spTree>
    <p:extLst>
      <p:ext uri="{BB962C8B-B14F-4D97-AF65-F5344CB8AC3E}">
        <p14:creationId xmlns:p14="http://schemas.microsoft.com/office/powerpoint/2010/main" val="94099841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38488" y="76201"/>
            <a:ext cx="5915025" cy="745629"/>
          </a:xfrm>
        </p:spPr>
        <p:txBody>
          <a:bodyPr>
            <a:normAutofit/>
          </a:bodyPr>
          <a:lstStyle/>
          <a:p>
            <a:pPr algn="ctr"/>
            <a:r>
              <a:rPr lang="en-US" sz="4050" b="1" u="sng" dirty="0">
                <a:latin typeface="Arial" panose="020B0604020202020204" pitchFamily="34" charset="0"/>
                <a:cs typeface="Arial" panose="020B0604020202020204" pitchFamily="34" charset="0"/>
              </a:rPr>
              <a:t>CEOs: </a:t>
            </a:r>
            <a:r>
              <a:rPr lang="en-US" sz="405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2015-16-17</a:t>
            </a:r>
            <a:endParaRPr lang="en-US" sz="40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821830"/>
            <a:ext cx="12192000" cy="603617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CA: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Indicted, Prison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PA: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Convicted, Prison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W. VA.: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Convicted, Prison</a:t>
            </a:r>
          </a:p>
          <a:p>
            <a:r>
              <a:rPr lang="en-US" sz="13500" b="1" dirty="0">
                <a:latin typeface="Arial" panose="020B0604020202020204" pitchFamily="34" charset="0"/>
                <a:cs typeface="Arial" panose="020B0604020202020204" pitchFamily="34" charset="0"/>
              </a:rPr>
              <a:t>NYC: </a:t>
            </a: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Indicted 2</a:t>
            </a:r>
            <a:r>
              <a:rPr lang="en-US" sz="1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Convicted, Prison</a:t>
            </a:r>
          </a:p>
        </p:txBody>
      </p:sp>
    </p:spTree>
    <p:extLst>
      <p:ext uri="{BB962C8B-B14F-4D97-AF65-F5344CB8AC3E}">
        <p14:creationId xmlns:p14="http://schemas.microsoft.com/office/powerpoint/2010/main" val="38642080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38488" y="1"/>
            <a:ext cx="5915025" cy="745629"/>
          </a:xfrm>
        </p:spPr>
        <p:txBody>
          <a:bodyPr>
            <a:normAutofit/>
          </a:bodyPr>
          <a:lstStyle/>
          <a:p>
            <a:pPr algn="ctr"/>
            <a:r>
              <a:rPr lang="en-US" sz="4050" b="1" u="sng" dirty="0">
                <a:latin typeface="Arial" panose="020B0604020202020204" pitchFamily="34" charset="0"/>
                <a:cs typeface="Arial" panose="020B0604020202020204" pitchFamily="34" charset="0"/>
              </a:rPr>
              <a:t>CEOs: </a:t>
            </a:r>
            <a:r>
              <a:rPr lang="en-US" sz="405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2015-16-17</a:t>
            </a:r>
            <a:endParaRPr lang="en-US" sz="40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45630"/>
            <a:ext cx="12192000" cy="6112370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CA: </a:t>
            </a: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Convicted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PA: </a:t>
            </a: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Convicted</a:t>
            </a:r>
          </a:p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W. VA.: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Convicted</a:t>
            </a:r>
          </a:p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NYC: </a:t>
            </a: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Indicted, </a:t>
            </a:r>
          </a:p>
          <a:p>
            <a:pPr marL="0" indent="0">
              <a:buNone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Convicted</a:t>
            </a:r>
          </a:p>
        </p:txBody>
      </p:sp>
    </p:spTree>
    <p:extLst>
      <p:ext uri="{BB962C8B-B14F-4D97-AF65-F5344CB8AC3E}">
        <p14:creationId xmlns:p14="http://schemas.microsoft.com/office/powerpoint/2010/main" val="12501899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01.nyt.com/images/2015/08/06/nyregion/CONSTRUCTIONweb/CONSTRUCTIONweb-master675-v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0"/>
          <a:stretch/>
        </p:blipFill>
        <p:spPr bwMode="auto">
          <a:xfrm>
            <a:off x="3610708" y="1"/>
            <a:ext cx="8581292" cy="68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" y="0"/>
            <a:ext cx="3810000" cy="68286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Alfonso Prestia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5Aug15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York Times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661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2017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: Wisconsin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10" y="1222553"/>
            <a:ext cx="12192000" cy="5402062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Company Indicted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3 Sr. Managers Indicted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Criminally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No Dead: “Willful”</a:t>
            </a:r>
          </a:p>
        </p:txBody>
      </p:sp>
    </p:spTree>
    <p:extLst>
      <p:ext uri="{BB962C8B-B14F-4D97-AF65-F5344CB8AC3E}">
        <p14:creationId xmlns:p14="http://schemas.microsoft.com/office/powerpoint/2010/main" val="27777036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2017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: Wisconsin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030" y="1253033"/>
            <a:ext cx="12192000" cy="5402062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Company Indicted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 Sr. Managers Indicted</a:t>
            </a:r>
          </a:p>
          <a:p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Safety &amp; Environmental Director</a:t>
            </a:r>
          </a:p>
          <a:p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Coordinator </a:t>
            </a:r>
          </a:p>
          <a:p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Manager</a:t>
            </a:r>
          </a:p>
        </p:txBody>
      </p:sp>
    </p:spTree>
    <p:extLst>
      <p:ext uri="{BB962C8B-B14F-4D97-AF65-F5344CB8AC3E}">
        <p14:creationId xmlns:p14="http://schemas.microsoft.com/office/powerpoint/2010/main" val="24943632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2017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: Wisconsin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4265"/>
            <a:ext cx="12192000" cy="54020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Safety officials with the company tried to cover up the exposure, sending emails including one that speculates the company would be hit with a $70,000 federal fine and concluded with the order, 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"KEEP THIS INFORMATION UNDER RAP (sic) until we can hammer out our final plans of dealing with this issue," according to the indictment.</a:t>
            </a:r>
          </a:p>
        </p:txBody>
      </p:sp>
    </p:spTree>
    <p:extLst>
      <p:ext uri="{BB962C8B-B14F-4D97-AF65-F5344CB8AC3E}">
        <p14:creationId xmlns:p14="http://schemas.microsoft.com/office/powerpoint/2010/main" val="3211368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19976994">
            <a:off x="1844540" y="1230442"/>
            <a:ext cx="8689496" cy="5143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600" b="1" i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What Do </a:t>
            </a:r>
            <a:r>
              <a:rPr lang="en-US" sz="9600" b="1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</a:t>
            </a:r>
            <a:r>
              <a:rPr lang="en-US" sz="9600" b="1" i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Do</a:t>
            </a:r>
            <a:br>
              <a:rPr lang="en-US" sz="9600" b="1" i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9600" b="1" i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Right </a:t>
            </a:r>
            <a:r>
              <a:rPr lang="en-US" sz="9600" b="1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15749295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3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2017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: Wisconsin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9218"/>
            <a:ext cx="12192000" cy="54020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If convicted, the three face maximum sentences ranging from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to 41 years in prison.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They also face hundreds of thousands in fines.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corporation faces millions in criminal penalties.</a:t>
            </a:r>
          </a:p>
        </p:txBody>
      </p:sp>
    </p:spTree>
    <p:extLst>
      <p:ext uri="{BB962C8B-B14F-4D97-AF65-F5344CB8AC3E}">
        <p14:creationId xmlns:p14="http://schemas.microsoft.com/office/powerpoint/2010/main" val="22804589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3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2017: 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Ohio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961"/>
            <a:ext cx="12192000" cy="58287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</a:t>
            </a:r>
          </a:p>
          <a:p>
            <a:pPr marL="0" indent="0" algn="ctr">
              <a:buNone/>
            </a:pPr>
            <a:r>
              <a:rPr lang="en-US" sz="11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Environmental Enterprises</a:t>
            </a: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4148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3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2017: 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Ohio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9218"/>
            <a:ext cx="12192000" cy="58287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</a:t>
            </a:r>
          </a:p>
          <a:p>
            <a:pPr marL="0" indent="0" algn="ctr">
              <a:buNone/>
            </a:pP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Environmental Enterprises</a:t>
            </a:r>
          </a:p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Involuntary Manslaughter</a:t>
            </a:r>
          </a:p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Reckless Homicide</a:t>
            </a: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94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3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2017: 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Ohio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9218"/>
            <a:ext cx="12192000" cy="58287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Environmental Enterprises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Involuntary Manslaughter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Reckless Homicide</a:t>
            </a:r>
          </a:p>
          <a:p>
            <a:pPr marL="0" indent="0" algn="ctr">
              <a:buNone/>
            </a:pP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Tampering: 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Records</a:t>
            </a:r>
          </a:p>
          <a:p>
            <a:pPr marL="0" indent="0" algn="ctr">
              <a:buNone/>
            </a:pP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Tampering: 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9489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90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2015-16-17 </a:t>
            </a:r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>
            <a:noAutofit/>
          </a:bodyPr>
          <a:lstStyle/>
          <a:p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10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CEOs Indicted. </a:t>
            </a:r>
          </a:p>
          <a:p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0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CEOs Convicted</a:t>
            </a:r>
          </a:p>
          <a:p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0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Sr. Ops Indicted</a:t>
            </a:r>
            <a:endParaRPr lang="en-US" sz="10000" dirty="0"/>
          </a:p>
        </p:txBody>
      </p:sp>
    </p:spTree>
    <p:extLst>
      <p:ext uri="{BB962C8B-B14F-4D97-AF65-F5344CB8AC3E}">
        <p14:creationId xmlns:p14="http://schemas.microsoft.com/office/powerpoint/2010/main" val="228998935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Companies: </a:t>
            </a:r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Guilty Criminally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PG&amp;E, CA: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Guilty 2016</a:t>
            </a:r>
          </a:p>
          <a:p>
            <a:r>
              <a:rPr lang="en-US" sz="9600" b="1">
                <a:latin typeface="Arial" panose="020B0604020202020204" pitchFamily="34" charset="0"/>
                <a:cs typeface="Arial" panose="020B0604020202020204" pitchFamily="34" charset="0"/>
              </a:rPr>
              <a:t>Behr Co., 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Ill: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Guilty 2016</a:t>
            </a:r>
          </a:p>
        </p:txBody>
      </p:sp>
    </p:spTree>
    <p:extLst>
      <p:ext uri="{BB962C8B-B14F-4D97-AF65-F5344CB8AC3E}">
        <p14:creationId xmlns:p14="http://schemas.microsoft.com/office/powerpoint/2010/main" val="306848942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90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2015-16-17 </a:t>
            </a:r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>
            <a:noAutofit/>
          </a:bodyPr>
          <a:lstStyle/>
          <a:p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10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CEOs Indicted. </a:t>
            </a:r>
          </a:p>
          <a:p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0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CEOs Convicted</a:t>
            </a:r>
          </a:p>
          <a:p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Sr. Ops Indicted</a:t>
            </a:r>
            <a:endParaRPr lang="en-US" sz="1000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 rot="20516040">
            <a:off x="-999925" y="-2676183"/>
            <a:ext cx="14679529" cy="13257633"/>
          </a:xfrm>
          <a:prstGeom prst="rect">
            <a:avLst/>
          </a:prstGeom>
          <a:solidFill>
            <a:schemeClr val="tx1">
              <a:lumMod val="85000"/>
              <a:alpha val="78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ts val="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CEO Indicted </a:t>
            </a:r>
            <a:b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Every</a:t>
            </a: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b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78 Days</a:t>
            </a:r>
          </a:p>
        </p:txBody>
      </p:sp>
    </p:spTree>
    <p:extLst>
      <p:ext uri="{BB962C8B-B14F-4D97-AF65-F5344CB8AC3E}">
        <p14:creationId xmlns:p14="http://schemas.microsoft.com/office/powerpoint/2010/main" val="171338293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image DOJ se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Image result for image DOJ 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937" y="0"/>
            <a:ext cx="6812384" cy="68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6944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image DOJ 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53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6553201" y="0"/>
            <a:ext cx="5638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56502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48710" y="762000"/>
            <a:ext cx="10167090" cy="5791200"/>
          </a:xfrm>
        </p:spPr>
        <p:txBody>
          <a:bodyPr/>
          <a:lstStyle/>
          <a:p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MOU Dec 2015</a:t>
            </a:r>
          </a:p>
          <a:p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DOJ’s Cases</a:t>
            </a:r>
          </a:p>
          <a:p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Juries: Emotion</a:t>
            </a:r>
          </a:p>
          <a:p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Obstruction of Justice: Subpoena</a:t>
            </a:r>
          </a:p>
        </p:txBody>
      </p:sp>
      <p:pic>
        <p:nvPicPr>
          <p:cNvPr id="6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10053996" y="0"/>
            <a:ext cx="2138004" cy="228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21"/>
            <a:ext cx="1948710" cy="211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753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85980"/>
            <a:ext cx="12191999" cy="108028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Intimate Partner Violence</a:t>
            </a:r>
          </a:p>
        </p:txBody>
      </p:sp>
      <p:pic>
        <p:nvPicPr>
          <p:cNvPr id="5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8470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6058"/>
            <a:ext cx="12192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15000" b="1" dirty="0">
                <a:solidFill>
                  <a:srgbClr val="FFFFFF"/>
                </a:solidFill>
                <a:effectLst>
                  <a:outerShdw blurRad="38100" dist="38100" dir="2700000" algn="tl">
                    <a:srgbClr val="5454E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U.S.C. §1505</a:t>
            </a:r>
            <a:br>
              <a:rPr lang="en-US" altLang="ja-JP" sz="15000" b="1" dirty="0">
                <a:solidFill>
                  <a:srgbClr val="FFFFFF"/>
                </a:solidFill>
                <a:effectLst>
                  <a:outerShdw blurRad="38100" dist="38100" dir="2700000" algn="tl">
                    <a:srgbClr val="5454E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8800" b="1" dirty="0">
                <a:solidFill>
                  <a:srgbClr val="FFFFFF"/>
                </a:solidFill>
                <a:effectLst>
                  <a:outerShdw blurRad="38100" dist="38100" dir="2700000" algn="tl">
                    <a:srgbClr val="5454E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Obstruction of Justice</a:t>
            </a:r>
            <a:endParaRPr lang="en-US" sz="8800" b="1" dirty="0">
              <a:solidFill>
                <a:srgbClr val="FFFFFF"/>
              </a:solidFill>
              <a:effectLst>
                <a:outerShdw blurRad="38100" dist="38100" dir="2700000" algn="tl">
                  <a:srgbClr val="5454E0"/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021"/>
            <a:ext cx="2206171" cy="233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9987663" y="0"/>
            <a:ext cx="2204337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1018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fficeArt objec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14" y="0"/>
            <a:ext cx="6374167" cy="6858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392882" y="0"/>
            <a:ext cx="5799118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My 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Brando</a:t>
            </a:r>
          </a:p>
        </p:txBody>
      </p:sp>
    </p:spTree>
    <p:extLst>
      <p:ext uri="{BB962C8B-B14F-4D97-AF65-F5344CB8AC3E}">
        <p14:creationId xmlns:p14="http://schemas.microsoft.com/office/powerpoint/2010/main" val="255087536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www.oshauthorized.org/wp-content/themes/sahifa/timthumb.php?src=http://www.oshauthorized.org/wp-content/uploads/2014/09/OSHA-inspectors-AP.png&amp;h=330&amp;w=660&amp;a=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3" r="8339"/>
          <a:stretch/>
        </p:blipFill>
        <p:spPr bwMode="auto">
          <a:xfrm>
            <a:off x="3238150" y="0"/>
            <a:ext cx="53764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26912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8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8074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http://americablog.com/wp-content/uploads/2012/09/shutterstock_62493325-e1355369320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" y="0"/>
            <a:ext cx="12893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43000" y="3276600"/>
            <a:ext cx="9906000" cy="38100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3300" b="0" i="0" u="none" strike="noStrike" kern="1200" cap="none" spc="0" normalizeH="0" baseline="0" noProof="0" dirty="0">
                <a:ln>
                  <a:noFill/>
                </a:ln>
                <a:solidFill>
                  <a:srgbClr val="FFED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No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Exaggeration</a:t>
            </a:r>
          </a:p>
        </p:txBody>
      </p:sp>
    </p:spTree>
    <p:extLst>
      <p:ext uri="{BB962C8B-B14F-4D97-AF65-F5344CB8AC3E}">
        <p14:creationId xmlns:p14="http://schemas.microsoft.com/office/powerpoint/2010/main" val="264403372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http://americablog.com/wp-content/uploads/2012/09/shutterstock_62493325-e1355369320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" y="0"/>
            <a:ext cx="12893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43000" y="3276600"/>
            <a:ext cx="9906000" cy="38100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3300" b="0" i="0" u="none" strike="noStrike" kern="1200" cap="none" spc="0" normalizeH="0" baseline="0" noProof="0" dirty="0">
                <a:ln>
                  <a:noFill/>
                </a:ln>
                <a:solidFill>
                  <a:srgbClr val="FFED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No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Exaggeration</a:t>
            </a:r>
          </a:p>
        </p:txBody>
      </p:sp>
    </p:spTree>
    <p:extLst>
      <p:ext uri="{BB962C8B-B14F-4D97-AF65-F5344CB8AC3E}">
        <p14:creationId xmlns:p14="http://schemas.microsoft.com/office/powerpoint/2010/main" val="12988858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http://americablog.com/wp-content/uploads/2012/09/shutterstock_62493325-e1355369320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" y="0"/>
            <a:ext cx="12893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43000" y="3276600"/>
            <a:ext cx="9906000" cy="38100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33300" b="0" i="0" u="none" strike="noStrike" kern="1200" cap="none" spc="0" normalizeH="0" baseline="0" noProof="0" dirty="0">
                <a:ln>
                  <a:noFill/>
                </a:ln>
                <a:solidFill>
                  <a:srgbClr val="FFED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No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Exaggeration</a:t>
            </a:r>
          </a:p>
        </p:txBody>
      </p:sp>
    </p:spTree>
    <p:extLst>
      <p:ext uri="{BB962C8B-B14F-4D97-AF65-F5344CB8AC3E}">
        <p14:creationId xmlns:p14="http://schemas.microsoft.com/office/powerpoint/2010/main" val="111581492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 = Resp Officer</a:t>
            </a:r>
          </a:p>
        </p:txBody>
      </p:sp>
      <p:sp>
        <p:nvSpPr>
          <p:cNvPr id="149507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pPr marL="742950" indent="-742950"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CEOs Know This?</a:t>
            </a:r>
          </a:p>
        </p:txBody>
      </p:sp>
    </p:spTree>
    <p:extLst>
      <p:ext uri="{BB962C8B-B14F-4D97-AF65-F5344CB8AC3E}">
        <p14:creationId xmlns:p14="http://schemas.microsoft.com/office/powerpoint/2010/main" val="394566554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 = Resp Officer</a:t>
            </a:r>
          </a:p>
        </p:txBody>
      </p:sp>
      <p:sp>
        <p:nvSpPr>
          <p:cNvPr id="150531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pPr marL="742950" indent="-742950">
              <a:buFont typeface="Calibri" panose="020F0502020204030204" pitchFamily="34" charset="0"/>
              <a:buAutoNum type="arabicPeriod"/>
            </a:pP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CEOs Know This?</a:t>
            </a:r>
          </a:p>
          <a:p>
            <a:pPr marL="742950" indent="-742950"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Shouldn’t They?</a:t>
            </a:r>
          </a:p>
        </p:txBody>
      </p:sp>
    </p:spTree>
    <p:extLst>
      <p:ext uri="{BB962C8B-B14F-4D97-AF65-F5344CB8AC3E}">
        <p14:creationId xmlns:p14="http://schemas.microsoft.com/office/powerpoint/2010/main" val="111257285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 = Resp Officer</a:t>
            </a:r>
          </a:p>
        </p:txBody>
      </p:sp>
      <p:sp>
        <p:nvSpPr>
          <p:cNvPr id="151555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1"/>
          </a:xfrm>
        </p:spPr>
        <p:txBody>
          <a:bodyPr/>
          <a:lstStyle/>
          <a:p>
            <a:pPr marL="742950" indent="-742950">
              <a:buFont typeface="Calibri" panose="020F0502020204030204" pitchFamily="34" charset="0"/>
              <a:buAutoNum type="arabicPeriod"/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CEOs Know This?</a:t>
            </a:r>
          </a:p>
          <a:p>
            <a:pPr marL="742950" indent="-742950">
              <a:buFont typeface="Calibri" panose="020F0502020204030204" pitchFamily="34" charset="0"/>
              <a:buAutoNum type="arabicPeriod"/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Shouldn’t They?</a:t>
            </a:r>
          </a:p>
          <a:p>
            <a:pPr marL="742950" indent="-742950">
              <a:buFont typeface="Calibri" panose="020F0502020204030204" pitchFamily="34" charset="0"/>
              <a:buAutoNum type="arabicPeriod"/>
            </a:pPr>
            <a:r>
              <a:rPr lang="en-US" alt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Wouldn’t You?</a:t>
            </a:r>
          </a:p>
        </p:txBody>
      </p:sp>
    </p:spTree>
    <p:extLst>
      <p:ext uri="{BB962C8B-B14F-4D97-AF65-F5344CB8AC3E}">
        <p14:creationId xmlns:p14="http://schemas.microsoft.com/office/powerpoint/2010/main" val="1592957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05" y="1"/>
            <a:ext cx="3044879" cy="17145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28" y="-58857"/>
            <a:ext cx="3044879" cy="17145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" y="-16923"/>
            <a:ext cx="3044879" cy="1714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4" y="1714500"/>
            <a:ext cx="3044879" cy="17145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83" y="1655644"/>
            <a:ext cx="3044879" cy="1732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9" y="1697572"/>
            <a:ext cx="3044879" cy="17145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3" y="3387066"/>
            <a:ext cx="3044879" cy="17145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72" y="3370140"/>
            <a:ext cx="3044879" cy="18152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3" y="3412067"/>
            <a:ext cx="3044879" cy="17145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2" y="5084639"/>
            <a:ext cx="3044879" cy="17564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84" y="5143499"/>
            <a:ext cx="3077168" cy="17145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93" y="5126556"/>
            <a:ext cx="3060376" cy="17145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27" y="-20968"/>
            <a:ext cx="3124173" cy="17145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18" y="1690566"/>
            <a:ext cx="3183073" cy="18279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61" y="3425376"/>
            <a:ext cx="3124173" cy="17145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71" y="5101565"/>
            <a:ext cx="3124173" cy="1714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0" y="12032"/>
            <a:ext cx="12143444" cy="7239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1000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Intimate Partner </a:t>
            </a:r>
          </a:p>
          <a:p>
            <a:pPr marL="0" indent="0" algn="ctr">
              <a:buNone/>
            </a:pPr>
            <a:r>
              <a:rPr lang="en-US" sz="11000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Violence Kills </a:t>
            </a:r>
          </a:p>
          <a:p>
            <a:pPr marL="0" indent="0" algn="ctr">
              <a:buNone/>
            </a:pPr>
            <a:r>
              <a:rPr lang="en-US" sz="11000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1,300 Every Year</a:t>
            </a:r>
          </a:p>
          <a:p>
            <a:endParaRPr lang="en-US" dirty="0"/>
          </a:p>
        </p:txBody>
      </p:sp>
      <p:pic>
        <p:nvPicPr>
          <p:cNvPr id="29" name="Picture 28" descr="Image result for image DOJ se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564" y="5101564"/>
            <a:ext cx="1756435" cy="17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image DOJ se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62" y="5197457"/>
            <a:ext cx="1664573" cy="166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7401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“Failure to Plan”</a:t>
            </a:r>
            <a:b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“Failure to Train”</a:t>
            </a:r>
          </a:p>
        </p:txBody>
      </p:sp>
    </p:spTree>
    <p:extLst>
      <p:ext uri="{BB962C8B-B14F-4D97-AF65-F5344CB8AC3E}">
        <p14:creationId xmlns:p14="http://schemas.microsoft.com/office/powerpoint/2010/main" val="5389237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84791452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Plan?</a:t>
            </a:r>
          </a:p>
        </p:txBody>
      </p:sp>
      <p:sp>
        <p:nvSpPr>
          <p:cNvPr id="237571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12192000" cy="5181600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U.S.: Justice Measured in </a:t>
            </a:r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</a:t>
            </a:r>
          </a:p>
          <a:p>
            <a:pPr eaLnBrk="1" hangingPunct="1"/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Plan?</a:t>
            </a:r>
          </a:p>
        </p:txBody>
      </p:sp>
      <p:sp>
        <p:nvSpPr>
          <p:cNvPr id="239619" name="Content Placeholder 2"/>
          <p:cNvSpPr>
            <a:spLocks noGrp="1"/>
          </p:cNvSpPr>
          <p:nvPr>
            <p:ph idx="1"/>
          </p:nvPr>
        </p:nvSpPr>
        <p:spPr>
          <a:xfrm>
            <a:off x="0" y="1295401"/>
            <a:ext cx="12192000" cy="55626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U.S.: Justice Measured in $$$</a:t>
            </a:r>
          </a:p>
          <a:p>
            <a:pPr eaLnBrk="1" hangingPunct="1"/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Justice? </a:t>
            </a:r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$$$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533400" y="-1524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Plan?</a:t>
            </a:r>
          </a:p>
        </p:txBody>
      </p:sp>
      <p:sp>
        <p:nvSpPr>
          <p:cNvPr id="241667" name="Content Placeholder 2"/>
          <p:cNvSpPr>
            <a:spLocks noGrp="1"/>
          </p:cNvSpPr>
          <p:nvPr>
            <p:ph idx="1"/>
          </p:nvPr>
        </p:nvSpPr>
        <p:spPr>
          <a:xfrm>
            <a:off x="0" y="1127760"/>
            <a:ext cx="12192000" cy="5730239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U.S.: Justice Measured in $$$</a:t>
            </a:r>
          </a:p>
          <a:p>
            <a:pPr eaLnBrk="1" hangingPunct="1"/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Justice? More $$$</a:t>
            </a:r>
          </a:p>
          <a:p>
            <a:pPr eaLnBrk="1" hangingPunct="1"/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Juries Armed: </a:t>
            </a:r>
          </a:p>
          <a:p>
            <a:pPr marL="0" indent="0" eaLnBrk="1" hangingPunct="1">
              <a:buNone/>
            </a:pPr>
            <a:r>
              <a:rPr lang="en-US" alt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Commas &amp; Zeros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www.flexyourrights.org/app/uploads/Jury.Box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53243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96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Jury = Employees</a:t>
            </a:r>
          </a:p>
        </p:txBody>
      </p:sp>
    </p:spTree>
    <p:extLst>
      <p:ext uri="{BB962C8B-B14F-4D97-AF65-F5344CB8AC3E}">
        <p14:creationId xmlns:p14="http://schemas.microsoft.com/office/powerpoint/2010/main" val="159979248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7543800" y="0"/>
            <a:ext cx="4642338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Cook </a:t>
            </a:r>
            <a:br>
              <a:rPr lang="en-US" sz="9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9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County </a:t>
            </a:r>
            <a:br>
              <a:rPr lang="en-US" sz="9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9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Fire </a:t>
            </a:r>
            <a:b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(Chi)</a:t>
            </a:r>
          </a:p>
        </p:txBody>
      </p:sp>
      <p:pic>
        <p:nvPicPr>
          <p:cNvPr id="245763" name="Picture 4" descr="Cook Co Fi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543800" cy="6858000"/>
          </a:xfrm>
        </p:spPr>
      </p:pic>
    </p:spTree>
    <p:extLst>
      <p:ext uri="{BB962C8B-B14F-4D97-AF65-F5344CB8AC3E}">
        <p14:creationId xmlns:p14="http://schemas.microsoft.com/office/powerpoint/2010/main" val="96842786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Title 3"/>
          <p:cNvSpPr>
            <a:spLocks noGrp="1"/>
          </p:cNvSpPr>
          <p:nvPr>
            <p:ph type="title"/>
          </p:nvPr>
        </p:nvSpPr>
        <p:spPr>
          <a:xfrm>
            <a:off x="7543800" y="1"/>
            <a:ext cx="4648200" cy="688144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Co. Fire</a:t>
            </a:r>
            <a:b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Dead</a:t>
            </a:r>
            <a:b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$4-5 Billion</a:t>
            </a:r>
          </a:p>
        </p:txBody>
      </p:sp>
      <p:pic>
        <p:nvPicPr>
          <p:cNvPr id="3" name="Picture 4" descr="Cook Co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54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6089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781800" y="0"/>
            <a:ext cx="5410200" cy="6887308"/>
          </a:xfrm>
        </p:spPr>
        <p:txBody>
          <a:bodyPr/>
          <a:lstStyle/>
          <a:p>
            <a:pPr eaLnBrk="1" hangingPunct="1">
              <a:defRPr/>
            </a:pPr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One </a:t>
            </a:r>
            <a:b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Meridian </a:t>
            </a:r>
            <a:b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Plaza </a:t>
            </a:r>
            <a:b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(Phila)</a:t>
            </a:r>
          </a:p>
        </p:txBody>
      </p:sp>
      <p:pic>
        <p:nvPicPr>
          <p:cNvPr id="249859" name="Picture 5" descr="Meridian Plaza Fi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776"/>
            <a:ext cx="6781800" cy="6881532"/>
          </a:xfrm>
        </p:spPr>
      </p:pic>
    </p:spTree>
    <p:extLst>
      <p:ext uri="{BB962C8B-B14F-4D97-AF65-F5344CB8AC3E}">
        <p14:creationId xmlns:p14="http://schemas.microsoft.com/office/powerpoint/2010/main" val="17455772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itle 3"/>
          <p:cNvSpPr>
            <a:spLocks noGrp="1"/>
          </p:cNvSpPr>
          <p:nvPr>
            <p:ph type="title"/>
          </p:nvPr>
        </p:nvSpPr>
        <p:spPr>
          <a:xfrm>
            <a:off x="6781800" y="-29308"/>
            <a:ext cx="5410200" cy="6887308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Meridian Plaza</a:t>
            </a:r>
            <a:b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Dead</a:t>
            </a:r>
            <a:b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 Billion</a:t>
            </a:r>
          </a:p>
        </p:txBody>
      </p:sp>
      <p:pic>
        <p:nvPicPr>
          <p:cNvPr id="3" name="Picture 5" descr="Meridian Plaza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776"/>
            <a:ext cx="6781800" cy="688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96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7991"/>
          <a:stretch/>
        </p:blipFill>
        <p:spPr>
          <a:xfrm>
            <a:off x="16846" y="-15496"/>
            <a:ext cx="12175153" cy="6873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46" y="4326904"/>
            <a:ext cx="12175153" cy="27215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 Workplace Homicides </a:t>
            </a:r>
            <a:r>
              <a:rPr lang="en-US" sz="9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Every Day</a:t>
            </a:r>
            <a:r>
              <a:rPr lang="en-US" sz="6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40862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010400" y="0"/>
            <a:ext cx="5562600" cy="6828692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First Interstate Bank </a:t>
            </a:r>
            <a:b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(LA)</a:t>
            </a:r>
          </a:p>
        </p:txBody>
      </p:sp>
      <p:pic>
        <p:nvPicPr>
          <p:cNvPr id="253955" name="Picture 7" descr="First Interstate Fi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4341"/>
            <a:ext cx="7391400" cy="6913033"/>
          </a:xfrm>
        </p:spPr>
      </p:pic>
    </p:spTree>
    <p:extLst>
      <p:ext uri="{BB962C8B-B14F-4D97-AF65-F5344CB8AC3E}">
        <p14:creationId xmlns:p14="http://schemas.microsoft.com/office/powerpoint/2010/main" val="340844268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3"/>
          <p:cNvSpPr>
            <a:spLocks noGrp="1"/>
          </p:cNvSpPr>
          <p:nvPr>
            <p:ph type="title"/>
          </p:nvPr>
        </p:nvSpPr>
        <p:spPr>
          <a:xfrm>
            <a:off x="6248400" y="-29308"/>
            <a:ext cx="5943600" cy="6887308"/>
          </a:xfrm>
        </p:spPr>
        <p:txBody>
          <a:bodyPr/>
          <a:lstStyle/>
          <a:p>
            <a:pPr eaLnBrk="1" hangingPunct="1"/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7200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Interstate</a:t>
            </a:r>
            <a:br>
              <a:rPr lang="en-US" alt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Dead</a:t>
            </a:r>
            <a:b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Billion</a:t>
            </a:r>
          </a:p>
        </p:txBody>
      </p:sp>
      <p:pic>
        <p:nvPicPr>
          <p:cNvPr id="3" name="Picture 7" descr="First Interstate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4341"/>
            <a:ext cx="6248400" cy="691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7976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344400" cy="6858000"/>
          </a:xfrm>
        </p:spPr>
        <p:txBody>
          <a:bodyPr/>
          <a:lstStyle/>
          <a:p>
            <a:pPr eaLnBrk="1" hangingPunct="1"/>
            <a:r>
              <a:rPr lang="en-US" altLang="en-US" sz="13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“Everything </a:t>
            </a:r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altLang="en-US" sz="13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Fault”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55248724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23" y="914400"/>
            <a:ext cx="12192000" cy="6858000"/>
          </a:xfrm>
        </p:spPr>
        <p:txBody>
          <a:bodyPr/>
          <a:lstStyle/>
          <a:p>
            <a:pPr eaLnBrk="1" hangingPunct="1"/>
            <a:r>
              <a:rPr lang="en-US" altLang="en-US" sz="1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br>
              <a:rPr lang="en-US" altLang="en-US" sz="1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br>
              <a:rPr lang="en-US" altLang="en-US" sz="1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Sleeps</a:t>
            </a:r>
            <a:br>
              <a:rPr lang="en-US" altLang="en-US" sz="1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  </a:t>
            </a:r>
            <a:br>
              <a:rPr lang="en-US" alt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altLang="en-US" sz="13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43810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arm Clo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0" y="-1143000"/>
            <a:ext cx="124968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0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13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Always Multiplies</a:t>
            </a:r>
          </a:p>
        </p:txBody>
      </p:sp>
    </p:spTree>
    <p:extLst>
      <p:ext uri="{BB962C8B-B14F-4D97-AF65-F5344CB8AC3E}">
        <p14:creationId xmlns:p14="http://schemas.microsoft.com/office/powerpoint/2010/main" val="313464986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rk_Attack_Hi_Res_308 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8600" y="-1143000"/>
            <a:ext cx="124206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0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426720"/>
            <a:ext cx="12192000" cy="7284720"/>
          </a:xfrm>
        </p:spPr>
        <p:txBody>
          <a:bodyPr>
            <a:noAutofit/>
          </a:bodyPr>
          <a:lstStyle/>
          <a:p>
            <a:pPr algn="ctr"/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br>
              <a:rPr 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Gaps </a:t>
            </a:r>
            <a:br>
              <a:rPr lang="en-US" sz="9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Plans:</a:t>
            </a:r>
            <a:br>
              <a:rPr lang="en-US" sz="11000" i="1" dirty="0">
                <a:solidFill>
                  <a:srgbClr val="FFFF00"/>
                </a:solidFill>
              </a:rPr>
            </a:br>
            <a:r>
              <a:rPr lang="en-US" sz="11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Fill Them</a:t>
            </a:r>
            <a:br>
              <a:rPr lang="en-US" sz="9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BEB48-65EA-40F7-967D-67F27F8E4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0" y="0"/>
            <a:ext cx="3273642" cy="2712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9F4E1-D820-40DA-AE59-D3ABA3DE2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8918360" y="0"/>
            <a:ext cx="3273642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8287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381000"/>
            <a:ext cx="10210800" cy="5562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5000" b="1" dirty="0">
                <a:solidFill>
                  <a:srgbClr val="FFFF00"/>
                </a:solidFill>
                <a:latin typeface="+mj-lt"/>
              </a:rPr>
              <a:t>4.1</a:t>
            </a:r>
            <a:r>
              <a:rPr lang="en-US" sz="8800" b="1" dirty="0">
                <a:solidFill>
                  <a:srgbClr val="FFFFFF"/>
                </a:solidFill>
                <a:latin typeface="+mj-lt"/>
              </a:rPr>
              <a:t> MM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6600" b="1" dirty="0">
                <a:solidFill>
                  <a:srgbClr val="FFFFFF"/>
                </a:solidFill>
                <a:latin typeface="+mj-lt"/>
              </a:rPr>
              <a:t>Workplace Injuries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6600" b="1" dirty="0">
                <a:solidFill>
                  <a:srgbClr val="FFFFFF"/>
                </a:solidFill>
                <a:latin typeface="+mj-lt"/>
              </a:rPr>
              <a:t>Annually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8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DOJ</a:t>
            </a:r>
            <a:endParaRPr lang="en-US" sz="40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1524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898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19976994">
            <a:off x="1844540" y="1230442"/>
            <a:ext cx="8689496" cy="5143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600" b="1" i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What Do </a:t>
            </a:r>
            <a:r>
              <a:rPr lang="en-US" sz="9600" b="1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</a:t>
            </a:r>
            <a:r>
              <a:rPr lang="en-US" sz="9600" b="1" i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Do</a:t>
            </a:r>
            <a:br>
              <a:rPr lang="en-US" sz="9600" b="1" i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9600" b="1" i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Right </a:t>
            </a:r>
            <a:r>
              <a:rPr lang="en-US" sz="9600" b="1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68804660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10210800" cy="5943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15000" b="1" dirty="0">
                <a:solidFill>
                  <a:srgbClr val="FFFF00"/>
                </a:solidFill>
                <a:latin typeface="+mj-lt"/>
              </a:rPr>
              <a:t>349,500</a:t>
            </a:r>
            <a:r>
              <a:rPr lang="en-US" sz="9600" b="1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9600" b="1" dirty="0" err="1">
                <a:solidFill>
                  <a:srgbClr val="FFFFFF"/>
                </a:solidFill>
                <a:latin typeface="+mj-lt"/>
              </a:rPr>
              <a:t>HazMat</a:t>
            </a:r>
            <a:r>
              <a:rPr lang="en-US" sz="9600" b="1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9600" b="1" dirty="0">
                <a:solidFill>
                  <a:srgbClr val="FFFFFF"/>
                </a:solidFill>
                <a:latin typeface="+mj-lt"/>
              </a:rPr>
              <a:t>Spills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4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</a:rPr>
              <a:t>NFPA</a:t>
            </a: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340" y="-15240"/>
            <a:ext cx="4140660" cy="303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6428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10515600" cy="579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u="sng" dirty="0" err="1">
                <a:solidFill>
                  <a:srgbClr val="FFFFFF"/>
                </a:solidFill>
                <a:latin typeface="+mj-lt"/>
              </a:rPr>
              <a:t>HazMat</a:t>
            </a:r>
            <a:r>
              <a:rPr lang="en-US" sz="4000" b="1" u="sng" dirty="0">
                <a:solidFill>
                  <a:srgbClr val="FFFFFF"/>
                </a:solidFill>
                <a:latin typeface="+mj-lt"/>
              </a:rPr>
              <a:t> Spills</a:t>
            </a:r>
          </a:p>
          <a:p>
            <a:pPr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9600" b="1" dirty="0">
                <a:solidFill>
                  <a:srgbClr val="FFFF00"/>
                </a:solidFill>
                <a:latin typeface="+mj-lt"/>
              </a:rPr>
              <a:t>800,000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Shpmnts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+mj-lt"/>
              </a:rPr>
              <a:t>Daily</a:t>
            </a:r>
          </a:p>
          <a:p>
            <a:pPr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9600" b="1" dirty="0">
                <a:solidFill>
                  <a:srgbClr val="FFFF00"/>
                </a:solidFill>
                <a:latin typeface="+mj-lt"/>
              </a:rPr>
              <a:t>60,000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Spills </a:t>
            </a:r>
            <a:r>
              <a:rPr lang="en-US" sz="4800" b="1" dirty="0">
                <a:solidFill>
                  <a:srgbClr val="FFFF00"/>
                </a:solidFill>
                <a:latin typeface="+mj-lt"/>
              </a:rPr>
              <a:t>Yearly</a:t>
            </a:r>
          </a:p>
          <a:p>
            <a:pPr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4800" b="1" dirty="0">
                <a:solidFill>
                  <a:srgbClr val="FFFFFF"/>
                </a:solidFill>
                <a:latin typeface="+mj-lt"/>
              </a:rPr>
              <a:t>Train-on-Vehicle Collision: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800" b="1" dirty="0">
                <a:solidFill>
                  <a:srgbClr val="FFFFFF"/>
                </a:solidFill>
                <a:latin typeface="+mj-lt"/>
              </a:rPr>
              <a:t>Every </a:t>
            </a:r>
            <a:r>
              <a:rPr lang="en-US" sz="4800" b="1" dirty="0">
                <a:solidFill>
                  <a:srgbClr val="FFFF00"/>
                </a:solidFill>
                <a:latin typeface="+mj-lt"/>
              </a:rPr>
              <a:t>90 minutes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4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14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</a:rPr>
              <a:t>DOT &amp; EPA</a:t>
            </a:r>
          </a:p>
        </p:txBody>
      </p:sp>
      <p:pic>
        <p:nvPicPr>
          <p:cNvPr id="4" name="Picture 2" descr="Image result for image, logo, EP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r="38476" b="49641"/>
          <a:stretch/>
        </p:blipFill>
        <p:spPr bwMode="auto">
          <a:xfrm>
            <a:off x="8139021" y="65899"/>
            <a:ext cx="4022499" cy="13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870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32766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248400" y="583198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i="0" u="sng" dirty="0">
                <a:solidFill>
                  <a:srgbClr val="FFFFFF"/>
                </a:solidFill>
              </a:rPr>
              <a:t>U.S. DOT</a:t>
            </a:r>
          </a:p>
        </p:txBody>
      </p:sp>
    </p:spTree>
    <p:extLst>
      <p:ext uri="{BB962C8B-B14F-4D97-AF65-F5344CB8AC3E}">
        <p14:creationId xmlns:p14="http://schemas.microsoft.com/office/powerpoint/2010/main" val="350979145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7D54E-F7B8-43DA-845D-0FC198A4F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09" r="45000"/>
          <a:stretch/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3" name="Picture 2" descr="http://www.dependable.ca/wp-content/uploads/2011/02/Mini-tanker1.png">
            <a:extLst>
              <a:ext uri="{FF2B5EF4-FFF2-40B4-BE49-F238E27FC236}">
                <a16:creationId xmlns:a16="http://schemas.microsoft.com/office/drawing/2014/main" id="{BE8CFE3F-FDF0-47E0-B8A4-4A9319035C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9600" y="2286000"/>
            <a:ext cx="77724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9705CD-C619-4D95-AA6B-E74B4A8CAA64}"/>
              </a:ext>
            </a:extLst>
          </p:cNvPr>
          <p:cNvSpPr txBox="1"/>
          <p:nvPr/>
        </p:nvSpPr>
        <p:spPr>
          <a:xfrm rot="21251488">
            <a:off x="1638033" y="3594200"/>
            <a:ext cx="346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chemeClr val="accent2"/>
                </a:solidFill>
                <a:latin typeface="Arial Black" panose="020B0A04020102020204" pitchFamily="34" charset="0"/>
              </a:rPr>
              <a:t>Chlorine</a:t>
            </a:r>
          </a:p>
        </p:txBody>
      </p:sp>
    </p:spTree>
    <p:extLst>
      <p:ext uri="{BB962C8B-B14F-4D97-AF65-F5344CB8AC3E}">
        <p14:creationId xmlns:p14="http://schemas.microsoft.com/office/powerpoint/2010/main" val="405860117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58" name="irc_mi" descr="http://flatrock.org.nz/static/frontpage/assets/environment/tornado_mi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96531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2" name="Picture 2" descr="http://blog-content.glassdoor.com/app/uploads/sites/13/bu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"/>
            <a:ext cx="12192000" cy="713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6400" y="4267200"/>
            <a:ext cx="9144000" cy="337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Workplace Bullying</a:t>
            </a:r>
            <a:endParaRPr kumimoji="0" lang="en-US" altLang="en-US" sz="8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3260377"/>
      </p:ext>
    </p:extLst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98" name="Picture 2" descr="http://tipsofdivorce.com/wp-content/uploads/2014/04/Man-Stalking-W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0"/>
            <a:ext cx="6172200" cy="3048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Stalking @ Workplace</a:t>
            </a:r>
            <a:endParaRPr kumimoji="0" lang="en-US" altLang="en-US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9936095"/>
      </p:ext>
    </p:extLst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rrichswier.com/wp-content/uploads/gun-in-desk-drawer-e1440938036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09538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high school student gives a marijuana joint to another student.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20"/>
            <a:ext cx="12420600" cy="73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7286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7127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ncimages.com/uploaded_files/image/1940x900/woman-stealing-laptop_pan_13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7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367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2"/>
            <a:ext cx="12192000" cy="6864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222772"/>
            <a:ext cx="8229600" cy="857250"/>
          </a:xfrm>
        </p:spPr>
        <p:txBody>
          <a:bodyPr/>
          <a:lstStyle/>
          <a:p>
            <a:r>
              <a:rPr lang="en-US" sz="4500" b="1" u="sng" dirty="0">
                <a:solidFill>
                  <a:srgbClr val="FFFFFF"/>
                </a:solidFill>
              </a:rPr>
              <a:t>Fatal Flaw: Your EAP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Majority over in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4-5</a:t>
            </a:r>
            <a:r>
              <a:rPr lang="en-US" sz="20625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minutes</a:t>
            </a:r>
          </a:p>
        </p:txBody>
      </p:sp>
      <p:pic>
        <p:nvPicPr>
          <p:cNvPr id="5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035627"/>
            <a:ext cx="2438401" cy="28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pload.wikimedia.org/wikipedia/commons/c/c8/Patch_of_the_Federal_Bureau_of_Investigation_Poli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62" y="3833976"/>
            <a:ext cx="2813538" cy="30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3425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9747" name="Picture 2" descr="https://encrypted-tbn3.gstatic.com/images?q=tbn:ANd9GcTx9l5osm583HVObjtado5u_0wMGb-l-xqvvo-6HmhsZ_iCa5d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5186" r="7500"/>
          <a:stretch>
            <a:fillRect/>
          </a:stretch>
        </p:blipFill>
        <p:spPr bwMode="auto">
          <a:xfrm>
            <a:off x="-15240" y="0"/>
            <a:ext cx="122072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44855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irc_mi" descr="http://localtvktvi.files.wordpress.com/2011/12/bomb-threat.jpg?w=400&amp;h=225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716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13968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 descr="http://upload.wikimedia.org/wikipedia/commons/thumb/e/eb/Map_of_North_America%2C_blackout_2003.svg/800px-Map_of_North_America%2C_blackout_2003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0" r="13089"/>
          <a:stretch/>
        </p:blipFill>
        <p:spPr bwMode="auto">
          <a:xfrm>
            <a:off x="-3962400" y="1"/>
            <a:ext cx="16154400" cy="84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33400"/>
            <a:ext cx="57150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14 Aug 2003</a:t>
            </a:r>
          </a:p>
        </p:txBody>
      </p:sp>
    </p:spTree>
    <p:extLst>
      <p:ext uri="{BB962C8B-B14F-4D97-AF65-F5344CB8AC3E}">
        <p14:creationId xmlns:p14="http://schemas.microsoft.com/office/powerpoint/2010/main" val="361854862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ww.emergencyplumber.uk.com/images/pipe-burst.jpg"/>
          <p:cNvSpPr>
            <a:spLocks noChangeAspect="1" noChangeArrowheads="1"/>
          </p:cNvSpPr>
          <p:nvPr/>
        </p:nvSpPr>
        <p:spPr bwMode="auto">
          <a:xfrm>
            <a:off x="1679576" y="-1790700"/>
            <a:ext cx="50196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550"/>
            <a:ext cx="12192000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9024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http://www.okinawa.usmc.mil/Public%20Affairs%20Info/Images%20Complete/IMAGES/040402-fpex.jp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12192000" cy="723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02405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59980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 descr="https://encrypted-tbn3.gstatic.com/images?q=tbn:ANd9GcS-XHIubcl75uuEw_zIw73uzHrhkNZHexT0YlmiFfpIMuy9uOXv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89169"/>
            <a:ext cx="12192000" cy="1143000"/>
          </a:xfrm>
        </p:spPr>
        <p:txBody>
          <a:bodyPr/>
          <a:lstStyle/>
          <a:p>
            <a:r>
              <a:rPr lang="en-US" sz="13500" dirty="0">
                <a:solidFill>
                  <a:srgbClr val="FF0000"/>
                </a:solidFill>
                <a:latin typeface="Arial Black" panose="020B0A04020102020204" pitchFamily="34" charset="0"/>
              </a:rPr>
              <a:t>10,000: </a:t>
            </a:r>
            <a:r>
              <a:rPr lang="en-US" sz="12500" dirty="0">
                <a:solidFill>
                  <a:srgbClr val="FF0000"/>
                </a:solidFill>
                <a:latin typeface="Arial Black" panose="020B0A04020102020204" pitchFamily="34" charset="0"/>
              </a:rPr>
              <a:t>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400" y="0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5011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 Attacks At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12192000" cy="5562600"/>
          </a:xfrm>
        </p:spPr>
        <p:txBody>
          <a:bodyPr/>
          <a:lstStyle/>
          <a:p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50%: Women</a:t>
            </a:r>
          </a:p>
          <a:p>
            <a:r>
              <a:rPr lang="en-US" sz="9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 of All Workplace Deaths</a:t>
            </a:r>
          </a:p>
        </p:txBody>
      </p:sp>
    </p:spTree>
    <p:extLst>
      <p:ext uri="{BB962C8B-B14F-4D97-AF65-F5344CB8AC3E}">
        <p14:creationId xmlns:p14="http://schemas.microsoft.com/office/powerpoint/2010/main" val="158305869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oneighborhoods.files.wordpress.com/2010/09/fire-fa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120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111,500 Structural Fires at Work:</a:t>
            </a:r>
            <a:endParaRPr 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38" y="-1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39211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102108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0" b="1" dirty="0">
                <a:solidFill>
                  <a:srgbClr val="FFFF00"/>
                </a:solidFill>
                <a:latin typeface="+mj-lt"/>
              </a:rPr>
              <a:t>5,100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7200" b="1" dirty="0">
                <a:solidFill>
                  <a:srgbClr val="FFFFFF"/>
                </a:solidFill>
                <a:latin typeface="+mj-lt"/>
              </a:rPr>
              <a:t>Workplace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7200" b="1" dirty="0">
                <a:solidFill>
                  <a:srgbClr val="FFFFFF"/>
                </a:solidFill>
                <a:latin typeface="+mj-lt"/>
              </a:rPr>
              <a:t>Deaths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6000" b="1" dirty="0">
              <a:solidFill>
                <a:srgbClr val="FFFFFF"/>
              </a:solidFill>
              <a:latin typeface="+mj-lt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</a:rPr>
              <a:t>OSHA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4870" r="13118" b="36945"/>
          <a:stretch/>
        </p:blipFill>
        <p:spPr bwMode="auto">
          <a:xfrm>
            <a:off x="6789419" y="3124200"/>
            <a:ext cx="5402581" cy="15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432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logo, washington dc metropolitan poli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36363"/>
          <a:stretch/>
        </p:blipFill>
        <p:spPr bwMode="auto">
          <a:xfrm>
            <a:off x="-152400" y="0"/>
            <a:ext cx="7391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72200" y="-29308"/>
            <a:ext cx="7086601" cy="8057985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Police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probably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Can’t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deploy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 time</a:t>
            </a:r>
          </a:p>
        </p:txBody>
      </p:sp>
    </p:spTree>
    <p:extLst>
      <p:ext uri="{BB962C8B-B14F-4D97-AF65-F5344CB8AC3E}">
        <p14:creationId xmlns:p14="http://schemas.microsoft.com/office/powerpoint/2010/main" val="266222343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>
          <a:xfrm>
            <a:off x="1981200" y="5256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531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12192000" cy="5943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Calls to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Every </a:t>
            </a:r>
            <a:r>
              <a:rPr lang="en-US" altLang="en-US" sz="12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endParaRPr lang="en-US" altLang="en-US" sz="12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214" y="5256"/>
            <a:ext cx="3664626" cy="426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5324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914400"/>
            <a:ext cx="9144000" cy="5943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0000" b="1" dirty="0">
                <a:solidFill>
                  <a:srgbClr val="FFFF00"/>
                </a:solidFill>
                <a:latin typeface="+mj-lt"/>
              </a:rPr>
              <a:t>78%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6000" b="1" dirty="0">
                <a:solidFill>
                  <a:srgbClr val="FFFFFF"/>
                </a:solidFill>
                <a:latin typeface="+mj-lt"/>
              </a:rPr>
              <a:t>Orgs Out of Biz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6000" b="1" dirty="0">
                <a:solidFill>
                  <a:srgbClr val="FFFFFF"/>
                </a:solidFill>
                <a:latin typeface="+mj-lt"/>
              </a:rPr>
              <a:t>In </a:t>
            </a:r>
            <a:r>
              <a:rPr lang="en-US" sz="6000" b="1" dirty="0">
                <a:solidFill>
                  <a:srgbClr val="FFFF00"/>
                </a:solidFill>
                <a:latin typeface="+mj-lt"/>
              </a:rPr>
              <a:t>2 Years</a:t>
            </a:r>
            <a:endParaRPr lang="en-US" sz="1400" b="1" dirty="0">
              <a:solidFill>
                <a:srgbClr val="FFFF00"/>
              </a:solidFill>
              <a:latin typeface="+mj-lt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400" b="1" dirty="0">
              <a:solidFill>
                <a:srgbClr val="FFFFFF"/>
              </a:solidFill>
              <a:latin typeface="+mj-lt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</a:rPr>
              <a:t>Agility Recovery Solutions</a:t>
            </a:r>
          </a:p>
        </p:txBody>
      </p:sp>
      <p:pic>
        <p:nvPicPr>
          <p:cNvPr id="971778" name="Picture 2" descr="Image result for image, logo, agility recovery solu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-23446"/>
            <a:ext cx="3206262" cy="320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7313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914400"/>
            <a:ext cx="8839200" cy="5943600"/>
          </a:xfrm>
        </p:spPr>
        <p:txBody>
          <a:bodyPr/>
          <a:lstStyle/>
          <a:p>
            <a:pPr marL="609600" indent="-609600" algn="ctr" eaLnBrk="1" hangingPunct="1">
              <a:buNone/>
              <a:defRPr/>
            </a:pPr>
            <a:r>
              <a:rPr lang="en-US" sz="20000" b="1" dirty="0">
                <a:solidFill>
                  <a:srgbClr val="FFFF00"/>
                </a:solidFill>
                <a:latin typeface="+mj-lt"/>
              </a:rPr>
              <a:t>90% </a:t>
            </a:r>
          </a:p>
          <a:p>
            <a:pPr marL="609600" indent="-609600" algn="ctr" eaLnBrk="1" hangingPunct="1">
              <a:buNone/>
              <a:defRPr/>
            </a:pPr>
            <a:r>
              <a:rPr lang="en-US" sz="6000" b="1" dirty="0">
                <a:solidFill>
                  <a:srgbClr val="FFFFFF"/>
                </a:solidFill>
                <a:latin typeface="+mj-lt"/>
              </a:rPr>
              <a:t>Can’t Resume: </a:t>
            </a:r>
            <a:r>
              <a:rPr lang="en-US" sz="6000" b="1" dirty="0">
                <a:solidFill>
                  <a:srgbClr val="FFFF00"/>
                </a:solidFill>
                <a:latin typeface="+mj-lt"/>
              </a:rPr>
              <a:t>5 Days</a:t>
            </a:r>
            <a:r>
              <a:rPr lang="en-US" sz="5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7200" b="1" dirty="0">
                <a:solidFill>
                  <a:srgbClr val="FFFFFF"/>
                </a:solidFill>
                <a:latin typeface="+mj-lt"/>
              </a:rPr>
              <a:t>Out of Biz: 1 Year</a:t>
            </a:r>
            <a:r>
              <a:rPr lang="en-US" sz="2800" b="1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pPr marL="609600" indent="-609600" algn="ctr" eaLnBrk="1" hangingPunct="1">
              <a:buNone/>
              <a:defRPr/>
            </a:pPr>
            <a:r>
              <a:rPr lang="en-US" sz="1200" b="1" dirty="0">
                <a:solidFill>
                  <a:srgbClr val="FFFFFF"/>
                </a:solidFill>
                <a:latin typeface="+mj-lt"/>
              </a:rPr>
              <a:t>Agility Recovery Solutions</a:t>
            </a:r>
          </a:p>
          <a:p>
            <a:pPr marL="609600" indent="-609600" algn="ctr" eaLnBrk="1" hangingPunct="1">
              <a:buNone/>
              <a:defRPr/>
            </a:pPr>
            <a:endParaRPr lang="en-US" sz="28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2" descr="Image result for image, logo, agility recovery solu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-23446"/>
            <a:ext cx="3206262" cy="320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26056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" y="0"/>
          <a:ext cx="121920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70" name="Acrobat Document" r:id="rId3" imgW="4457626" imgH="1645920" progId="AcroExch.Document.11">
                  <p:embed/>
                </p:oleObj>
              </mc:Choice>
              <mc:Fallback>
                <p:oleObj name="Acrobat Document" r:id="rId3" imgW="4457626" imgH="16459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15319" y="5905500"/>
            <a:ext cx="9144000" cy="1905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</a:rPr>
              <a:t>Denial</a:t>
            </a:r>
            <a:br>
              <a:rPr lang="en-US" sz="5400" b="1" dirty="0">
                <a:solidFill>
                  <a:srgbClr val="FFFFFF"/>
                </a:solidFill>
                <a:latin typeface="Arial" charset="0"/>
                <a:cs typeface="Arial" charset="0"/>
                <a:sym typeface="Wingdings" pitchFamily="2" charset="2"/>
              </a:rPr>
            </a:br>
            <a:endParaRPr lang="en-US" sz="96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3233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 &amp; Contractors</a:t>
            </a:r>
          </a:p>
        </p:txBody>
      </p:sp>
      <p:sp>
        <p:nvSpPr>
          <p:cNvPr id="129027" name="Content Placeholder 2"/>
          <p:cNvSpPr>
            <a:spLocks noGrp="1"/>
          </p:cNvSpPr>
          <p:nvPr>
            <p:ph sz="half" idx="1"/>
          </p:nvPr>
        </p:nvSpPr>
        <p:spPr>
          <a:xfrm>
            <a:off x="0" y="1447801"/>
            <a:ext cx="7010400" cy="5105399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5500" b="1" dirty="0">
                <a:solidFill>
                  <a:srgbClr val="FFFFFF"/>
                </a:solidFill>
                <a:latin typeface="Arial" charset="0"/>
                <a:cs typeface="Arial" charset="0"/>
              </a:rPr>
              <a:t>Least Likely to Know Our Procedures; Most Likely to Panic, Freeze, Not Coop—And then Sue!</a:t>
            </a:r>
          </a:p>
        </p:txBody>
      </p:sp>
      <p:pic>
        <p:nvPicPr>
          <p:cNvPr id="30106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1143000"/>
            <a:ext cx="5562601" cy="586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</a:t>
            </a: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</a:p>
        </p:txBody>
      </p:sp>
      <p:pic>
        <p:nvPicPr>
          <p:cNvPr id="3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6298" r="12879" b="37300"/>
          <a:stretch/>
        </p:blipFill>
        <p:spPr bwMode="auto">
          <a:xfrm>
            <a:off x="7372783" y="4038600"/>
            <a:ext cx="4813355" cy="2045676"/>
          </a:xfrm>
          <a:prstGeom prst="rect">
            <a:avLst/>
          </a:prstGeom>
          <a:solidFill>
            <a:srgbClr val="C0C0C0">
              <a:alpha val="50000"/>
            </a:srgbClr>
          </a:solidFill>
          <a:extLst/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eaLnBrk="1" hangingPunct="1"/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</a:t>
            </a:r>
            <a:b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b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8991600" cy="1143000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altLang="en-US" sz="60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&amp; Control</a:t>
            </a:r>
          </a:p>
        </p:txBody>
      </p:sp>
      <p:sp>
        <p:nvSpPr>
          <p:cNvPr id="322563" name="Content Placeholder 2"/>
          <p:cNvSpPr>
            <a:spLocks noGrp="1"/>
          </p:cNvSpPr>
          <p:nvPr>
            <p:ph idx="1"/>
          </p:nvPr>
        </p:nvSpPr>
        <p:spPr>
          <a:xfrm>
            <a:off x="2286000" y="1676400"/>
            <a:ext cx="10972800" cy="4525963"/>
          </a:xfrm>
        </p:spPr>
        <p:txBody>
          <a:bodyPr/>
          <a:lstStyle/>
          <a:p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Enough Commanders</a:t>
            </a:r>
          </a:p>
          <a:p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Chain of Command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Team Size</a:t>
            </a:r>
          </a:p>
        </p:txBody>
      </p:sp>
      <p:sp>
        <p:nvSpPr>
          <p:cNvPr id="325635" name="Content Placeholder 2"/>
          <p:cNvSpPr>
            <a:spLocks noGrp="1"/>
          </p:cNvSpPr>
          <p:nvPr>
            <p:ph idx="1"/>
          </p:nvPr>
        </p:nvSpPr>
        <p:spPr>
          <a:xfrm>
            <a:off x="1676400" y="1600201"/>
            <a:ext cx="8991600" cy="45259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11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Few Team Members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image, logo, NIM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9410" r="20224" b="44135"/>
          <a:stretch/>
        </p:blipFill>
        <p:spPr bwMode="auto">
          <a:xfrm>
            <a:off x="4988688" y="-104172"/>
            <a:ext cx="7203311" cy="362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vignette1.wikia.nocookie.net/deusex/images/b/be/DXHR_FEMA_logo.png/revision/latest?cb=20110813213259&amp;path-prefix=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701" y="3426106"/>
            <a:ext cx="3722805" cy="357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image, logo, incident command syst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8704"/>
            <a:ext cx="4988689" cy="333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ityofwinters.org/community_dev/FEMA.h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67"/>
          <a:stretch/>
        </p:blipFill>
        <p:spPr bwMode="auto">
          <a:xfrm>
            <a:off x="-1" y="0"/>
            <a:ext cx="4258103" cy="351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88690" y="3518704"/>
            <a:ext cx="3877518" cy="33392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9600" b="1" i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 fontAlgn="auto">
              <a:spcAft>
                <a:spcPts val="0"/>
              </a:spcAft>
            </a:pPr>
            <a:r>
              <a:rPr lang="en-US" sz="9600" b="1" i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NRF</a:t>
            </a:r>
          </a:p>
        </p:txBody>
      </p:sp>
    </p:spTree>
    <p:extLst>
      <p:ext uri="{BB962C8B-B14F-4D97-AF65-F5344CB8AC3E}">
        <p14:creationId xmlns:p14="http://schemas.microsoft.com/office/powerpoint/2010/main" val="705103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F98608-DC2F-46BF-AAD5-0144B1CCA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1" cy="5532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98934-B56E-499D-B4E9-89A5ACA8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 + FD Not 1</a:t>
            </a:r>
            <a:r>
              <a:rPr lang="en-US" sz="66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848A-0A87-4634-ACE1-25C9870C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095999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3345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Team</a:t>
            </a:r>
          </a:p>
        </p:txBody>
      </p:sp>
      <p:sp>
        <p:nvSpPr>
          <p:cNvPr id="328707" name="Content Placeholder 2"/>
          <p:cNvSpPr>
            <a:spLocks noGrp="1"/>
          </p:cNvSpPr>
          <p:nvPr>
            <p:ph idx="1"/>
          </p:nvPr>
        </p:nvSpPr>
        <p:spPr>
          <a:xfrm>
            <a:off x="1962807" y="1905001"/>
            <a:ext cx="8229600" cy="4530725"/>
          </a:xfrm>
        </p:spPr>
        <p:txBody>
          <a:bodyPr/>
          <a:lstStyle/>
          <a:p>
            <a:pPr marL="514350" indent="-514350" algn="ctr" eaLnBrk="1" hangingPunct="1">
              <a:buNone/>
            </a:pPr>
            <a:r>
              <a:rPr lang="en-US" altLang="en-US" sz="3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1:5!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9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219201"/>
            <a:ext cx="8229600" cy="4525963"/>
          </a:xfrm>
        </p:spPr>
        <p:txBody>
          <a:bodyPr/>
          <a:lstStyle/>
          <a:p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</a:p>
          <a:p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Visitors</a:t>
            </a:r>
          </a:p>
          <a:p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</a:p>
          <a:p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32282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itle 1"/>
          <p:cNvSpPr>
            <a:spLocks noGrp="1"/>
          </p:cNvSpPr>
          <p:nvPr>
            <p:ph type="title"/>
          </p:nvPr>
        </p:nvSpPr>
        <p:spPr>
          <a:xfrm>
            <a:off x="2057400" y="-180975"/>
            <a:ext cx="8229600" cy="1143000"/>
          </a:xfrm>
        </p:spPr>
        <p:txBody>
          <a:bodyPr/>
          <a:lstStyle/>
          <a:p>
            <a:r>
              <a:rPr lang="en-US" altLang="en-US" sz="48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990601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Disabled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Relo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33075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1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Pkg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30757" name="Content Placeholder 3"/>
          <p:cNvSpPr txBox="1">
            <a:spLocks/>
          </p:cNvSpPr>
          <p:nvPr/>
        </p:nvSpPr>
        <p:spPr bwMode="auto">
          <a:xfrm>
            <a:off x="7913688" y="990601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Lockdown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Shutdown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 Burst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CBRNE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FEs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Search-Seizure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Weapons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 Maps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Contacts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itle 1"/>
          <p:cNvSpPr>
            <a:spLocks noGrp="1"/>
          </p:cNvSpPr>
          <p:nvPr>
            <p:ph type="title"/>
          </p:nvPr>
        </p:nvSpPr>
        <p:spPr>
          <a:xfrm>
            <a:off x="2057400" y="-180975"/>
            <a:ext cx="8229600" cy="1143000"/>
          </a:xfrm>
        </p:spPr>
        <p:txBody>
          <a:bodyPr/>
          <a:lstStyle/>
          <a:p>
            <a:r>
              <a:rPr lang="en-US" altLang="en-US" sz="48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990601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Disabled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Relo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33075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1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Pkg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30757" name="Content Placeholder 3"/>
          <p:cNvSpPr txBox="1">
            <a:spLocks/>
          </p:cNvSpPr>
          <p:nvPr/>
        </p:nvSpPr>
        <p:spPr bwMode="auto">
          <a:xfrm>
            <a:off x="7913688" y="990601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Lockdown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Shutdown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 Burst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CBRNE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FEs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Search-Seizure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Weapons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 Maps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Contacts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 rot="20740778">
            <a:off x="665528" y="1477723"/>
            <a:ext cx="1014288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Yikes!</a:t>
            </a:r>
          </a:p>
        </p:txBody>
      </p:sp>
    </p:spTree>
    <p:extLst>
      <p:ext uri="{BB962C8B-B14F-4D97-AF65-F5344CB8AC3E}">
        <p14:creationId xmlns:p14="http://schemas.microsoft.com/office/powerpoint/2010/main" val="125642733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Yikes!</a:t>
            </a:r>
          </a:p>
        </p:txBody>
      </p:sp>
      <p:sp>
        <p:nvSpPr>
          <p:cNvPr id="33280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8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Threats &amp; Many Procedures: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Yikes!</a:t>
            </a:r>
          </a:p>
        </p:txBody>
      </p:sp>
      <p:sp>
        <p:nvSpPr>
          <p:cNvPr id="333827" name="Content Placeholder 5"/>
          <p:cNvSpPr>
            <a:spLocks noGrp="1"/>
          </p:cNvSpPr>
          <p:nvPr>
            <p:ph idx="1"/>
          </p:nvPr>
        </p:nvSpPr>
        <p:spPr>
          <a:xfrm>
            <a:off x="1752600" y="1600200"/>
            <a:ext cx="85344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6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Threats &amp; Many Procedures:</a:t>
            </a:r>
          </a:p>
          <a:p>
            <a:pPr marL="0" indent="0" algn="ctr">
              <a:buNone/>
            </a:pPr>
            <a:r>
              <a:rPr lang="en-US" altLang="en-US" sz="125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Team!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48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466942"/>
              </p:ext>
            </p:extLst>
          </p:nvPr>
        </p:nvGraphicFramePr>
        <p:xfrm>
          <a:off x="0" y="0"/>
          <a:ext cx="12192000" cy="739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067" name="Document" r:id="rId3" imgW="6995258" imgH="8414381" progId="Word.Document.12">
                  <p:embed/>
                </p:oleObj>
              </mc:Choice>
              <mc:Fallback>
                <p:oleObj name="Document" r:id="rId3" imgW="6995258" imgH="8414381" progId="Word.Document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739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37388"/>
          </a:xfrm>
        </p:spPr>
        <p:txBody>
          <a:bodyPr/>
          <a:lstStyle/>
          <a:p>
            <a:pPr eaLnBrk="1" hangingPunct="1"/>
            <a:r>
              <a:rPr lang="en-US" sz="11000" dirty="0">
                <a:solidFill>
                  <a:srgbClr val="FFFFFF"/>
                </a:solidFill>
                <a:latin typeface="Arial" charset="0"/>
                <a:cs typeface="Arial" charset="0"/>
              </a:rPr>
              <a:t>Command</a:t>
            </a:r>
            <a:br>
              <a:rPr lang="en-US" sz="11000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11000" dirty="0">
                <a:solidFill>
                  <a:srgbClr val="FFFFFF"/>
                </a:solidFill>
                <a:latin typeface="Arial" charset="0"/>
                <a:cs typeface="Arial" charset="0"/>
              </a:rPr>
              <a:t>Control </a:t>
            </a:r>
            <a:br>
              <a:rPr lang="en-US" sz="11000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11000" dirty="0">
                <a:solidFill>
                  <a:srgbClr val="FFFF00"/>
                </a:solidFill>
                <a:latin typeface="Arial" charset="0"/>
                <a:cs typeface="Arial" charset="0"/>
              </a:rPr>
              <a:t>Communications</a:t>
            </a:r>
            <a:br>
              <a:rPr lang="en-US" sz="8000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br>
              <a:rPr lang="en-US" sz="8000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54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</a:t>
            </a:r>
            <a:r>
              <a:rPr lang="en-US" sz="5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</a:t>
            </a:r>
            <a:r>
              <a:rPr lang="en-US" sz="5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  </a:t>
            </a:r>
            <a:endParaRPr lang="en-US" sz="54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1260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Failure_to_Communicate_LONG 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123" y="0"/>
            <a:ext cx="12356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r>
              <a:rPr lang="en-US" alt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If You Can’t Communicate, You Can’t Respond</a:t>
            </a:r>
          </a:p>
        </p:txBody>
      </p:sp>
    </p:spTree>
    <p:extLst>
      <p:ext uri="{BB962C8B-B14F-4D97-AF65-F5344CB8AC3E}">
        <p14:creationId xmlns:p14="http://schemas.microsoft.com/office/powerpoint/2010/main" val="394765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image, business wo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286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4037" r="6202"/>
          <a:stretch/>
        </p:blipFill>
        <p:spPr>
          <a:xfrm>
            <a:off x="0" y="-451412"/>
            <a:ext cx="12192000" cy="6261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022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Employees = 1</a:t>
            </a:r>
            <a:r>
              <a:rPr lang="en-US" sz="6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Responders</a:t>
            </a:r>
          </a:p>
        </p:txBody>
      </p:sp>
    </p:spTree>
    <p:extLst>
      <p:ext uri="{BB962C8B-B14F-4D97-AF65-F5344CB8AC3E}">
        <p14:creationId xmlns:p14="http://schemas.microsoft.com/office/powerpoint/2010/main" val="147862232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http://www.artelisys.com/wp-content/uploads/2014/04/2way_Radio-300x300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602"/>
            <a:ext cx="12192000" cy="696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4634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018" name="Picture 2" descr="http://s.hswstatic.com/gif/smartphone-360x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23"/>
            <a:ext cx="12192000" cy="68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93173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018" name="Picture 2" descr="http://s.hswstatic.com/gif/smartphone-360x2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46"/>
            <a:ext cx="12191999" cy="686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895600" y="228600"/>
            <a:ext cx="6858000" cy="5943600"/>
          </a:xfrm>
          <a:prstGeom prst="ellipse">
            <a:avLst/>
          </a:prstGeom>
          <a:noFill/>
          <a:ln w="387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FFED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191001" y="990600"/>
            <a:ext cx="4267201" cy="4495800"/>
          </a:xfrm>
          <a:prstGeom prst="line">
            <a:avLst/>
          </a:prstGeom>
          <a:ln w="463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35193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44140" y="15240"/>
            <a:ext cx="6858000" cy="642938"/>
          </a:xfrm>
        </p:spPr>
        <p:txBody>
          <a:bodyPr/>
          <a:lstStyle/>
          <a:p>
            <a:r>
              <a:rPr lang="en-US" sz="3600" u="sng" dirty="0"/>
              <a:t>Emergency Comms: </a:t>
            </a:r>
            <a:r>
              <a:rPr lang="en-US" sz="5400" u="sng" dirty="0">
                <a:solidFill>
                  <a:srgbClr val="FF0000"/>
                </a:solidFill>
              </a:rPr>
              <a:t>Cells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0" y="1143000"/>
            <a:ext cx="9144000" cy="5715000"/>
          </a:xfrm>
        </p:spPr>
        <p:txBody>
          <a:bodyPr>
            <a:norm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9600" dirty="0">
                <a:solidFill>
                  <a:srgbClr val="FFFF00"/>
                </a:solidFill>
              </a:rPr>
              <a:t>Won’t Work All Time, All Sites</a:t>
            </a:r>
          </a:p>
          <a:p>
            <a:pPr marL="0" indent="0">
              <a:buNone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8972482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36521" y="30480"/>
            <a:ext cx="6858000" cy="642938"/>
          </a:xfrm>
        </p:spPr>
        <p:txBody>
          <a:bodyPr/>
          <a:lstStyle/>
          <a:p>
            <a:r>
              <a:rPr lang="en-US" u="sng" dirty="0"/>
              <a:t>Emergency Comms: </a:t>
            </a:r>
            <a:r>
              <a:rPr lang="en-US" sz="5400" u="sng" dirty="0">
                <a:solidFill>
                  <a:srgbClr val="FF0000"/>
                </a:solidFill>
              </a:rPr>
              <a:t>Cells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90600"/>
            <a:ext cx="12192000" cy="5867400"/>
          </a:xfrm>
        </p:spPr>
        <p:txBody>
          <a:bodyPr>
            <a:normAutofit fontScale="92500" lnSpcReduction="20000"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4050" dirty="0"/>
              <a:t>Won’t Work All Time, All Sites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0" dirty="0">
                <a:solidFill>
                  <a:srgbClr val="FFFF00"/>
                </a:solidFill>
              </a:rPr>
              <a:t>Can Be Shut Down by PD, FD</a:t>
            </a:r>
          </a:p>
          <a:p>
            <a:pPr marL="0" indent="0">
              <a:buNone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44235852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0" y="30480"/>
            <a:ext cx="6858000" cy="642938"/>
          </a:xfrm>
        </p:spPr>
        <p:txBody>
          <a:bodyPr/>
          <a:lstStyle/>
          <a:p>
            <a:r>
              <a:rPr lang="en-US" u="sng" dirty="0"/>
              <a:t>Emergency Comms: </a:t>
            </a:r>
            <a:r>
              <a:rPr lang="en-US" sz="5400" u="sng" dirty="0">
                <a:solidFill>
                  <a:srgbClr val="FF0000"/>
                </a:solidFill>
              </a:rPr>
              <a:t>Cells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90600"/>
            <a:ext cx="12191999" cy="5867400"/>
          </a:xfrm>
        </p:spPr>
        <p:txBody>
          <a:bodyPr>
            <a:norm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3713" dirty="0"/>
              <a:t>Won’t Work All Time, All Site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3713" dirty="0"/>
              <a:t>Can Be Shut Down by PD, FD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500" dirty="0">
                <a:solidFill>
                  <a:srgbClr val="FFFF00"/>
                </a:solidFill>
              </a:rPr>
              <a:t>Not a Broadcast Tool</a:t>
            </a:r>
          </a:p>
          <a:p>
            <a:pPr marL="0" indent="0">
              <a:buNone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963222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1" y="0"/>
            <a:ext cx="6858000" cy="642938"/>
          </a:xfrm>
        </p:spPr>
        <p:txBody>
          <a:bodyPr/>
          <a:lstStyle/>
          <a:p>
            <a:r>
              <a:rPr lang="en-US" u="sng" dirty="0"/>
              <a:t>Emergency Comms: </a:t>
            </a:r>
            <a:r>
              <a:rPr lang="en-US" sz="5400" u="sng" dirty="0">
                <a:solidFill>
                  <a:srgbClr val="FF0000"/>
                </a:solidFill>
              </a:rPr>
              <a:t>Cells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90600"/>
            <a:ext cx="12192000" cy="5867400"/>
          </a:xfrm>
        </p:spPr>
        <p:txBody>
          <a:bodyPr>
            <a:normAutofit fontScale="92500" lnSpcReduction="10000"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3713" dirty="0"/>
              <a:t>Won’t Work All Time, All Site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3713" dirty="0"/>
              <a:t>Can Be Shut Down by PD, FD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3713" dirty="0"/>
              <a:t>Not a Broadcast Tool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0" dirty="0">
                <a:solidFill>
                  <a:srgbClr val="FFFF00"/>
                </a:solidFill>
              </a:rPr>
              <a:t>Batteries Will Die</a:t>
            </a:r>
          </a:p>
          <a:p>
            <a:pPr marL="0" indent="0">
              <a:buNone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4454059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330" y="-15240"/>
            <a:ext cx="6172200" cy="857250"/>
          </a:xfrm>
        </p:spPr>
        <p:txBody>
          <a:bodyPr/>
          <a:lstStyle/>
          <a:p>
            <a:r>
              <a:rPr lang="en-US" sz="4050" b="1" u="sng" dirty="0">
                <a:solidFill>
                  <a:schemeClr val="tx1"/>
                </a:solidFill>
              </a:rPr>
              <a:t>Alert: Your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27760"/>
            <a:ext cx="5181600" cy="5867400"/>
          </a:xfrm>
        </p:spPr>
        <p:txBody>
          <a:bodyPr/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</a:p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</a:p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Panic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127760"/>
            <a:ext cx="8153400" cy="5715000"/>
          </a:xfrm>
        </p:spPr>
        <p:txBody>
          <a:bodyPr/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All Call</a:t>
            </a:r>
          </a:p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ENS</a:t>
            </a:r>
          </a:p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2-Way Radios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7830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330" y="-15240"/>
            <a:ext cx="6172200" cy="857250"/>
          </a:xfrm>
        </p:spPr>
        <p:txBody>
          <a:bodyPr/>
          <a:lstStyle/>
          <a:p>
            <a:r>
              <a:rPr lang="en-US" sz="4050" b="1" u="sng" dirty="0">
                <a:solidFill>
                  <a:schemeClr val="tx1"/>
                </a:solidFill>
              </a:rPr>
              <a:t>Alert: Your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27760"/>
            <a:ext cx="5181600" cy="5867400"/>
          </a:xfrm>
        </p:spPr>
        <p:txBody>
          <a:bodyPr/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</a:p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</a:p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Panic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127760"/>
            <a:ext cx="8153400" cy="5715000"/>
          </a:xfrm>
        </p:spPr>
        <p:txBody>
          <a:bodyPr/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All Call</a:t>
            </a:r>
          </a:p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ENS</a:t>
            </a:r>
          </a:p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2-Way Radios</a:t>
            </a:r>
          </a:p>
          <a:p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360BA6E-C17D-40D8-A75B-814DE33EFA8D}"/>
              </a:ext>
            </a:extLst>
          </p:cNvPr>
          <p:cNvSpPr txBox="1">
            <a:spLocks/>
          </p:cNvSpPr>
          <p:nvPr/>
        </p:nvSpPr>
        <p:spPr bwMode="auto">
          <a:xfrm rot="20254397">
            <a:off x="-1506611" y="-2387718"/>
            <a:ext cx="15174212" cy="11874836"/>
          </a:xfrm>
          <a:prstGeom prst="rect">
            <a:avLst/>
          </a:prstGeom>
          <a:solidFill>
            <a:schemeClr val="tx1">
              <a:lumMod val="85000"/>
              <a:alpha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</a:defRPr>
            </a:lvl5pPr>
            <a:lvl6pPr marL="257175" algn="ctr" rtl="0" fontAlgn="base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</a:defRPr>
            </a:lvl6pPr>
            <a:lvl7pPr marL="514350" algn="ctr" rtl="0" fontAlgn="base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</a:defRPr>
            </a:lvl7pPr>
            <a:lvl8pPr marL="771525" algn="ctr" rtl="0" fontAlgn="base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</a:defRPr>
            </a:lvl8pPr>
            <a:lvl9pPr marL="1028700" algn="ctr" rtl="0" fontAlgn="base">
              <a:spcBef>
                <a:spcPct val="0"/>
              </a:spcBef>
              <a:spcAft>
                <a:spcPct val="0"/>
              </a:spcAft>
              <a:defRPr sz="2475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25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Duplicative?</a:t>
            </a:r>
          </a:p>
        </p:txBody>
      </p:sp>
    </p:spTree>
    <p:extLst>
      <p:ext uri="{BB962C8B-B14F-4D97-AF65-F5344CB8AC3E}">
        <p14:creationId xmlns:p14="http://schemas.microsoft.com/office/powerpoint/2010/main" val="174269334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760" y="1"/>
            <a:ext cx="6858000" cy="128587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u="sng" dirty="0">
                <a:latin typeface="+mn-lt"/>
              </a:rPr>
              <a:t>Calling For Help: </a:t>
            </a:r>
            <a:r>
              <a:rPr lang="en-US" sz="3600" u="sng" dirty="0">
                <a:solidFill>
                  <a:srgbClr val="FF0000"/>
                </a:solidFill>
                <a:latin typeface="+mn-lt"/>
              </a:rPr>
              <a:t>Many</a:t>
            </a:r>
            <a:r>
              <a:rPr lang="en-US" sz="3600" u="sng" dirty="0">
                <a:latin typeface="+mn-lt"/>
              </a:rPr>
              <a:t> Ways</a:t>
            </a:r>
          </a:p>
        </p:txBody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6" y="990600"/>
            <a:ext cx="12192000" cy="557212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8800" b="1" dirty="0"/>
              <a:t>Redundancy Is A Beautiful Thing</a:t>
            </a:r>
          </a:p>
        </p:txBody>
      </p:sp>
    </p:spTree>
    <p:extLst>
      <p:ext uri="{BB962C8B-B14F-4D97-AF65-F5344CB8AC3E}">
        <p14:creationId xmlns:p14="http://schemas.microsoft.com/office/powerpoint/2010/main" val="809009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encrypted-tbn1.gstatic.com/images?q=tbn:ANd9GcTY7jZo1TZMls6S0YaW-fNg2iw2L-ywTJf3PcX6Iq_kWIU8lk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4" y="0"/>
            <a:ext cx="122037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7517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0"/>
            <a:ext cx="6858000" cy="10287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u="sng" dirty="0">
                <a:latin typeface="+mn-lt"/>
              </a:rPr>
              <a:t>Calling For Help: </a:t>
            </a:r>
            <a:r>
              <a:rPr lang="en-US" sz="3600" u="sng" dirty="0">
                <a:solidFill>
                  <a:srgbClr val="FF0000"/>
                </a:solidFill>
                <a:latin typeface="+mn-lt"/>
              </a:rPr>
              <a:t>Many</a:t>
            </a:r>
            <a:r>
              <a:rPr lang="en-US" sz="3600" u="sng" dirty="0">
                <a:latin typeface="+mn-lt"/>
              </a:rPr>
              <a:t> Ways</a:t>
            </a:r>
          </a:p>
        </p:txBody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7008" y="1147823"/>
            <a:ext cx="12219008" cy="5715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3375" b="1" dirty="0"/>
              <a:t>Redundancy Is A Beautiful Thing</a:t>
            </a:r>
          </a:p>
          <a:p>
            <a:pPr marL="0" indent="0" algn="ctr" eaLnBrk="1" hangingPunct="1">
              <a:buNone/>
            </a:pPr>
            <a:r>
              <a:rPr lang="en-US" altLang="en-US" sz="9600" b="1" dirty="0"/>
              <a:t>Redundancy Is A Beautiful Thing</a:t>
            </a:r>
          </a:p>
        </p:txBody>
      </p:sp>
    </p:spTree>
    <p:extLst>
      <p:ext uri="{BB962C8B-B14F-4D97-AF65-F5344CB8AC3E}">
        <p14:creationId xmlns:p14="http://schemas.microsoft.com/office/powerpoint/2010/main" val="131809541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0"/>
            <a:ext cx="6858000" cy="64293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u="sng" dirty="0">
                <a:latin typeface="+mn-lt"/>
              </a:rPr>
              <a:t>Calling For Help: </a:t>
            </a:r>
            <a:r>
              <a:rPr lang="en-US" sz="3600" u="sng" dirty="0">
                <a:solidFill>
                  <a:srgbClr val="FF0000"/>
                </a:solidFill>
                <a:latin typeface="+mn-lt"/>
              </a:rPr>
              <a:t>Many</a:t>
            </a:r>
            <a:r>
              <a:rPr lang="en-US" sz="3600" u="sng" dirty="0">
                <a:latin typeface="+mn-lt"/>
              </a:rPr>
              <a:t> Ways</a:t>
            </a:r>
          </a:p>
        </p:txBody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12192000" cy="60198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3038" b="1" dirty="0"/>
              <a:t>Redundancy Is A Beautiful Thing</a:t>
            </a:r>
          </a:p>
          <a:p>
            <a:pPr marL="0" indent="0" algn="ctr" eaLnBrk="1" hangingPunct="1">
              <a:buNone/>
            </a:pPr>
            <a:r>
              <a:rPr lang="en-US" altLang="en-US" sz="3038" b="1" dirty="0"/>
              <a:t>Redundancy Is A Beautiful Thing</a:t>
            </a:r>
          </a:p>
          <a:p>
            <a:pPr marL="0" indent="0" algn="ctr" eaLnBrk="1" hangingPunct="1">
              <a:buNone/>
            </a:pPr>
            <a:r>
              <a:rPr lang="en-US" altLang="en-US" sz="11500" b="1" dirty="0">
                <a:solidFill>
                  <a:srgbClr val="FFFF00"/>
                </a:solidFill>
              </a:rPr>
              <a:t>Redundancy Is A Beautiful Thing</a:t>
            </a:r>
          </a:p>
        </p:txBody>
      </p:sp>
    </p:spTree>
    <p:extLst>
      <p:ext uri="{BB962C8B-B14F-4D97-AF65-F5344CB8AC3E}">
        <p14:creationId xmlns:p14="http://schemas.microsoft.com/office/powerpoint/2010/main" val="210210337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irc_mi" descr="http://thumbs2.ebaystatic.com/d/l225/m/mELJ7YvZkKrRPn6U0CNo51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57250"/>
            <a:ext cx="4629150" cy="531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rc_mi" descr="http://thumbs2.ebaystatic.com/d/l225/m/mELJ7YvZkKrRPn6U0CNo51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" y="21981"/>
            <a:ext cx="12174415" cy="68536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369397">
            <a:off x="4856287" y="2657211"/>
            <a:ext cx="2993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000000"/>
                </a:solidFill>
                <a:latin typeface="Arial Black" panose="020B0A04020102020204" pitchFamily="34" charset="0"/>
              </a:rPr>
              <a:t>Your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000000"/>
                </a:solidFill>
                <a:latin typeface="Arial Black" panose="020B0A04020102020204" pitchFamily="34" charset="0"/>
              </a:rPr>
              <a:t>Emergency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000000"/>
                </a:solidFill>
                <a:latin typeface="Arial Black" panose="020B0A04020102020204" pitchFamily="34" charset="0"/>
              </a:rPr>
              <a:t>Commander</a:t>
            </a:r>
          </a:p>
        </p:txBody>
      </p:sp>
    </p:spTree>
    <p:extLst>
      <p:ext uri="{BB962C8B-B14F-4D97-AF65-F5344CB8AC3E}">
        <p14:creationId xmlns:p14="http://schemas.microsoft.com/office/powerpoint/2010/main" val="336233275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99715" name="Content Placeholder 3" descr="http://www.twodimes.org/sjfx-07.JPG"/>
          <p:cNvPicPr>
            <a:picLocks noGrp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5367167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itle 4"/>
          <p:cNvSpPr>
            <a:spLocks noGrp="1"/>
          </p:cNvSpPr>
          <p:nvPr>
            <p:ph type="title"/>
          </p:nvPr>
        </p:nvSpPr>
        <p:spPr>
          <a:xfrm>
            <a:off x="0" y="57150"/>
            <a:ext cx="12192000" cy="6800850"/>
          </a:xfrm>
        </p:spPr>
        <p:txBody>
          <a:bodyPr/>
          <a:lstStyle/>
          <a:p>
            <a:r>
              <a:rPr lang="en-US" altLang="en-US" sz="2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51070464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itle 4"/>
          <p:cNvSpPr>
            <a:spLocks noGrp="1"/>
          </p:cNvSpPr>
          <p:nvPr>
            <p:ph type="title"/>
          </p:nvPr>
        </p:nvSpPr>
        <p:spPr>
          <a:xfrm>
            <a:off x="1981200" y="5715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</p:txBody>
      </p:sp>
      <p:sp>
        <p:nvSpPr>
          <p:cNvPr id="305155" name="Content Placeholder 5"/>
          <p:cNvSpPr>
            <a:spLocks noGrp="1"/>
          </p:cNvSpPr>
          <p:nvPr>
            <p:ph idx="1"/>
          </p:nvPr>
        </p:nvSpPr>
        <p:spPr>
          <a:xfrm>
            <a:off x="0" y="762000"/>
            <a:ext cx="12192000" cy="563880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“You Can’t Stop Crazy”</a:t>
            </a:r>
          </a:p>
          <a:p>
            <a:r>
              <a:rPr lang="en-US" alt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 have met the enemy; it is us.”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400850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s://www.caseys.com/sites/default/files/pictures/careersLanding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1" r="-1" b="34211"/>
          <a:stretch/>
        </p:blipFill>
        <p:spPr bwMode="auto">
          <a:xfrm>
            <a:off x="0" y="0"/>
            <a:ext cx="12192000" cy="5562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17986" y="5713741"/>
            <a:ext cx="8229600" cy="1143000"/>
          </a:xfrm>
        </p:spPr>
        <p:txBody>
          <a:bodyPr/>
          <a:lstStyle/>
          <a:p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Employees</a:t>
            </a:r>
          </a:p>
        </p:txBody>
      </p:sp>
    </p:spTree>
    <p:extLst>
      <p:ext uri="{BB962C8B-B14F-4D97-AF65-F5344CB8AC3E}">
        <p14:creationId xmlns:p14="http://schemas.microsoft.com/office/powerpoint/2010/main" val="217302732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119_op_310x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27585" cy="6882115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27585" y="1"/>
            <a:ext cx="7064415" cy="6857999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Security Officers</a:t>
            </a:r>
          </a:p>
        </p:txBody>
      </p:sp>
    </p:spTree>
    <p:extLst>
      <p:ext uri="{BB962C8B-B14F-4D97-AF65-F5344CB8AC3E}">
        <p14:creationId xmlns:p14="http://schemas.microsoft.com/office/powerpoint/2010/main" val="368471237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08608" y="92599"/>
            <a:ext cx="7064415" cy="6857999"/>
          </a:xfrm>
        </p:spPr>
        <p:txBody>
          <a:bodyPr>
            <a:noAutofit/>
          </a:bodyPr>
          <a:lstStyle/>
          <a:p>
            <a:pPr>
              <a:lnSpc>
                <a:spcPct val="124000"/>
              </a:lnSpc>
            </a:pP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Truly Integrated: Ops? 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4000"/>
              </a:lnSpc>
            </a:pP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4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Security Monitor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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4000"/>
              </a:lnSpc>
            </a:pP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4000"/>
              </a:lnSpc>
            </a:pP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00119_op_310x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2758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293305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curity Monit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2" y="-838200"/>
            <a:ext cx="12187177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6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1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Mitchell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1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1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2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68092"/>
      </p:ext>
    </p:extLst>
  </p:cSld>
  <p:clrMapOvr>
    <a:masterClrMapping/>
  </p:clrMapOvr>
  <p:transition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08608" y="92599"/>
            <a:ext cx="7064415" cy="6857999"/>
          </a:xfrm>
        </p:spPr>
        <p:txBody>
          <a:bodyPr>
            <a:noAutofit/>
          </a:bodyPr>
          <a:lstStyle/>
          <a:p>
            <a:pPr>
              <a:lnSpc>
                <a:spcPct val="124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Truly Integrated: Ops?</a:t>
            </a:r>
          </a:p>
          <a:p>
            <a:pPr>
              <a:lnSpc>
                <a:spcPct val="124000"/>
              </a:lnSpc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Orders: Site Specific?</a:t>
            </a:r>
          </a:p>
        </p:txBody>
      </p:sp>
      <p:pic>
        <p:nvPicPr>
          <p:cNvPr id="5" name="Picture 4" descr="00119_op_310x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2758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117542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08608" y="92599"/>
            <a:ext cx="7064415" cy="6857999"/>
          </a:xfrm>
        </p:spPr>
        <p:txBody>
          <a:bodyPr>
            <a:noAutofit/>
          </a:bodyPr>
          <a:lstStyle/>
          <a:p>
            <a:pPr>
              <a:lnSpc>
                <a:spcPct val="124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Truly Integrated: Ops?</a:t>
            </a:r>
          </a:p>
          <a:p>
            <a:pPr>
              <a:lnSpc>
                <a:spcPct val="124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Post Orders: Site Specific?</a:t>
            </a:r>
          </a:p>
          <a:p>
            <a:pPr>
              <a:lnSpc>
                <a:spcPct val="124000"/>
              </a:lnSpc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Orders: Site Specific?</a:t>
            </a:r>
          </a:p>
        </p:txBody>
      </p:sp>
      <p:pic>
        <p:nvPicPr>
          <p:cNvPr id="5" name="Picture 4" descr="00119_op_310x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2758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089723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53000" y="92599"/>
            <a:ext cx="7320023" cy="6857999"/>
          </a:xfrm>
        </p:spPr>
        <p:txBody>
          <a:bodyPr>
            <a:noAutofit/>
          </a:bodyPr>
          <a:lstStyle/>
          <a:p>
            <a:pPr>
              <a:lnSpc>
                <a:spcPct val="124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Truly Integrated: Ops?</a:t>
            </a:r>
          </a:p>
          <a:p>
            <a:pPr>
              <a:lnSpc>
                <a:spcPct val="124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Post Orders: Site Specific?</a:t>
            </a:r>
          </a:p>
          <a:p>
            <a:pPr>
              <a:lnSpc>
                <a:spcPct val="124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General Orders: Site Specific?</a:t>
            </a:r>
          </a:p>
          <a:p>
            <a:pPr>
              <a:lnSpc>
                <a:spcPct val="124000"/>
              </a:lnSpc>
            </a:pP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Challenge?</a:t>
            </a:r>
          </a:p>
        </p:txBody>
      </p:sp>
      <p:pic>
        <p:nvPicPr>
          <p:cNvPr id="5" name="Picture 4" descr="00119_op_310x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2758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5221242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08608" y="92599"/>
            <a:ext cx="7064415" cy="6857999"/>
          </a:xfrm>
        </p:spPr>
        <p:txBody>
          <a:bodyPr>
            <a:noAutofit/>
          </a:bodyPr>
          <a:lstStyle/>
          <a:p>
            <a:pPr>
              <a:lnSpc>
                <a:spcPct val="124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Truly Integrated: Ops?</a:t>
            </a:r>
          </a:p>
          <a:p>
            <a:pPr>
              <a:lnSpc>
                <a:spcPct val="124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Post Orders: Site Specific?</a:t>
            </a:r>
          </a:p>
          <a:p>
            <a:pPr>
              <a:lnSpc>
                <a:spcPct val="124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General Orders: Site Specific?</a:t>
            </a:r>
          </a:p>
          <a:p>
            <a:pPr>
              <a:lnSpc>
                <a:spcPct val="124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Challenge?</a:t>
            </a:r>
          </a:p>
          <a:p>
            <a:pPr>
              <a:lnSpc>
                <a:spcPct val="124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Custodial Arrest?</a:t>
            </a:r>
          </a:p>
          <a:p>
            <a:pPr>
              <a:lnSpc>
                <a:spcPct val="124000"/>
              </a:lnSpc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Truly Integrated: Your ERT?</a:t>
            </a:r>
          </a:p>
        </p:txBody>
      </p:sp>
      <p:pic>
        <p:nvPicPr>
          <p:cNvPr id="5" name="Picture 4" descr="00119_op_310x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2758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249687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08608" y="92599"/>
            <a:ext cx="7064415" cy="6857999"/>
          </a:xfrm>
        </p:spPr>
        <p:txBody>
          <a:bodyPr>
            <a:noAutofit/>
          </a:bodyPr>
          <a:lstStyle/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Truly Integrated: Ops?</a:t>
            </a:r>
          </a:p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Post Orders: Site Specific?</a:t>
            </a:r>
          </a:p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General Orders: Site Specific?</a:t>
            </a:r>
          </a:p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Challenge?</a:t>
            </a:r>
          </a:p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Custodial Arrest?</a:t>
            </a:r>
          </a:p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Truly Integrated: Your ERT?</a:t>
            </a:r>
          </a:p>
          <a:p>
            <a:pPr>
              <a:lnSpc>
                <a:spcPct val="124000"/>
              </a:lnSpc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Trained/</a:t>
            </a:r>
            <a:r>
              <a:rPr lang="en-US" sz="6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PD/FD/EMS?</a:t>
            </a:r>
          </a:p>
        </p:txBody>
      </p:sp>
      <p:pic>
        <p:nvPicPr>
          <p:cNvPr id="5" name="Picture 4" descr="00119_op_310x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2758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984661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08608" y="92599"/>
            <a:ext cx="7064415" cy="6857999"/>
          </a:xfrm>
        </p:spPr>
        <p:txBody>
          <a:bodyPr>
            <a:noAutofit/>
          </a:bodyPr>
          <a:lstStyle/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Truly Integrated: Ops?</a:t>
            </a:r>
          </a:p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Post Orders: Site Specific?</a:t>
            </a:r>
          </a:p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General Orders: Site Specific?</a:t>
            </a:r>
          </a:p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Challenge?</a:t>
            </a:r>
          </a:p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Custodial Arrest?</a:t>
            </a:r>
          </a:p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Truly Integrated: Your ERT?</a:t>
            </a:r>
          </a:p>
          <a:p>
            <a:pPr>
              <a:lnSpc>
                <a:spcPct val="124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Trained/Coordinated w PD/FD/EMS?</a:t>
            </a:r>
          </a:p>
          <a:p>
            <a:pPr>
              <a:lnSpc>
                <a:spcPct val="124000"/>
              </a:lnSpc>
            </a:pP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Armed?</a:t>
            </a:r>
          </a:p>
        </p:txBody>
      </p:sp>
      <p:pic>
        <p:nvPicPr>
          <p:cNvPr id="5" name="Picture 4" descr="00119_op_310x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2758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886971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l" eaLnBrk="1" hangingPunct="1"/>
            <a: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Gaps</a:t>
            </a:r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Headcounts</a:t>
            </a:r>
            <a:b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6096000" y="1981200"/>
            <a:ext cx="472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endParaRPr lang="en-US" sz="5400" b="1" i="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en-US" b="1" i="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endParaRPr lang="en-US" b="1" i="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3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6298" r="12879" b="37300"/>
          <a:stretch/>
        </p:blipFill>
        <p:spPr bwMode="auto">
          <a:xfrm>
            <a:off x="7349337" y="228600"/>
            <a:ext cx="4813355" cy="2045676"/>
          </a:xfrm>
          <a:prstGeom prst="rect">
            <a:avLst/>
          </a:prstGeom>
          <a:solidFill>
            <a:srgbClr val="C0C0C0">
              <a:alpha val="50000"/>
            </a:srgbClr>
          </a:solidFill>
          <a:extLst/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3" descr="http://graphics8.nytimes.com/images/2013/06/01/us/ALT-FIRE/ALT-FIRE-articl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6" y="0"/>
            <a:ext cx="12209585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3" name="Title 4"/>
          <p:cNvSpPr>
            <a:spLocks noGrp="1"/>
          </p:cNvSpPr>
          <p:nvPr>
            <p:ph type="title"/>
          </p:nvPr>
        </p:nvSpPr>
        <p:spPr>
          <a:xfrm>
            <a:off x="0" y="5715000"/>
            <a:ext cx="12192000" cy="1143000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Four Fire Fighters who died were caught in roof collapse searching for people who had already escaped (31May13)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Gaps</a:t>
            </a:r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 Maps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828800"/>
            <a:ext cx="12192000" cy="5029200"/>
          </a:xfrm>
        </p:spPr>
        <p:txBody>
          <a:bodyPr/>
          <a:lstStyle/>
          <a:p>
            <a:pPr eaLnBrk="1" hangingPunct="1">
              <a:buClr>
                <a:srgbClr val="FFFFFF"/>
              </a:buClr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by Law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for </a:t>
            </a:r>
            <a:r>
              <a:rPr lang="en-US" altLang="en-US" sz="60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Employee from </a:t>
            </a:r>
            <a:r>
              <a:rPr lang="en-US" altLang="en-US" sz="60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Any/All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Parts </a:t>
            </a:r>
          </a:p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of </a:t>
            </a:r>
            <a:r>
              <a:rPr lang="en-US" altLang="en-US" sz="60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</a:t>
            </a:r>
          </a:p>
        </p:txBody>
      </p:sp>
      <p:pic>
        <p:nvPicPr>
          <p:cNvPr id="4" name="Picture 3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6298" r="12879" b="37300"/>
          <a:stretch/>
        </p:blipFill>
        <p:spPr bwMode="auto">
          <a:xfrm>
            <a:off x="7183488" y="4191000"/>
            <a:ext cx="5020235" cy="2667000"/>
          </a:xfrm>
          <a:prstGeom prst="rect">
            <a:avLst/>
          </a:prstGeom>
          <a:solidFill>
            <a:srgbClr val="C0C0C0">
              <a:alpha val="50000"/>
            </a:srgbClr>
          </a:solidFill>
          <a:extLst/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865263"/>
              </p:ext>
            </p:extLst>
          </p:nvPr>
        </p:nvGraphicFramePr>
        <p:xfrm>
          <a:off x="-1447800" y="-381000"/>
          <a:ext cx="19354800" cy="784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55" name="Acrobat Document" r:id="rId3" imgW="7680852" imgH="4663440" progId="AcroExch.Document.11">
                  <p:embed/>
                </p:oleObj>
              </mc:Choice>
              <mc:Fallback>
                <p:oleObj name="Acrobat Document" r:id="rId3" imgW="7680852" imgH="46634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447800" y="-381000"/>
                        <a:ext cx="19354800" cy="784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203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304800"/>
            <a:ext cx="13411199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0980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 Maps</a:t>
            </a:r>
          </a:p>
        </p:txBody>
      </p:sp>
      <p:sp>
        <p:nvSpPr>
          <p:cNvPr id="397315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12192000" cy="5638799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CFR 1910.38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CFR 1910.36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CFR 1910.37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038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0388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-76200"/>
            <a:ext cx="12420600" cy="6934200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259080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5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Medical </a:t>
            </a:r>
            <a:br>
              <a:rPr lang="en-US" altLang="en-US" sz="15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altLang="en-US" sz="15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Emergency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 descr="https://encrypted-tbn3.gstatic.com/images?q=tbn:ANd9GcS-XHIubcl75uuEw_zIw73uzHrhkNZHexT0YlmiFfpIMuy9uOXv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61722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Medical </a:t>
            </a:r>
            <a:b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Emergency</a:t>
            </a:r>
          </a:p>
        </p:txBody>
      </p:sp>
    </p:spTree>
    <p:extLst>
      <p:ext uri="{BB962C8B-B14F-4D97-AF65-F5344CB8AC3E}">
        <p14:creationId xmlns:p14="http://schemas.microsoft.com/office/powerpoint/2010/main" val="228858489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chemeClr val="tx1"/>
                </a:solidFill>
              </a:rPr>
              <a:t>Medical Emergency</a:t>
            </a:r>
          </a:p>
        </p:txBody>
      </p:sp>
      <p:sp>
        <p:nvSpPr>
          <p:cNvPr id="546819" name="Content Placeholder 1"/>
          <p:cNvSpPr>
            <a:spLocks noGrp="1"/>
          </p:cNvSpPr>
          <p:nvPr>
            <p:ph idx="1"/>
          </p:nvPr>
        </p:nvSpPr>
        <p:spPr>
          <a:xfrm>
            <a:off x="0" y="1336431"/>
            <a:ext cx="12192000" cy="552156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5500" b="1" i="1" dirty="0">
                <a:solidFill>
                  <a:srgbClr val="FFFF00"/>
                </a:solidFill>
              </a:rPr>
              <a:t>Standard </a:t>
            </a:r>
          </a:p>
          <a:p>
            <a:pPr marL="0" indent="0" algn="ctr">
              <a:buNone/>
            </a:pPr>
            <a:r>
              <a:rPr lang="en-US" altLang="en-US" sz="15500" b="1" i="1" dirty="0">
                <a:solidFill>
                  <a:srgbClr val="FFFF00"/>
                </a:solidFill>
              </a:rPr>
              <a:t>Of Care</a:t>
            </a:r>
          </a:p>
        </p:txBody>
      </p:sp>
    </p:spTree>
    <p:extLst>
      <p:ext uri="{BB962C8B-B14F-4D97-AF65-F5344CB8AC3E}">
        <p14:creationId xmlns:p14="http://schemas.microsoft.com/office/powerpoint/2010/main" val="155710747"/>
      </p:ext>
    </p:extLst>
  </p:cSld>
  <p:clrMapOvr>
    <a:masterClrMapping/>
  </p:clrMapOvr>
  <p:transition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http://ts2.mm.bing.net/th?id=H.5054082290222549&amp;pid=1.7&amp;w=234&amp;h=177&amp;c=7&amp;rs=1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08"/>
            <a:ext cx="12192000" cy="7158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80689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Title 1"/>
          <p:cNvSpPr>
            <a:spLocks noGrp="1"/>
          </p:cNvSpPr>
          <p:nvPr>
            <p:ph type="title"/>
          </p:nvPr>
        </p:nvSpPr>
        <p:spPr>
          <a:xfrm>
            <a:off x="609600" y="-12577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Emergency</a:t>
            </a:r>
          </a:p>
        </p:txBody>
      </p:sp>
      <p:sp>
        <p:nvSpPr>
          <p:cNvPr id="416771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1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8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8000" b="1" u="sng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8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Aid: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CFR 1910.151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8000" b="1" u="sng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Bloodborne</a:t>
            </a:r>
            <a:r>
              <a:rPr lang="en-US" altLang="en-US" sz="8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Pathogens: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CFR 1910.1030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7650480" y="1417638"/>
            <a:ext cx="4541520" cy="233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8919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http://thumbs.dreamstime.com/x/injured-young-man-crutches-22536035.jpg"/>
          <p:cNvPicPr/>
          <p:nvPr/>
        </p:nvPicPr>
        <p:blipFill rotWithShape="1">
          <a:blip r:embed="rId2"/>
          <a:srcRect l="17312" t="4612" r="22811" b="6648"/>
          <a:stretch/>
        </p:blipFill>
        <p:spPr bwMode="auto">
          <a:xfrm>
            <a:off x="15240" y="0"/>
            <a:ext cx="364236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61000">
                <a:schemeClr val="accent1">
                  <a:shade val="67500"/>
                  <a:satMod val="115000"/>
                  <a:lumMod val="1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ips Choose Fashion Pregnant Woman Fashion Guide For Pregnant Woman"/>
          <p:cNvPicPr/>
          <p:nvPr/>
        </p:nvPicPr>
        <p:blipFill rotWithShape="1">
          <a:blip r:embed="rId3"/>
          <a:srcRect l="13235" r="10294"/>
          <a:stretch/>
        </p:blipFill>
        <p:spPr bwMode="auto">
          <a:xfrm>
            <a:off x="3657600" y="0"/>
            <a:ext cx="38862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61000">
                <a:schemeClr val="accent1">
                  <a:shade val="67500"/>
                  <a:satMod val="115000"/>
                  <a:lumMod val="1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43800" y="1536174"/>
            <a:ext cx="48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Special </a:t>
            </a:r>
          </a:p>
          <a:p>
            <a:pPr algn="ctr">
              <a:defRPr/>
            </a:pPr>
            <a:r>
              <a:rPr lang="en-US" alt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Needs </a:t>
            </a:r>
          </a:p>
          <a:p>
            <a:pPr algn="ctr">
              <a:defRPr/>
            </a:pPr>
            <a:r>
              <a:rPr lang="en-US" alt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Persons</a:t>
            </a:r>
            <a:endParaRPr lang="en-US" sz="800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1671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Gaps</a:t>
            </a:r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Needs</a:t>
            </a:r>
          </a:p>
        </p:txBody>
      </p:sp>
      <p:sp>
        <p:nvSpPr>
          <p:cNvPr id="4218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752600"/>
            <a:ext cx="12192000" cy="5105400"/>
          </a:xfrm>
        </p:spPr>
        <p:txBody>
          <a:bodyPr/>
          <a:lstStyle/>
          <a:p>
            <a:pPr eaLnBrk="1" hangingPunct="1">
              <a:buClr>
                <a:srgbClr val="FFFFFF"/>
              </a:buClr>
            </a:pP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by St. &amp; Fed Law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ulm.edu/police/sites/police/files/passani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9204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1"/>
          <p:cNvSpPr>
            <a:spLocks noGrp="1"/>
          </p:cNvSpPr>
          <p:nvPr>
            <p:ph type="title"/>
          </p:nvPr>
        </p:nvSpPr>
        <p:spPr>
          <a:xfrm>
            <a:off x="1581150" y="0"/>
            <a:ext cx="8915400" cy="1143000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altLang="en-US" sz="6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Training Illegal</a:t>
            </a:r>
          </a:p>
        </p:txBody>
      </p:sp>
      <p:sp>
        <p:nvSpPr>
          <p:cNvPr id="449539" name="Content Placeholder 2"/>
          <p:cNvSpPr>
            <a:spLocks noGrp="1"/>
          </p:cNvSpPr>
          <p:nvPr>
            <p:ph idx="1"/>
          </p:nvPr>
        </p:nvSpPr>
        <p:spPr>
          <a:xfrm>
            <a:off x="4352290" y="1417639"/>
            <a:ext cx="7839710" cy="5440362"/>
          </a:xfrm>
        </p:spPr>
        <p:txBody>
          <a:bodyPr/>
          <a:lstStyle/>
          <a:p>
            <a:r>
              <a:rPr lang="en-US" alt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en-US" altLang="en-US" sz="1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alt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Use</a:t>
            </a:r>
            <a:r>
              <a:rPr lang="en-US" altLang="en-US" sz="1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Policy</a:t>
            </a:r>
          </a:p>
        </p:txBody>
      </p:sp>
      <p:pic>
        <p:nvPicPr>
          <p:cNvPr id="4" name="irc_mi" descr="http://upload.wikimedia.org/wikipedia/commons/d/d9/FireExtinguisherA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435229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4848" r="12879" b="37040"/>
          <a:stretch/>
        </p:blipFill>
        <p:spPr bwMode="auto">
          <a:xfrm>
            <a:off x="9505950" y="5172436"/>
            <a:ext cx="2686050" cy="168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568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Mitchell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lvl="1" algn="ctr" eaLnBrk="1" hangingPunct="1">
              <a:lnSpc>
                <a:spcPct val="90000"/>
              </a:lnSpc>
              <a:spcBef>
                <a:spcPct val="65000"/>
              </a:spcBef>
              <a:spcAft>
                <a:spcPct val="65000"/>
              </a:spcAft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Commissioner (Ret.)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Emergency Manager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CEM, CPP, CHS-V, CBCP, CSI-ML, HSEEP, CNTA, IAC, MOAB, CHSP, CHEP, CSHM, CESCO, CHCM, CFC, CSSM, CSC, CAS, TFCT3, CERT, CHSEMR, CMC </a:t>
            </a:r>
          </a:p>
        </p:txBody>
      </p:sp>
    </p:spTree>
    <p:extLst>
      <p:ext uri="{BB962C8B-B14F-4D97-AF65-F5344CB8AC3E}">
        <p14:creationId xmlns:p14="http://schemas.microsoft.com/office/powerpoint/2010/main" val="2562858579"/>
      </p:ext>
    </p:extLst>
  </p:cSld>
  <p:clrMapOvr>
    <a:masterClrMapping/>
  </p:clrMapOvr>
  <p:transition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8575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Employees: Use Fire Extinguishers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1130808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Room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4848" r="12879" b="37040"/>
          <a:stretch/>
        </p:blipFill>
        <p:spPr bwMode="auto">
          <a:xfrm>
            <a:off x="8252749" y="1171575"/>
            <a:ext cx="3939251" cy="168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25809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8575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Employees: Use Fire Extinguishers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0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Rm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Trainer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4848" r="12879" b="37040"/>
          <a:stretch/>
        </p:blipFill>
        <p:spPr bwMode="auto">
          <a:xfrm>
            <a:off x="8252749" y="1171575"/>
            <a:ext cx="3939251" cy="168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102544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8575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Employees: Use Fire Extinguishers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10591800" cy="5638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0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Rm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Certified Trainer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Authorized Video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4848" r="12879" b="37040"/>
          <a:stretch/>
        </p:blipFill>
        <p:spPr bwMode="auto">
          <a:xfrm>
            <a:off x="8252749" y="1171575"/>
            <a:ext cx="3939251" cy="168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794677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8575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Employees: Use Fire Extinguishers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60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Rm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Certified Trainer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Authorized Video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Out a Fire (Live Burn)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4848" r="12879" b="37040"/>
          <a:stretch/>
        </p:blipFill>
        <p:spPr bwMode="auto">
          <a:xfrm>
            <a:off x="8115589" y="1219200"/>
            <a:ext cx="3939251" cy="168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54630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http://www.oxfordshire.gov.uk/comtrainext4red.jp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17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112806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5465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5466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4661" name="Picture 4" descr="http://www.oxfordshire.gov.uk/comtrainext4red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121685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 bwMode="auto">
          <a:xfrm rot="20496634">
            <a:off x="-2417524" y="-2596183"/>
            <a:ext cx="17865248" cy="12202765"/>
          </a:xfrm>
          <a:prstGeom prst="rect">
            <a:avLst/>
          </a:prstGeom>
          <a:solidFill>
            <a:srgbClr val="C0C0C0">
              <a:alpha val="37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0" i="0" u="none" strike="noStrike" kern="1200" cap="none" spc="0" normalizeH="0" baseline="0" noProof="0" dirty="0">
                <a:ln>
                  <a:noFill/>
                </a:ln>
                <a:solidFill>
                  <a:srgbClr val="FFED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Annually</a:t>
            </a:r>
          </a:p>
        </p:txBody>
      </p:sp>
    </p:spTree>
    <p:extLst>
      <p:ext uri="{BB962C8B-B14F-4D97-AF65-F5344CB8AC3E}">
        <p14:creationId xmlns:p14="http://schemas.microsoft.com/office/powerpoint/2010/main" val="93396226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CEAAkGBxQSEhUUExQWFRQUFBUUFBUVFBUUFBQVGBcXFhQUFBUYHCggGBolGxUUITEhJSkrLy4uFx8zODMtNygtLisBCgoKDg0OGxAQGiwkHyQsLCwsLCwsLCwsLCwsLCwvLCwsLCwsLCwsLCwsLCwvLCwsLCwsLCwsLCwsLCwsLCwsLP/AABEIARcAtAMBIgACEQEDEQH/xAAcAAABBQEBAQAAAAAAAAAAAAAGAAEDBAUCBwj/xABCEAACAQIEBAQDBAcFCAMAAAABAhEAAwQSITEFBkFREyJhcTKBkRQjQqEHUpKx0eHwFTNigsEWJENEVHKi8TRj0v/EABkBAAIDAQAAAAAAAAAAAAAAAAADAQIEBf/EACsRAAICAQMCBgIBBQAAAAAAAAABAhEDEiExQVEEExQiMnFhgbEjQpHR8P/aAAwDAQACEQMRAD8A9ca6JjqBJ3jqd/YH6VCMUMx7Ceh3ESPlPb511ibRJEenaJExPp5m+kVC1o9F76kz1I26ypHbbcb0EEy4hT16E7HpvS+0L37zodI3mosh7E6mdicpyaSTqfKQfrrXC2W0kE6EHY6mROuwg9PXvQBJ9pgnMdOmnYsOnsPrTPixpGuuveNv9aiSQw8skAEiRpplP8a7tWm8QuwjTTXY7fu/rpQBzdx3UDT+vl9T+8Slxsg6ajQdif6E71ySbfhGCSC2nvoNe+v5Vxeu+K5IESAvrG8kd/y0GtBJZXFqY13+ldJiFJgGoDbYrkyges6bz/X+nThbbjZfTcaTuVnb+tTQBcmnrP8ABuaxmnWPNpMaEfOfy3qS3abMNwPeY1mN+2n/AKFAFsmlSilFADGmp4pRVWAopRTEUzGBNAHF2SQi7tp7Dqa3MPZCKFGwFUeE4ciXbdtu4FaVSAqVNT0AKlXNKo1AUqY13FMRVipHSrqKaKAOSKVPTRQByRNIADanpUAMa4auorkigBCnpopUEjGlSpjQFipU00xNRRI5NNZteI+XoNW/0Fcs1WOG31RYbcmSY3qANUCKVVvt6d/yp1xqd6kCzTVAcYn61Y3GuY1tL5VzN07fOqykkSk3wb5Yd6VefWuLXLgzOTJPTampfmoZ5TDimNReKKXiin0IOwaaoxcFPnFTQHVNXOcU2aoA6NNTFq5LUAdGua5Zq5VqCSSmJrgtTFqCDuuSa4zU2agDsmmmuCa5LUEndPNcA0poJOjSrmacUAM8nQVj8Xe2g82p/OruNxR2T5mhLiOKVSfxN1rHmydDTih1K78YIJATTpNKsDG49i38BSpCsae2ZKbJUlNXVOeR5BSyVJTRQBE4ABJ0A1NA/MfMxj7kjLrGh80bmew9BWvzVjvIQDCgHWdC0aSOuzadcpoN4Fy3fv20dpVDrLH4h0juI+RrNlyPhGrFi6srXeab92AWMSPKFgSCCNoEzHWiTh3EHAzPcKR+tckH3Vv69DStct5SAB/3NufYUR8J4Yqx5VMelJi5NjZQikVcPxtCgYlLikxmtsu/aCd/SQfStewVdQyMGU7EVU4rynhsSjg2wjMIzJKn/NHxCY0NCHL+JfDXHSWbwvK9sE5SBEssny/GPmPWtKm1yZ3BPdB74VN4Vd2bwdQymVYAg+hruKcJIPCpvCNT0qggg8M03h1PSiiibIMhpZTUxFKKKCyDKadxAqYVFitqpkdIvBWzIxxZhlTTue3tWTe4OAJatDi3GbWHQsxAivMOP8+PfYra0HfvWBxcma06Ce9csKY0pV5s4vOcxJ1pVHk/knX+D6eNNVX7ZS+2V07OeWqpcYxJtWXcbgad59PWpPtgqhxy6r2LisYBUgntPlH76h8Ex5RT4Xw37ULV24F8MIPJuGOZ4nuuoNWeYeOWcMk3Lip0UEiT7CqqY24OHoLIGdmNkHYJEgsP9PevJeZMJatXZvXTevsdFLFh6ADt2pLSSNkbbPSsfzMqWxcXzLl1AHXpHzB/aFDQ/SeGYBMNcLDQwTEzvt7UYcvcFttgrNu4sG5azkRDAv5gPSARp6UFcY5UxeHuHwCrD8JIP569qUlXI1uL2R6ByzzMMRCvae05GmaMrexFDnNDHCYq/eYTba0GX0gEvHzVfyqflnAYk5TiLigrsqg79SSWMew0on5k4SuJsmRLKjgdcwKwyn3piepCZLSzN5NxatZVQZhFI/cR7z+80QV5x+jizcs32tkA22zwwYGCxLgRv+tOm9ekRT48GafI1NFPSqxQaKaK6pRQBzTV1FNQSNWFzJxMWbZYmtrEPAmvJP0ncVJXKDp1rLllbo0Yo0rAbmHmJsXdInygwB3qXg+BG5od8PK4NHXBrUgVSftVIdiVu2aVjDCNqVaFm1pTVntmrSj1LwD2NLwDW3kFPlHaunRxbMLwDVDjvDDew923rLIYjfMPMsfMCisIO1PRQWCfLWFF3BKrTrcZm6HWCR6b1RPK+FtOb3hjyyZMsT31Jmtzgym01+yQwC3M6MQcrK4mFPWIIP8AOqXMgLAIvUgUnJsrNuLdmPxbmO5nc21NtbeVLbn4LhKyCANYGld4XiOLeyr30TODBa3OR0OxykyD/OoeYeJAMmGtqhKpmZ3KhECrOdidFAHX1rAwfPYsuqPfs3lYbW3D5J6ZwIn0qjTZoSSqqvsHeAvi4J61p272kVkcLuq4zKIncVp0Q4E5OTJwuGsWcStq2If+9DT0ctntnTaIb/KvuSKhjFczWrOIa1c+MKHQASShBGf0g5l9flSHPOFmM2vaD/Cn41yIztbfQT00UP8A+2OG6uBXSc3YY/8AEX60wQb0U0VBgcal1cyGR3FWaAOYpRXVMagkx+YcRktk+leMc6AsJr1Pnu7Fr3Irzzj2Gz2a583/AFDdGPsPPLyyoPY0XctYmVAoYS1BZTU3B8WUux0NMmrRGOVSPTrR0pqhwd2VBpVmNp7hFKKVKuqcKhiKRp6VSFFDHWSSrAxlnMO4jb01is+8gbXsDWxi7YZSCJB3FY91I0AgAbDQAegpUkaMc1SQF8Q5UsN4mIxGa8TqthmIsjXRmUaufQmBUHDboUZVw9tE6KttQB67UaJbQgknQdKHMXxhVcwNAaRNNI3Y53ZfwTmZAid/WtMYjSsH+30ZdBr0A3rvD4sggtv+Q9KmOyFyWplLn/CKoS8QJaxctExrmUi7bE9NS59YigaziW08tew4prNyyBeVGQsqw4BBZjCCSRBzZdd6ELHCMM7XSD4Isn71WDHwxPlZs5BURBOrATvWvFprcyzTsGruKJXVKz/GAO0Ufnl1YBZguuVtUOXsZDRrKkTBg7aRVfD8o4e+oIvZXzZChAEPJGWQSDqCNDV3p6C3Fm9yAZww+f76KIrD5dw6YdBZzgmSB3J3I0963oqhFHEVxcqWo7+1Q+AXIFc/HyD3oRumbdFvPIm2KBfGkRXLyfNnSh8AX4thsrSKHHvFbkjpRxxezKE0CYhfNWnE7QiaphngsZcKAhopVgWEbKINKqaRnmH17SpUq3GAalT0qCCK6NKyrlwLLN8MgbTqdAKkxvEHzFbaSACSxIAI/wAJnadz037SOcc4gqW0a4wJZXMEZMmUFhm1BVs62h5iTJAgTRReMCfiVtTsQVJZZU9iQdR2II+VC/F+CG3qGJU+2nvpWfyHxh897CXj8JFy2f1WOYXEkAAqShYEdSe+hJjbudSp3Go9azzNuNA9gAFYTtWrjcQCwj/1WVcGvtUgud6RY/TubWJxJK2LQJDXLymcpYKqKzZmA/DmyT0110ms7gHFHs4l7Lk3FJZXDgkaGLhNwkqYDKASFklhpMVmWeKMMWbgcotmw8sI0zMsLLaCY3OgAJOgJGhyzxO1dvy5dLZK2rNm4oKEwSqKWUOY85mZgzG0a8XxRlycshsY+xku4dpa6HuW1zu6i5cQH7x7nxAeFlAYaAAkiQBW1y/hpUMGKM8OQSCjrJyv4mXMXJEhQQdPqK824BTxEIpVQ7oWDSbVxrmX4GMBjCmSIPlM7xUp4lctOtsKSjklbDjMSoyKhM6vPmeNH2BnY36lErWwQ3+IXb1427Z0JBIKsHkHzNDMUgydJmI01lb+I4lKPdF241qFm4mYsHXQuttiVZIIllG4iJ25sXLXhPJN1dQ6zN25cEZkVtC6LMEbyY00FY99LlybgfMqyHcSGtkaZFSP8v6xJhSOgFJhDwLjzXgRJRgV0bLcJJGdgIIjQgmJiSI0FEJZsnngN6TB/h9fptQVg+Dm1F1Dmczui22sDMSzsIEpMtDaE6ztGzw3i4uhk1MGM0FWd4khlOqv1g9D1/DPKKyim9jJ5y1tGvN8K8sa9J42ha0wO/UeteeWLWVjNcufyNcPiR4rVWFAWMtwx969AuL8VBnE7PmNNxMXkRLgr4yCaVUFpqvRQ+yaelSrWZSDF4kW1k+w9T0rJx193RtQBBJUHyvbI3z75ddwB9Kj4mnjH0WZRtFdP4aanpl6TqPWOO+M4tgkKXcWLush00uFxtIMjJsQJHlk1ai8Y7WWMJxbO4tebINQ/wALDL5mW50Rco+E/EDm9Tn803ZRksTnuXpEBiQjjxGADCIN1BMR01HTUxT2rKvdZvDEfeBRre1+JI1IPnC9tT00FsPjM7q1u2DZwtt2zNaMEl2e4VYEupzi3AIBJDEQKC+3QHcGGbH3Z0EZCwEZW8U+eOkXYMbb9KJ0xxeQwy3EJW4vqNCR6GsXglw3iLrkjOBZAP4gZZb4JEnxHZyJk/D61ucewBZExNvRoC3QPoGPsfKfl2NZ8sdhuKdSp9TNvvrXFx/LUZJI9etSpalYrNRsKvBUU3bgcArdVUOZsqLqWDvJAIBVYnqRFad/hi2LYy3GtEAWk8U/d3Llwg3HDa23WSqiADvqKp3+GI9q/auCfFtCB1D+IotHsPMSZPRWoW4Lx3Fi8MOH8RE8uVgHCrJnIvYAnTWF1XpO6CqKMc37gjxqXLbJcuoLilTaRZJF950dVJIDGZgNoMsaSKls4wYm+Lg84AZ1B1u2ltq2sj+8GYCBowCTvUPFDbNnOi57IGTDLbhSjHRrvhLClSTlVlGYa9JKxcN4Y9q0lwGWv+RLqaxaUQzkD4gE0GzBiehmpK87lrjdq4rqELFbcW7d1DmdnIOZ2G1wgF3nQyw00mtbGYxQmVwxFsC2r2jJu32ygoQdGCqQAH6kak1DyzxBLly5ckBlzsu5s3ma4yrmQ9SRbEjUZTNRc1IqXLYUm29o+JnmbV26WzqC/wDivD4W2yCI3qaBu9i/c5iyjJcYhho+Jt6G1rAtnNOx0CvoxkjsdbD3jaKXGyKGBTyAgXQW0WD/AHTTv3bTSdcFOCi+/iL90ywzAa273TMh2ZNICnVQARl0zaxurYSOpAGSZRMoyr4YPw+UAabxUN1yVlJdP2S424GY9A3Q7/P1oM4hhstw9ia27eOzNM60uI2BcEjeuZlXus043cQXa1qaHeNYWH96Nvs1YnNOFy5WogwmgNOFpVsNhppUyxdH1D4fqfrXLpA6/WpqqcUcradlBJUFgB1IEgfWugjFQJYriOQ3bZaMrOLdwCSkJmj1BhVHeCDqNcu3w2LQuZQruim9bVvL4Q0Xwm0gGIVvwiem1S4qXbyOdGvKcqTCXRb+9utbHTOVDSNfMJgxXGC4gfD8C8zKwbxCw+Ky2gSw/TKQQJ+FgzEQaux/0NgcQMW/gXoKz4li4VjwgnmAcaQTB8ukqpI30i40b9uw62ZtuhbxLIBLJaCtF5IgljupGg8ojSK28JhUS4zFQt0qrX0UHIVEC34ZjYwsdVAAIrauYRLgFyfMNmG4GhKkdVMCR6D0iLrkhtdDzWLhVTasok21JFu2SUgSgmABGQxBOrSAehzy9i1urqARcXNHSTpdX2kg/wCehXnnC3FX7jOhDeKvhsxdbrliwJUSUCzEbQsaSKbgXHQ9tbi7oQHGo84BzKJPVc0a9D2qso1ui0qaRp8Y4Z4TwNjqp7j1Pcf1vVBAZAHsKL8Vkv24neGVhrHZh6a7UG47ENYL+RmuqCqosiWYZUYNI8upaRrpsYIrK8fu+zTjzXDflGdzHzHbt4dwjLcZmyplVdgIdmaSW3ceWPLMzFU+VuDIbJLyovSVugibFlYNxrhGqsSYD9JHQa4iWGxOVbhJbPAdtBaWdc06BCfKrTsrT1FE2Ds30U+DCm4IMaqLNvUZVALT5i5ULEtoetavwZ2jM4gtwXxH3fm8O0Rpbj4WcxohAIQNsWY+wIcZxVLdrKoyXbiiyisPublsSMzKdCHYM2Zd1XWIioeA2iGchRbVLOZEdgTbUCCtpRLBoF7YgT0qLEvZsYgC2j3fDuKFC5lUI6gIoUQsZrQGpkTR0LPd0Pw1kWB8Jdw/hnM4cIpCXs4GaC0vn0+GCdo1MHy7dRs73GAcF2zlSwfUZCBOYCDqWk5jU9nhzFVzBbVtMyhVgFlFzxLTeXqBlG52OlNxHiYC5V0A0iqynQqc+xbxvFRbTImwJI9zvQrxDiWadaqY7HzWPiMTJpTdikWxxMqZmtrBcZDbH3FBOIu611g8UVOlUlBSGwm4npdm4HEisvmWzmt+1ZvLfFNSGOk0RYgB1PtWeUdJpjLUBGFfy69NKVPiLeViPWmosk+m6rcQnJ5dwVOnowJH0mrNUuMOVsuwElRmjqQCCY9YBjbWNRXSXJgR5/x24LLNf8QShtutsiAFYguo2K5hZIU6HMDqZrDFoDFI997cOzEupLZ9Bkz5QojzFjJjMGNGnHbaO9vOttlbLnS55SF82uxVtWTcDvNC9vltTdFm8wy5HfDXyo8QCWXw2b4SUk66lge4mmMdH8j8TvImJtq1y7cTxHEaFZfLlbMqk6KXgzNaX9tlVVhbKg5kYuY81osrxmIOoQnbtVe9wwX0GZr1y6kZspIVTDIIkhWg+Kug6CldwyJnPgmQ6XhndFMOvmAyS0kqwjrNLnHUq7l4tRadcF0YrLlfIjKGkkrJgmdDHTX868/xZ+xYpibaMl0lCA0AZLhVG3UAENbOgP46OMNeK2wHHlE6i2wTLqA2d/i1H/kar8ZwaYnDspyllOdGK6jyxAI1GsGsEMksEvLyPbobJwjljrgt+pFwvH5ISZUjPZaZDKdSkxBYSCQO57VW5uui59nAXNnNxGKyLijyHMpXUQCwmDGedpqC9jVfCojlEuWwYVFJYspzBw7akAu6kAH4gdqfAYgXDDAq0GLgUxYMQ14jQrCkmNOnSY27dDBTTsixYtDd08NrTWEdVQXrly352UnXyjzICnYjoKj4BxYw1oQii4AYBa64uhhmIXzEnxbYktrl2qj4RuYy0gLCyDlS4snOpRwpeNWZiGgiGMsTpBOtwDBCwHUolsZFXz+e5mR2ZGZR5VYAJ1Jqbou6SMjg2DufaoKFgbj27huHyebzAlVhdM90QTNE9vBW0yu5zstu2p6KCgAGVRoNp+e9RY7HBmLDqZJPuToB7msnF8QzabD+t6o5CpZG+DT4hxUsJ2XoKGL+PljUPEMWdprIN7WqC6JMTd1NU7t2ucRc81VrjUEneIbY1HbbzCldPlqujaigk0rd4g6UZ8v47OIO4FBA3oi5XkXD7VTIthmN7l7EYWWJpq1bGoPuaekUaT2+uXGmtPSroGAAuYcOjqtxS4USwyr4mrOsyNYgHURpEdKH+MI6QcMwbLdYMviNmm4VuqfCbcZ2Ay9qIueMDc8MGxq1vxSCLrW3X7s7ZQZPWSKFOYPtLWLvTyWrpJfOxfzW+tofqqflTHxQ+DqmauC4iFCO6BrToSxdRNvykrlU6gMSCQJ1Sd5rPXhS2sQMRcDHDLbUyhLNneMqNknxBLBVy6xO8mMXl7E+KtzDXhmQtKkFPuw8PlAUnL5mBUwIIoq4CxS0wufr3CgYK5QhCWHa4mXUr8UzWXw/tvE+nH0+P8cDs6/vXXn7MjG8eVyyZwrlmZ7gAZMRbki2lwJ/xAmVJEEEMdIFafDLZVQGGR3BfwiQQtsfiRvxrsO/prpjXOBBrzEgLB8S6jEm3dYDQ2n0nKPKDo4JJ/CBUoxV0MMPlzNdILo8ZrKLqAO4UEaiGzMCQZq+bDHLGpBiySxv2/s3MLY8K4LtvKGALCVzSYIKwus5WYaHc/KhTjdlsO75PJnLXEbNDXUY5iFtoDABkDsGXTSj/BcLKqDJ9JOo7Seu1UOK8JJjIBKmQT01npWPw85Y/ZPjox2fRN64/sEvta4e1EG29whroEZRsQbUfCfh1UxCjrVe9zCLzeXRZ1Pc9al4pyriLzMXYEdBERWVc5du2tMsj0rS5p9TBKMr3LWJxs7HSs27itarX1K6aiqr3SKClD4i8Sartcrl7k1E9ygBr7zVcvXReoCalEkpby1WS7UjNVEvrU0AQYV+tE3Lqxmb0oN4c8ijXg4AQUrLwMxcmvhG8vzNKtPBcMlQT11pVm3NWx69mFKRVY01dI54H8cxAdLwRVcZ2LK5UQSplMraglSxBG/XuQjG8UBQlbNmGtMpGRi4a1czFSuWQYadegmiT7bbuXrwsvIGIa0VIZoCo9p8mQkhZI7bjvQXwq+1m4wZsxb4fvLiAMjABihjzZY00HmjQVeVUaIowcDj70l0nMlpHAVYUlBMNpqPu9dO9Gl3HwBiLGZTcR0gEE5xBKOswTFuJEHyyNSAc3gvBm4hjXNq2bWGWXe4yliUaVS0mYkBm101iCesE6wPINu0jKty4VYoStwW2AZYh1hRDeVP2RWXKmpRnHlfw+f9/obGS3UuH/P/AGxlcNxgeyfEtgW1uMbitORrqx57baEQ+cxoQR7SQ8uYJWm6Zdm2dtWyiSFzdRJJ+dPjOV/FKBmItWwALfQx37661o3mFlcops57WJSt7D424dhVMXj2p1xYNTZ1rK3Y6q2OPFHUVBfCEaipiwqjiz2qrLxjZ53zxhFVswoPe5XqfGODjECDQJzFyxcw4zAyv50yE1VMRmxu7QPu1RFq4L1wWptCBNULNV3hWGOIurbUgT8THZR3r13h/LeAtW1GVbjAas0Ek9ahyUS8MbkeLKGbRQSewBJ/KtzgvIOMxbCLfhofx3NNPRdz+VewWGw9seS2g9gKlHHANBHpHSqeaNWDuBOP/RgcLYNxLpuOollgajrlpuWMJmEnYa0ZtxcnQnf+orGx9qBCeUHUx+dQ3qQOOhlq5xCDC7DSlWOcYq6TtSpG/YZse0E1VxuIC5V63CQAImFRnaJ9FI+dWazeM8KF82nDeHdsXDctPlzAEqUdXWRmVlYgiR0M6V0TCeW8tcIGLz4gK4W/dv3SC2TKbjk5djpvp3A1rTHJCgrFy5I287HtrBPoPpRVwThv2ZBYEQm0TBBMg6knqNzWxhbILT2pUm31NSkorgi4BwVMLZW0g0GpPVmOrMx6mfoABsK0wtSTTxVqE2c5dKwOM26271yBQ3xXEGark+IzFuzJuEiuDjGFSC8JqQ5TWQ1lP+0+9T2cQGqG9hQaa3he1QW2otqQDpWdzgs2G0mBU/hstXci3LZzbRrVkUlwfOt6/BPvVvgnAsRjWi2pCCSznYAan3Neptypggz3biDKNSTsPlUS8eUI1rC2giMCuY/FBBBIA2rTGVrYySx6PkYHDuHJhVgKZ6sQdT6E1fXGx1qzYv3VHxAfIVEyKTJKT6KBS3ivexkfEJKkird4geh9KmwuIZjoZPv3rpvCHVP2RUYu2A05bU98g+vvUxgkQ899Ahwdkn4t6n4skIKxsNiEuMEt27TknQC3PXfej61y0biANpp0Gg9qdCC6C8mXUeS4tGDHrSr1RuQEOpLfX+VKp0C9TDGobruDoAV7dampVYqYWIuQc991sj8K/FcYb/CP51PhsapchZ0E+YaxVnF4CywJa2GYzBGhBPWe9VMLw7IBqSxAzMTJ9h9ahRpF9dvc0EuzUpuVVSzHWpXYdTRTC0c3mmsLjIEGta669/zqB8Irb1Eo2i0J6XYJjC3CJymKdQw6UbNaUDpFYeIe2prPOEYdTTHLKXQy1RqbxStWMRxFegrNuYkHpWeeXGuGNjGb5RZuYwERTLfAtkT8UL9dP3TVEsKtYa9bUaiTvVVmiTKDrZA/zlimbJZtqcpgtA/CNgfc6/Ks63ZdF8ttiY6KaOU4raBkpVleO2v1PyrSs+OqsySwZG7aPMb2Cxj7WX+kVwnK2Pc/3ZE92Ar1P/aJB+D91dDmZf1P3Vb1GJdSvpsnY8xb9H+P7Jr/AIz/APmpsN+jbGEjOyKOsZmMfSvSTzN/h/Ou05jHWBUrxOLuD8Pk7EnKPKdrCqIEt1Y7mi9SBQinMa96kXmVO9W9RDuR5E+wWTSoV/2pt96ap8+HcjyJ9ghpqVKmijM4xj/Cy93YKPn1rF5r5h8BmCaratyTvmczp9Aa45zvnPbWPxCPnp/rQzzNclbo75UPuUJ/1FXrYq2Lg3OF663niCJhRt6USYfxMSgIeFHVTO86HsaAeBYI+Otpd2hR2BYgSfQb/KvWbAt2MM2QRatjJb7u347jHqSZ+honFVsTCVMD7mAvB9bjET3onw97KmpoKHGrl5gAQouOQhCliLYMG4VG8too6gE6xFVsTxYozpevrb8IAsypcZCrMMpbqpg60nyp9DRqTC7H8TA61h3+IT1rzbH88LnYAO6xCtIEmTrqAYiN62+D3LmItq6H4lmC2u9ZZ+FnJ7jY+IjFUE3jzTE1ljDYgbKT7EVXv3r40KGl+lLrxJs+JTm5VHAcOvXBJ0rTvYBbOFu3Lp8yKxX36UR8HYPxVFRrtML1efHmh+xrpeYrp6GqPwtFvUnoBxAphiBQKnG7p6Gpl4rcPQ1X06J9Qw1OLHeuTjR3oRF+6dlaky3j+Fqn0weoCw49e9ctxJe9Bl5L/wCq1Uyb0xrQvCkepD8Y4U9ZnDsCxQTvSpno0V9Uz3Qmmmn8M9jTeG3Y10TABfOVz760PWfzH8KFeY38o/xYhR9Ldv8AjRnx3g167fDKhyopOx8x2yr60M8ycs4m8LarZuQb7liF+EeQBv8Axq97FWQcuEfaWI1ygn/SPzoj5m4lOD8NNCqhZ/8AscEA/U/nVXgXKV7DM5IZwUMGNZzLp9Aa7xfBsQbDAWnLZ7ZAg9AJ/M/lU2mCA3EY37LfxNtToESwGWM6LbVWBWeoYv8AWgbjXE3ueUE5NJGaAxGzXP139enSKNOZuVMe+MxPh4a61trhK3Avxg6tA99KHcRyTxE7YG/+yP40xNURb4Aq+vcj5A1c4Xxq7hxCN5e2untW2/IHFD/yN79kfxqI/o64p/0V79kfxpTaLBfyvzSbyQl0C+Brbufi/wC00Q8O4i90kPbKkb6GvL0/RxxSR/uV4a7wBHrM17fydyPiMPhAl67mc+bLMlP8IaiP5BkuGuJl0NYPONt7toomx37GiG1y09szDt12mqmPsYnZMNdPrkpUluXTPL7fKrIPNSHC4MRR63AcZc+Ky4npG1aeA5TddTbafal+XZfXQCYDlpn1Iit3CcrqNxRmOGXEGlpj7KayOJLix8GFut7JVtKXBRybFh+EIBsKsf2cnpWFYt8QZjOEvKB3Xf21qf7Pjv8Apr37NSQah4Wh6CqmK4GnYVElvGj/AJa9+xXFz7b/ANJf/Y/nRYFO5hMpgUq4u4bHE/8Aw8R+x/OlUbk2ep3eH3i0i8QJJOrbF2ZQBtoGG8zlA0EzxZ4bfG94nUdW0Hm0HtI16wNqVKmFTpOH3g0+KYGfy5mO4YKJP6pIM9Z9BTW+H3dzdYiCcodpnzQpJP8AiXt8Pzp6VAEy4W7JPiQTbAEyQHyxJGx80Gd+lRDBYnT/AHgaKf8AhJq0mCdNoy/+XpCpUAdthb+UDxgDGpCLq0gyNNBGYRrsvrMZwmJIg312AJCgGYOY6DSSRt2+VKlUAK3hcTEm95iFBELGkzrliT3j5GK6+yYjpfG5OqKd3zbR+rpv/GlSqQJHw98nS6AJbQKpgH4QJXp/PrAs4K26oBcfO3VoAn5AAUqVAFilSpUAKlSpUAKlSpUAKlSpUAKlSpUANNPSpUAf/9k="/>
          <p:cNvSpPr>
            <a:spLocks noChangeAspect="1" noChangeArrowheads="1"/>
          </p:cNvSpPr>
          <p:nvPr/>
        </p:nvSpPr>
        <p:spPr bwMode="auto">
          <a:xfrm>
            <a:off x="1679575" y="-1790700"/>
            <a:ext cx="24193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ED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-838200"/>
            <a:ext cx="7543800" cy="8858251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71600" y="2899263"/>
            <a:ext cx="9448800" cy="20537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 eaLnBrk="1" hangingPunct="1">
              <a:buClr>
                <a:srgbClr val="FF0000"/>
              </a:buClr>
              <a:buFont typeface="+mj-lt"/>
              <a:buAutoNum type="arabicPeriod" startAt="15"/>
              <a:defRPr/>
            </a:pPr>
            <a:endParaRPr lang="en-US" sz="96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  <a:p>
            <a:pPr marL="0" indent="0" algn="ctr" eaLnBrk="1" hangingPunct="1">
              <a:buClr>
                <a:srgbClr val="FF0000"/>
              </a:buClr>
              <a:buNone/>
              <a:defRPr/>
            </a:pPr>
            <a:r>
              <a:rPr lang="en-US" sz="125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Plagiarism</a:t>
            </a:r>
          </a:p>
          <a:p>
            <a:pPr eaLnBrk="1" hangingPunct="1">
              <a:buFont typeface="Arial" charset="0"/>
              <a:buNone/>
              <a:defRPr/>
            </a:pPr>
            <a:endParaRPr lang="en-US" b="1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72728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Emergency Plans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0" y="1524000"/>
            <a:ext cx="9144000" cy="5334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Be </a:t>
            </a:r>
          </a:p>
          <a:p>
            <a:pPr marL="0" indent="0" algn="ctr">
              <a:buNone/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</a:p>
          <a:p>
            <a:pPr marL="0" indent="0" algn="ctr">
              <a:buNone/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2537463414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Plagiarism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84325"/>
            <a:ext cx="8686800" cy="5257800"/>
          </a:xfrm>
        </p:spPr>
        <p:txBody>
          <a:bodyPr/>
          <a:lstStyle/>
          <a:p>
            <a:pPr eaLnBrk="1" hangingPunct="1"/>
            <a:r>
              <a:rPr lang="en-US" altLang="en-US" sz="9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HQ Plan</a:t>
            </a:r>
          </a:p>
          <a:p>
            <a:pPr eaLnBrk="1" hangingPunct="1"/>
            <a:r>
              <a:rPr lang="en-US" altLang="en-US" sz="9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Buddy</a:t>
            </a:r>
          </a:p>
          <a:p>
            <a:pPr eaLnBrk="1" hangingPunct="1"/>
            <a:r>
              <a:rPr lang="en-US" altLang="en-US" sz="9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&amp; Paste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-609599"/>
            <a:ext cx="8981672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3508187" y="6068444"/>
            <a:ext cx="3055934" cy="20416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911630">
            <a:off x="2165144" y="4053223"/>
            <a:ext cx="519771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i="0" dirty="0">
                <a:solidFill>
                  <a:srgbClr val="FF0000"/>
                </a:solidFill>
                <a:latin typeface="Arial Black" panose="020B0A04020102020204" pitchFamily="34" charset="0"/>
              </a:rPr>
              <a:t>2014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390872" y="843568"/>
            <a:ext cx="5727933" cy="685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sz="12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Out </a:t>
            </a:r>
          </a:p>
          <a:p>
            <a:pPr marL="0" indent="0" algn="ctr" fontAlgn="auto"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sz="12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of </a:t>
            </a:r>
          </a:p>
          <a:p>
            <a:pPr marL="0" indent="0" algn="ctr" fontAlgn="auto"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sz="12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Date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US" b="1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27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60959"/>
            <a:ext cx="109728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173162"/>
            <a:ext cx="6019800" cy="5562599"/>
          </a:xfrm>
        </p:spPr>
        <p:txBody>
          <a:bodyPr/>
          <a:lstStyle/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ASSP</a:t>
            </a:r>
          </a:p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NFPA</a:t>
            </a:r>
          </a:p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295400"/>
            <a:ext cx="6019800" cy="5440361"/>
          </a:xfrm>
        </p:spPr>
        <p:txBody>
          <a:bodyPr/>
          <a:lstStyle/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SHRM</a:t>
            </a:r>
          </a:p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</a:t>
            </a:r>
          </a:p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83541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We Plan &amp; Train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plans are a smart thing…</a:t>
            </a:r>
          </a:p>
        </p:txBody>
      </p:sp>
    </p:spTree>
    <p:extLst>
      <p:ext uri="{BB962C8B-B14F-4D97-AF65-F5344CB8AC3E}">
        <p14:creationId xmlns:p14="http://schemas.microsoft.com/office/powerpoint/2010/main" val="293679961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We Plan &amp; Train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4800" b="1" dirty="0">
                <a:solidFill>
                  <a:srgbClr val="FFFFFF"/>
                </a:solidFill>
                <a:latin typeface="Arial" charset="0"/>
                <a:cs typeface="Arial" charset="0"/>
              </a:rPr>
              <a:t>Great plans are a smart thing…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8000" b="1" dirty="0">
                <a:solidFill>
                  <a:srgbClr val="FFFFFF"/>
                </a:solidFill>
                <a:latin typeface="Arial" charset="0"/>
                <a:cs typeface="Arial" charset="0"/>
              </a:rPr>
              <a:t>Training is </a:t>
            </a: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lang="en-US" sz="13500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	</a:t>
            </a:r>
            <a:r>
              <a:rPr lang="en-US" sz="15500" b="1" i="1" u="sng" dirty="0">
                <a:solidFill>
                  <a:srgbClr val="FFFF00"/>
                </a:solidFill>
                <a:latin typeface="Arial" charset="0"/>
                <a:cs typeface="Arial" charset="0"/>
              </a:rPr>
              <a:t>everything</a:t>
            </a:r>
          </a:p>
        </p:txBody>
      </p:sp>
    </p:spTree>
    <p:extLst>
      <p:ext uri="{BB962C8B-B14F-4D97-AF65-F5344CB8AC3E}">
        <p14:creationId xmlns:p14="http://schemas.microsoft.com/office/powerpoint/2010/main" val="414281517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"/>
            <a:ext cx="12191999" cy="731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955970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3" t="26667" r="27868" b="42353"/>
          <a:stretch/>
        </p:blipFill>
        <p:spPr>
          <a:xfrm>
            <a:off x="0" y="-990601"/>
            <a:ext cx="12192000" cy="5038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75077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871538"/>
          </a:xfrm>
        </p:spPr>
        <p:txBody>
          <a:bodyPr/>
          <a:lstStyle/>
          <a:p>
            <a:pPr eaLnBrk="1" hangingPunct="1"/>
            <a:r>
              <a:rPr lang="en-US" altLang="en-US" sz="4800" b="1" u="sng" dirty="0">
                <a:solidFill>
                  <a:schemeClr val="tx1"/>
                </a:solidFill>
              </a:rPr>
              <a:t>Training is </a:t>
            </a:r>
            <a:r>
              <a:rPr lang="en-US" altLang="en-US" sz="4800" b="1" i="1" u="sng" dirty="0">
                <a:solidFill>
                  <a:schemeClr val="tx1"/>
                </a:solidFill>
              </a:rPr>
              <a:t>Everything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18" y="947738"/>
            <a:ext cx="121920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latin typeface="+mj-lt"/>
              </a:rPr>
              <a:t>737 Canada Fiery Crash Evacuation </a:t>
            </a:r>
            <a:r>
              <a:rPr lang="en-US" sz="11500" b="1" dirty="0">
                <a:solidFill>
                  <a:srgbClr val="FFFF00"/>
                </a:solidFill>
                <a:latin typeface="+mj-lt"/>
              </a:rPr>
              <a:t>No Deaths</a:t>
            </a:r>
          </a:p>
          <a:p>
            <a:pPr eaLnBrk="1" hangingPunct="1">
              <a:buFontTx/>
              <a:buNone/>
              <a:defRPr/>
            </a:pPr>
            <a:endParaRPr lang="en-US" sz="450" b="1" dirty="0">
              <a:latin typeface="+mj-lt"/>
            </a:endParaRPr>
          </a:p>
          <a:p>
            <a:pPr eaLnBrk="1" hangingPunct="1">
              <a:defRPr/>
            </a:pPr>
            <a:r>
              <a:rPr lang="en-US" sz="6000" b="1" dirty="0">
                <a:latin typeface="+mj-lt"/>
              </a:rPr>
              <a:t>737 Greek Fiery Crash</a:t>
            </a:r>
          </a:p>
          <a:p>
            <a:pPr eaLnBrk="1" hangingPunct="1">
              <a:buFontTx/>
              <a:buNone/>
              <a:defRPr/>
            </a:pPr>
            <a:r>
              <a:rPr lang="en-US" sz="4500" b="1" dirty="0">
                <a:latin typeface="+mj-lt"/>
              </a:rPr>
              <a:t>		</a:t>
            </a:r>
            <a:r>
              <a:rPr lang="en-US" sz="9600" b="1" dirty="0">
                <a:latin typeface="+mj-lt"/>
              </a:rPr>
              <a:t>	</a:t>
            </a:r>
            <a:r>
              <a:rPr lang="en-US" sz="11500" b="1" dirty="0">
                <a:solidFill>
                  <a:srgbClr val="FFFF00"/>
                </a:solidFill>
                <a:latin typeface="+mj-lt"/>
              </a:rPr>
              <a:t>55</a:t>
            </a:r>
            <a:r>
              <a:rPr lang="en-US" sz="7200" b="1" dirty="0">
                <a:latin typeface="+mj-lt"/>
              </a:rPr>
              <a:t>/137 </a:t>
            </a:r>
            <a:r>
              <a:rPr lang="en-US" sz="11500" b="1" dirty="0">
                <a:solidFill>
                  <a:srgbClr val="FFFF00"/>
                </a:solidFill>
                <a:latin typeface="+mj-lt"/>
              </a:rPr>
              <a:t>Dead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052" y="4100052"/>
            <a:ext cx="2757948" cy="27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7197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3" descr="https://encrypted-tbn0.gstatic.com/images?q=tbn:ANd9GcRMA6x0PQR98AMcIa8b8oEE-Ta7gj6wZLRntMzzc5cj35YWCsJ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8569354" cy="1008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496" y="4601496"/>
            <a:ext cx="2256503" cy="225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84324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65325" y="0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is </a:t>
            </a:r>
            <a:r>
              <a:rPr lang="en-US" altLang="en-US" b="1" i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</a:p>
        </p:txBody>
      </p:sp>
      <p:sp>
        <p:nvSpPr>
          <p:cNvPr id="1553411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12192000" cy="58674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Difference?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Non-Fatal Crash: 75% were 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</a:t>
            </a: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business 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flyers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Fatalities: Almost 100% were 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96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-time flyers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219" y="11573"/>
            <a:ext cx="2750032" cy="275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83471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chemeClr val="tx1"/>
                </a:solidFill>
              </a:rPr>
              <a:t>Why Train?</a:t>
            </a:r>
          </a:p>
        </p:txBody>
      </p:sp>
      <p:sp>
        <p:nvSpPr>
          <p:cNvPr id="28675" name="Content Placeholder 3"/>
          <p:cNvSpPr>
            <a:spLocks noGrp="1"/>
          </p:cNvSpPr>
          <p:nvPr>
            <p:ph idx="1"/>
          </p:nvPr>
        </p:nvSpPr>
        <p:spPr>
          <a:xfrm>
            <a:off x="347241" y="785150"/>
            <a:ext cx="12192000" cy="607285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sz="11500" b="1" dirty="0">
                <a:latin typeface="+mj-lt"/>
              </a:rPr>
              <a:t>It is the result of </a:t>
            </a:r>
          </a:p>
          <a:p>
            <a:pPr marL="0" indent="0" eaLnBrk="1" hangingPunct="1">
              <a:spcBef>
                <a:spcPts val="1200"/>
              </a:spcBef>
              <a:buNone/>
              <a:defRPr/>
            </a:pPr>
            <a:endParaRPr lang="en-US" sz="7200" b="1" i="1" u="sng" dirty="0">
              <a:solidFill>
                <a:srgbClr val="FFFF00"/>
              </a:solidFill>
              <a:latin typeface="+mj-lt"/>
            </a:endParaRPr>
          </a:p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sz="17500" b="1" i="1" u="sng" dirty="0">
                <a:solidFill>
                  <a:srgbClr val="FFFF00"/>
                </a:solidFill>
                <a:latin typeface="+mj-lt"/>
              </a:rPr>
              <a:t>training.</a:t>
            </a:r>
            <a:endParaRPr lang="en-US" sz="17500" b="1" u="sng" dirty="0">
              <a:solidFill>
                <a:srgbClr val="FFFF00"/>
              </a:solidFill>
              <a:latin typeface="+mj-lt"/>
            </a:endParaRPr>
          </a:p>
          <a:p>
            <a:pPr marL="0" indent="0" eaLnBrk="1" hangingPunct="1">
              <a:defRPr/>
            </a:pPr>
            <a:endParaRPr lang="en-US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67" y="2682977"/>
            <a:ext cx="2758633" cy="275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37240"/>
      </p:ext>
    </p:extLst>
  </p:cSld>
  <p:clrMapOvr>
    <a:masterClrMapping/>
  </p:clrMapOvr>
  <p:transition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1447800" y="0"/>
            <a:ext cx="9220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4876800"/>
            <a:ext cx="8229600" cy="1143000"/>
          </a:xfrm>
        </p:spPr>
        <p:txBody>
          <a:bodyPr/>
          <a:lstStyle/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b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</a:p>
        </p:txBody>
      </p:sp>
    </p:spTree>
    <p:extLst>
      <p:ext uri="{BB962C8B-B14F-4D97-AF65-F5344CB8AC3E}">
        <p14:creationId xmlns:p14="http://schemas.microsoft.com/office/powerpoint/2010/main" val="3161300641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381000"/>
            <a:ext cx="8763000" cy="1143000"/>
          </a:xfrm>
        </p:spPr>
        <p:txBody>
          <a:bodyPr/>
          <a:lstStyle/>
          <a:p>
            <a:pPr algn="l" eaLnBrk="1" hangingPunct="1"/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051560"/>
            <a:ext cx="8915400" cy="579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Mandatory: </a:t>
            </a:r>
          </a:p>
          <a:p>
            <a:pPr marL="350838" indent="-350838" eaLnBrk="1" hangingPunct="1">
              <a:defRPr/>
            </a:pPr>
            <a:r>
              <a:rPr lang="en-US" sz="9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Train </a:t>
            </a:r>
            <a:r>
              <a:rPr lang="en-US" sz="9600" b="1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en-US" sz="9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Personnel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5943601" y="0"/>
            <a:ext cx="47243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182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 Clients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09800" y="1143000"/>
            <a:ext cx="7543800" cy="5791200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H&amp;R Block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Hyatt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MasterCard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Rolls Royce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Subway HQ</a:t>
            </a:r>
          </a:p>
        </p:txBody>
      </p:sp>
    </p:spTree>
    <p:extLst>
      <p:ext uri="{BB962C8B-B14F-4D97-AF65-F5344CB8AC3E}">
        <p14:creationId xmlns:p14="http://schemas.microsoft.com/office/powerpoint/2010/main" val="1111017088"/>
      </p:ext>
    </p:extLst>
  </p:cSld>
  <p:clrMapOvr>
    <a:masterClrMapping/>
  </p:clrMapOvr>
  <p:transition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381000"/>
            <a:ext cx="8763000" cy="1143000"/>
          </a:xfrm>
        </p:spPr>
        <p:txBody>
          <a:bodyPr/>
          <a:lstStyle/>
          <a:p>
            <a:pPr algn="l" eaLnBrk="1" hangingPunct="1"/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051560"/>
            <a:ext cx="8915400" cy="579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Mandatory: </a:t>
            </a:r>
          </a:p>
          <a:p>
            <a:pPr marL="350838" indent="-350838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Train </a:t>
            </a:r>
            <a:r>
              <a:rPr lang="en-US" sz="5400" b="1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Personnel</a:t>
            </a:r>
          </a:p>
          <a:p>
            <a:pPr marL="457200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9600" b="1" dirty="0">
                <a:solidFill>
                  <a:srgbClr val="FFED00"/>
                </a:solidFill>
                <a:latin typeface="Arial" pitchFamily="34" charset="0"/>
                <a:cs typeface="Arial" pitchFamily="34" charset="0"/>
              </a:rPr>
              <a:t>In Classroom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5943601" y="0"/>
            <a:ext cx="47243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915801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381000"/>
            <a:ext cx="8763000" cy="1143000"/>
          </a:xfrm>
        </p:spPr>
        <p:txBody>
          <a:bodyPr/>
          <a:lstStyle/>
          <a:p>
            <a:pPr algn="l" eaLnBrk="1" hangingPunct="1"/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051560"/>
            <a:ext cx="8915400" cy="579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Mandatory: </a:t>
            </a:r>
          </a:p>
          <a:p>
            <a:pPr marL="350838" indent="-350838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Train </a:t>
            </a:r>
            <a:r>
              <a:rPr lang="en-US" sz="5400" b="1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Personnel</a:t>
            </a:r>
          </a:p>
          <a:p>
            <a:pPr marL="457200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 Classroom</a:t>
            </a:r>
          </a:p>
          <a:p>
            <a:pPr marL="457200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8800" b="1" dirty="0">
                <a:solidFill>
                  <a:srgbClr val="FFED00"/>
                </a:solidFill>
                <a:latin typeface="Arial" pitchFamily="34" charset="0"/>
                <a:cs typeface="Arial" pitchFamily="34" charset="0"/>
              </a:rPr>
              <a:t>Annually &amp; At Hire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5943601" y="0"/>
            <a:ext cx="47243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96575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381000"/>
            <a:ext cx="8763000" cy="1143000"/>
          </a:xfrm>
        </p:spPr>
        <p:txBody>
          <a:bodyPr/>
          <a:lstStyle/>
          <a:p>
            <a:pPr algn="l" eaLnBrk="1" hangingPunct="1"/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051560"/>
            <a:ext cx="9144000" cy="579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Mandatory: </a:t>
            </a:r>
          </a:p>
          <a:p>
            <a:pPr marL="350838" indent="-350838"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Train </a:t>
            </a:r>
            <a:r>
              <a:rPr lang="en-US" sz="2400" b="1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Personnel</a:t>
            </a:r>
          </a:p>
          <a:p>
            <a:pPr marL="457200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 Classroom</a:t>
            </a:r>
          </a:p>
          <a:p>
            <a:pPr marL="457200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Annually &amp; At Hire</a:t>
            </a:r>
          </a:p>
          <a:p>
            <a:pPr marL="457200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9600" b="1" dirty="0">
                <a:solidFill>
                  <a:srgbClr val="FFED00"/>
                </a:solidFill>
                <a:latin typeface="Arial" pitchFamily="34" charset="0"/>
                <a:cs typeface="Arial" pitchFamily="34" charset="0"/>
              </a:rPr>
              <a:t>“Qualified” Trainer </a:t>
            </a:r>
            <a:r>
              <a:rPr lang="en-US" sz="4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(by </a:t>
            </a:r>
            <a:r>
              <a:rPr lang="en-US" sz="4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Exp</a:t>
            </a:r>
            <a:r>
              <a:rPr lang="en-US" sz="4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Trng</a:t>
            </a:r>
            <a:r>
              <a:rPr lang="en-US" sz="4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5943601" y="0"/>
            <a:ext cx="47243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161488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6000" b="1" u="sng" dirty="0">
                <a:solidFill>
                  <a:srgbClr val="FFFFFF"/>
                </a:solidFill>
                <a:cs typeface="Arial" panose="020B0604020202020204" pitchFamily="34" charset="0"/>
              </a:rPr>
              <a:t>Training: </a:t>
            </a:r>
            <a:r>
              <a:rPr lang="en-US" altLang="en-US" sz="6000" b="1" u="sng" dirty="0">
                <a:solidFill>
                  <a:srgbClr val="FF0000"/>
                </a:solidFill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-1143000" y="1219200"/>
            <a:ext cx="12725400" cy="5638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FFFFFF"/>
                </a:solidFill>
                <a:cs typeface="Arial" pitchFamily="34" charset="0"/>
              </a:rPr>
              <a:t>Mandatory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Train </a:t>
            </a:r>
            <a:r>
              <a:rPr lang="en-US" sz="5400" b="1" i="1" dirty="0">
                <a:solidFill>
                  <a:srgbClr val="FFFFFF"/>
                </a:solidFill>
                <a:cs typeface="Arial" pitchFamily="34" charset="0"/>
              </a:rPr>
              <a:t>All</a:t>
            </a: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 Employees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In Classroom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Annually &amp; At Hire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“Qualified” Trainer </a:t>
            </a:r>
          </a:p>
          <a:p>
            <a:pPr marL="1538288" eaLnBrk="1" hangingPunct="1">
              <a:buClr>
                <a:srgbClr val="FFFF00"/>
              </a:buClr>
              <a:buNone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    (by Experience, Training)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6922478" y="2971800"/>
            <a:ext cx="526952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611188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2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2036" name="Picture 2" descr="C:\Users\Bo Mitchell\Pictures\911 Consulting\Presentations\NFPA 11 B\IMG_5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200057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-99136"/>
            <a:ext cx="12192000" cy="263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Can Supplement</a:t>
            </a:r>
          </a:p>
        </p:txBody>
      </p:sp>
    </p:spTree>
    <p:extLst>
      <p:ext uri="{BB962C8B-B14F-4D97-AF65-F5344CB8AC3E}">
        <p14:creationId xmlns:p14="http://schemas.microsoft.com/office/powerpoint/2010/main" val="2585321692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319754"/>
            <a:ext cx="12192000" cy="295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Can </a:t>
            </a:r>
            <a:r>
              <a:rPr kumimoji="0" lang="en-US" sz="96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NEVER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Substitute</a:t>
            </a:r>
          </a:p>
        </p:txBody>
      </p:sp>
      <p:sp>
        <p:nvSpPr>
          <p:cNvPr id="4" name="Multiply 3"/>
          <p:cNvSpPr/>
          <p:nvPr/>
        </p:nvSpPr>
        <p:spPr>
          <a:xfrm>
            <a:off x="152400" y="3108887"/>
            <a:ext cx="11563109" cy="358525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ED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4132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3"/>
          <p:cNvSpPr>
            <a:spLocks noGrp="1"/>
          </p:cNvSpPr>
          <p:nvPr>
            <p:ph type="title"/>
          </p:nvPr>
        </p:nvSpPr>
        <p:spPr>
          <a:xfrm>
            <a:off x="-76200" y="0"/>
            <a:ext cx="12268200" cy="6858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5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 Don’t </a:t>
            </a:r>
            <a:r>
              <a:rPr lang="en-US" sz="22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Rise</a:t>
            </a:r>
            <a:r>
              <a:rPr lang="en-US" sz="125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to the Occasion…</a:t>
            </a:r>
            <a:br>
              <a:rPr lang="en-US" sz="8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endParaRPr lang="en-US" sz="8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09445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25347" name="irc_mi" descr="http://channelwtf.com/wp-content/uploads/2013/09/A-good-day-to-die-hard-bruce-willis-wall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110266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3"/>
          <p:cNvSpPr>
            <a:spLocks noGrp="1"/>
          </p:cNvSpPr>
          <p:nvPr>
            <p:ph type="title"/>
          </p:nvPr>
        </p:nvSpPr>
        <p:spPr>
          <a:xfrm>
            <a:off x="-152400" y="0"/>
            <a:ext cx="12344400" cy="6858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 Don’t Rise to the Occasion.</a:t>
            </a:r>
            <a:br>
              <a:rPr lang="en-US" sz="8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9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 </a:t>
            </a:r>
            <a:r>
              <a:rPr lang="en-US" sz="20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Sink</a:t>
            </a:r>
            <a:r>
              <a:rPr lang="en-US" sz="9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to Our Level of  Our Training</a:t>
            </a:r>
          </a:p>
        </p:txBody>
      </p:sp>
    </p:spTree>
    <p:extLst>
      <p:ext uri="{BB962C8B-B14F-4D97-AF65-F5344CB8AC3E}">
        <p14:creationId xmlns:p14="http://schemas.microsoft.com/office/powerpoint/2010/main" val="3114920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1"/>
            <a:ext cx="8229600" cy="1020763"/>
          </a:xfrm>
        </p:spPr>
        <p:txBody>
          <a:bodyPr/>
          <a:lstStyle/>
          <a:p>
            <a:pPr eaLnBrk="1" hangingPunct="1"/>
            <a:r>
              <a:rPr lang="en-US" altLang="en-US" sz="4800" b="1" u="sng" dirty="0">
                <a:solidFill>
                  <a:srgbClr val="FFFFFF"/>
                </a:solidFill>
                <a:cs typeface="Arial" panose="020B0604020202020204" pitchFamily="34" charset="0"/>
              </a:rPr>
              <a:t>911 Consulting Clients</a:t>
            </a:r>
            <a:br>
              <a:rPr lang="en-US" altLang="en-US" sz="4800" b="1" u="sng" dirty="0">
                <a:solidFill>
                  <a:srgbClr val="FFFFFF"/>
                </a:solidFill>
                <a:cs typeface="Arial" panose="020B0604020202020204" pitchFamily="34" charset="0"/>
              </a:rPr>
            </a:br>
            <a:br>
              <a:rPr lang="en-US" altLang="en-US" sz="4800" b="1" u="sng" dirty="0">
                <a:solidFill>
                  <a:srgbClr val="FFFFFF"/>
                </a:solidFill>
                <a:cs typeface="Arial" panose="020B0604020202020204" pitchFamily="34" charset="0"/>
              </a:rPr>
            </a:br>
            <a:endParaRPr lang="en-US" altLang="en-US" sz="48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24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468880" y="762001"/>
            <a:ext cx="12192000" cy="5638800"/>
          </a:xfrm>
        </p:spPr>
        <p:txBody>
          <a:bodyPr/>
          <a:lstStyle/>
          <a:p>
            <a:pPr eaLnBrk="1" hangingPunct="1">
              <a:buClr>
                <a:srgbClr val="FFFFFF"/>
              </a:buClr>
            </a:pPr>
            <a:r>
              <a:rPr lang="en-US" altLang="en-US" sz="13500" b="1" dirty="0">
                <a:solidFill>
                  <a:srgbClr val="FFFF00"/>
                </a:solidFill>
                <a:cs typeface="Arial" panose="020B0604020202020204" pitchFamily="34" charset="0"/>
              </a:rPr>
              <a:t>26</a:t>
            </a:r>
            <a:r>
              <a:rPr lang="en-US" altLang="en-US" sz="9600" b="1" dirty="0">
                <a:solidFill>
                  <a:srgbClr val="FFFFFF"/>
                </a:solidFill>
                <a:cs typeface="Arial" panose="020B0604020202020204" pitchFamily="34" charset="0"/>
              </a:rPr>
              <a:t> K-12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13500" b="1" dirty="0">
                <a:solidFill>
                  <a:srgbClr val="FFFF00"/>
                </a:solidFill>
                <a:cs typeface="Arial" panose="020B0604020202020204" pitchFamily="34" charset="0"/>
              </a:rPr>
              <a:t>5</a:t>
            </a:r>
            <a:r>
              <a:rPr lang="en-US" altLang="en-US" sz="9600" b="1" dirty="0">
                <a:solidFill>
                  <a:srgbClr val="FFFFFF"/>
                </a:solidFill>
                <a:cs typeface="Arial" panose="020B0604020202020204" pitchFamily="34" charset="0"/>
              </a:rPr>
              <a:t> Colleges + Universities</a:t>
            </a:r>
          </a:p>
          <a:p>
            <a:pPr lvl="2" algn="ctr" eaLnBrk="1" hangingPunct="1">
              <a:buFont typeface="Wingdings" panose="05000000000000000000" pitchFamily="2" charset="2"/>
              <a:buNone/>
            </a:pPr>
            <a:endParaRPr lang="en-US" altLang="en-US" sz="4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431248"/>
      </p:ext>
    </p:extLst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121920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00"/>
                </a:solidFill>
                <a:latin typeface="Arial Black" panose="020B0A04020102020204" pitchFamily="34" charset="0"/>
              </a:rPr>
              <a:t>911 Consulting</a:t>
            </a:r>
            <a:r>
              <a:rPr lang="en-US" altLang="en-US" b="1" u="sng" dirty="0">
                <a:solidFill>
                  <a:schemeClr val="tx1"/>
                </a:solidFill>
              </a:rPr>
              <a:t> Training Promise</a:t>
            </a:r>
          </a:p>
        </p:txBody>
      </p:sp>
      <p:sp>
        <p:nvSpPr>
          <p:cNvPr id="64614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8800" b="1" dirty="0"/>
              <a:t>You Give Me </a:t>
            </a:r>
          </a:p>
          <a:p>
            <a:pPr marL="0" indent="0" algn="ctr">
              <a:buNone/>
            </a:pPr>
            <a:r>
              <a:rPr lang="en-US" altLang="en-US" sz="8800" b="1" dirty="0">
                <a:solidFill>
                  <a:srgbClr val="FFFFFF"/>
                </a:solidFill>
              </a:rPr>
              <a:t>Your </a:t>
            </a:r>
            <a:r>
              <a:rPr lang="en-US" altLang="en-US" sz="8800" b="1" dirty="0" err="1">
                <a:solidFill>
                  <a:srgbClr val="FFFFFF"/>
                </a:solidFill>
              </a:rPr>
              <a:t>Emps</a:t>
            </a:r>
            <a:r>
              <a:rPr lang="en-US" altLang="en-US" sz="8800" b="1" dirty="0">
                <a:solidFill>
                  <a:srgbClr val="FFFFFF"/>
                </a:solidFill>
              </a:rPr>
              <a:t> </a:t>
            </a:r>
            <a:r>
              <a:rPr lang="en-US" altLang="en-US" sz="8800" b="1" dirty="0"/>
              <a:t>2hrs </a:t>
            </a:r>
            <a:r>
              <a:rPr lang="en-US" altLang="en-US" sz="16500" b="1" dirty="0">
                <a:solidFill>
                  <a:srgbClr val="FFFF00"/>
                </a:solidFill>
              </a:rPr>
              <a:t>Annually</a:t>
            </a:r>
          </a:p>
        </p:txBody>
      </p:sp>
    </p:spTree>
    <p:extLst>
      <p:ext uri="{BB962C8B-B14F-4D97-AF65-F5344CB8AC3E}">
        <p14:creationId xmlns:p14="http://schemas.microsoft.com/office/powerpoint/2010/main" val="570908842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121920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00"/>
                </a:solidFill>
                <a:latin typeface="Arial Black" panose="020B0A04020102020204" pitchFamily="34" charset="0"/>
              </a:rPr>
              <a:t>911 Consulting</a:t>
            </a:r>
            <a:r>
              <a:rPr lang="en-US" altLang="en-US" b="1" u="sng" dirty="0">
                <a:solidFill>
                  <a:schemeClr val="tx1"/>
                </a:solidFill>
              </a:rPr>
              <a:t> Training Promise</a:t>
            </a:r>
          </a:p>
        </p:txBody>
      </p:sp>
      <p:sp>
        <p:nvSpPr>
          <p:cNvPr id="64614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8800" b="1" dirty="0"/>
              <a:t>I’ll Give You Back Your </a:t>
            </a:r>
            <a:r>
              <a:rPr lang="en-US" altLang="en-US" sz="8800" b="1" dirty="0" err="1"/>
              <a:t>Emps</a:t>
            </a:r>
            <a:r>
              <a:rPr lang="en-US" altLang="en-US" sz="8800" b="1" dirty="0"/>
              <a:t> </a:t>
            </a:r>
            <a:r>
              <a:rPr lang="en-US" altLang="en-US" sz="16500" b="1" dirty="0">
                <a:solidFill>
                  <a:srgbClr val="FFFF00"/>
                </a:solidFill>
              </a:rPr>
              <a:t>Confident</a:t>
            </a:r>
          </a:p>
        </p:txBody>
      </p:sp>
    </p:spTree>
    <p:extLst>
      <p:ext uri="{BB962C8B-B14F-4D97-AF65-F5344CB8AC3E}">
        <p14:creationId xmlns:p14="http://schemas.microsoft.com/office/powerpoint/2010/main" val="3369400505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/>
          <p:cNvSpPr>
            <a:spLocks noGrp="1"/>
          </p:cNvSpPr>
          <p:nvPr>
            <p:ph type="title"/>
          </p:nvPr>
        </p:nvSpPr>
        <p:spPr>
          <a:xfrm>
            <a:off x="3009900" y="1"/>
            <a:ext cx="6172200" cy="854869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National Research</a:t>
            </a:r>
          </a:p>
        </p:txBody>
      </p:sp>
      <p:sp>
        <p:nvSpPr>
          <p:cNvPr id="199683" name="Content Placeholder 2"/>
          <p:cNvSpPr>
            <a:spLocks noGrp="1"/>
          </p:cNvSpPr>
          <p:nvPr>
            <p:ph idx="1"/>
          </p:nvPr>
        </p:nvSpPr>
        <p:spPr>
          <a:xfrm>
            <a:off x="1524000" y="854870"/>
            <a:ext cx="9144000" cy="6003131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Arial" charset="0"/>
              <a:buNone/>
            </a:pPr>
            <a:r>
              <a:rPr lang="en-US" sz="30000" dirty="0">
                <a:solidFill>
                  <a:srgbClr val="FFFF00"/>
                </a:solidFill>
                <a:latin typeface="Arial" charset="0"/>
                <a:cs typeface="Arial" charset="0"/>
              </a:rPr>
              <a:t>85%</a:t>
            </a:r>
          </a:p>
          <a:p>
            <a:pPr algn="ctr" eaLnBrk="1" hangingPunct="1">
              <a:buFont typeface="Arial" charset="0"/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Safety: </a:t>
            </a:r>
          </a:p>
          <a:p>
            <a:pPr algn="ctr" eaLnBrk="1" hangingPunct="1">
              <a:buFont typeface="Arial" charset="0"/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MOST Important </a:t>
            </a:r>
          </a:p>
          <a:p>
            <a:pPr algn="ctr" eaLnBrk="1" hangingPunct="1">
              <a:buFont typeface="Arial" charset="0"/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Issue at Work</a:t>
            </a:r>
          </a:p>
        </p:txBody>
      </p:sp>
    </p:spTree>
    <p:extLst>
      <p:ext uri="{BB962C8B-B14F-4D97-AF65-F5344CB8AC3E}">
        <p14:creationId xmlns:p14="http://schemas.microsoft.com/office/powerpoint/2010/main" val="3737933364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Research</a:t>
            </a:r>
          </a:p>
        </p:txBody>
      </p:sp>
      <p:sp>
        <p:nvSpPr>
          <p:cNvPr id="527363" name="Content Placeholder 2"/>
          <p:cNvSpPr>
            <a:spLocks noGrp="1"/>
          </p:cNvSpPr>
          <p:nvPr>
            <p:ph idx="1"/>
          </p:nvPr>
        </p:nvSpPr>
        <p:spPr>
          <a:xfrm>
            <a:off x="1524000" y="914400"/>
            <a:ext cx="9144000" cy="5943600"/>
          </a:xfrm>
        </p:spPr>
        <p:txBody>
          <a:bodyPr/>
          <a:lstStyle/>
          <a:p>
            <a:pPr eaLnBrk="1" hangingPunct="1"/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</a:p>
          <a:p>
            <a:pPr eaLnBrk="1" hangingPunct="1"/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Safety: MOST Important Issue at Work</a:t>
            </a:r>
          </a:p>
          <a:p>
            <a:pPr eaLnBrk="1" hangingPunct="1"/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Imp than: </a:t>
            </a:r>
          </a:p>
          <a:p>
            <a:pPr marL="2686050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Wages</a:t>
            </a:r>
          </a:p>
          <a:p>
            <a:pPr marL="2686050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</a:p>
          <a:p>
            <a:pPr marL="2686050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Sick Days</a:t>
            </a:r>
          </a:p>
          <a:p>
            <a:pPr marL="2686050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Overtime</a:t>
            </a:r>
          </a:p>
          <a:p>
            <a:pPr marL="2686050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</a:t>
            </a:r>
          </a:p>
        </p:txBody>
      </p:sp>
    </p:spTree>
    <p:extLst>
      <p:ext uri="{BB962C8B-B14F-4D97-AF65-F5344CB8AC3E}">
        <p14:creationId xmlns:p14="http://schemas.microsoft.com/office/powerpoint/2010/main" val="1905314345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530435" name="Content Placeholder 2"/>
          <p:cNvSpPr>
            <a:spLocks noGrp="1"/>
          </p:cNvSpPr>
          <p:nvPr>
            <p:ph idx="1"/>
          </p:nvPr>
        </p:nvSpPr>
        <p:spPr>
          <a:xfrm>
            <a:off x="2133600" y="1143000"/>
            <a:ext cx="9144000" cy="5715000"/>
          </a:xfrm>
        </p:spPr>
        <p:txBody>
          <a:bodyPr/>
          <a:lstStyle/>
          <a:p>
            <a:r>
              <a:rPr lang="en-US" altLang="en-US" sz="12000" b="1" dirty="0">
                <a:solidFill>
                  <a:srgbClr val="FFFFFF"/>
                </a:solidFill>
                <a:cs typeface="Arial" panose="020B0604020202020204" pitchFamily="34" charset="0"/>
              </a:rPr>
              <a:t>Trained </a:t>
            </a:r>
            <a:r>
              <a:rPr lang="en-US" altLang="en-US" sz="17500" b="1" dirty="0">
                <a:solidFill>
                  <a:srgbClr val="FFFF00"/>
                </a:solidFill>
                <a:cs typeface="Arial" panose="020B0604020202020204" pitchFamily="34" charset="0"/>
              </a:rPr>
              <a:t>33,000</a:t>
            </a:r>
            <a:r>
              <a:rPr lang="en-US" altLang="en-US" sz="120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cs typeface="Arial" panose="020B0604020202020204" pitchFamily="34" charset="0"/>
              </a:rPr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25958988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62819" name="Content Placeholder 2"/>
          <p:cNvSpPr>
            <a:spLocks noGrp="1"/>
          </p:cNvSpPr>
          <p:nvPr>
            <p:ph idx="1"/>
          </p:nvPr>
        </p:nvSpPr>
        <p:spPr>
          <a:xfrm>
            <a:off x="1524000" y="990601"/>
            <a:ext cx="91440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Trained 33,000 Employees</a:t>
            </a:r>
          </a:p>
          <a:p>
            <a:pPr>
              <a:buFont typeface="Arial" charset="0"/>
              <a:buChar char="•"/>
              <a:defRPr/>
            </a:pPr>
            <a:r>
              <a:rPr lang="en-US" sz="20000" b="1" dirty="0">
                <a:solidFill>
                  <a:srgbClr val="FFFF00"/>
                </a:solidFill>
                <a:latin typeface="Arial" charset="0"/>
                <a:cs typeface="Arial" charset="0"/>
              </a:rPr>
              <a:t>98.5% </a:t>
            </a:r>
          </a:p>
          <a:p>
            <a:pPr marL="0" indent="0">
              <a:buNone/>
              <a:defRPr/>
            </a:pPr>
            <a:r>
              <a:rPr lang="en-US" sz="10000" b="1" dirty="0">
                <a:solidFill>
                  <a:srgbClr val="FFFFFF"/>
                </a:solidFill>
                <a:latin typeface="Arial" charset="0"/>
                <a:cs typeface="Arial" charset="0"/>
              </a:rPr>
              <a:t>   Confident</a:t>
            </a:r>
          </a:p>
        </p:txBody>
      </p:sp>
    </p:spTree>
    <p:extLst>
      <p:ext uri="{BB962C8B-B14F-4D97-AF65-F5344CB8AC3E}">
        <p14:creationId xmlns:p14="http://schemas.microsoft.com/office/powerpoint/2010/main" val="1841737672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Title 1"/>
          <p:cNvSpPr>
            <a:spLocks noGrp="1"/>
          </p:cNvSpPr>
          <p:nvPr>
            <p:ph type="title"/>
          </p:nvPr>
        </p:nvSpPr>
        <p:spPr>
          <a:xfrm>
            <a:off x="2011680" y="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248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12192000" cy="5562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It All About </a:t>
            </a:r>
            <a:r>
              <a:rPr lang="en-US" altLang="en-US" sz="20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3638405318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Title 1"/>
          <p:cNvSpPr>
            <a:spLocks noGrp="1"/>
          </p:cNvSpPr>
          <p:nvPr>
            <p:ph type="title"/>
          </p:nvPr>
        </p:nvSpPr>
        <p:spPr>
          <a:xfrm>
            <a:off x="2011680" y="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248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12192000" cy="5562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“Scary” </a:t>
            </a:r>
            <a:r>
              <a:rPr lang="en-US" alt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</a:t>
            </a: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537315148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3507" name="Content Placeholder 2"/>
          <p:cNvSpPr>
            <a:spLocks noGrp="1"/>
          </p:cNvSpPr>
          <p:nvPr>
            <p:ph idx="1"/>
          </p:nvPr>
        </p:nvSpPr>
        <p:spPr>
          <a:xfrm>
            <a:off x="0" y="1035425"/>
            <a:ext cx="12192000" cy="5822576"/>
          </a:xfrm>
        </p:spPr>
        <p:txBody>
          <a:bodyPr/>
          <a:lstStyle/>
          <a:p>
            <a:pPr marL="0" indent="0">
              <a:buNone/>
            </a:pP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Everyone </a:t>
            </a:r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Comfortable</a:t>
            </a:r>
          </a:p>
        </p:txBody>
      </p:sp>
    </p:spTree>
    <p:extLst>
      <p:ext uri="{BB962C8B-B14F-4D97-AF65-F5344CB8AC3E}">
        <p14:creationId xmlns:p14="http://schemas.microsoft.com/office/powerpoint/2010/main" val="2152267871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4531" name="Content Placeholder 2"/>
          <p:cNvSpPr>
            <a:spLocks noGrp="1"/>
          </p:cNvSpPr>
          <p:nvPr>
            <p:ph idx="1"/>
          </p:nvPr>
        </p:nvSpPr>
        <p:spPr>
          <a:xfrm>
            <a:off x="0" y="1129553"/>
            <a:ext cx="121920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Empowered</a:t>
            </a:r>
            <a:r>
              <a:rPr lang="en-US" altLang="en-US" sz="145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3959676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426720"/>
            <a:ext cx="12192000" cy="7284720"/>
          </a:xfrm>
        </p:spPr>
        <p:txBody>
          <a:bodyPr>
            <a:noAutofit/>
          </a:bodyPr>
          <a:lstStyle/>
          <a:p>
            <a:pPr algn="ctr"/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br>
              <a:rPr 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Gaps </a:t>
            </a:r>
            <a:br>
              <a:rPr lang="en-US" sz="9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Plans:</a:t>
            </a:r>
            <a:br>
              <a:rPr lang="en-US" sz="11000" i="1" dirty="0">
                <a:solidFill>
                  <a:srgbClr val="FFFF00"/>
                </a:solidFill>
              </a:rPr>
            </a:br>
            <a:r>
              <a:rPr lang="en-US" sz="11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Fill Them</a:t>
            </a:r>
            <a:br>
              <a:rPr lang="en-US" sz="9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BEB48-65EA-40F7-967D-67F27F8E4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0" y="0"/>
            <a:ext cx="3273642" cy="2712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9F4E1-D820-40DA-AE59-D3ABA3DE2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8918360" y="0"/>
            <a:ext cx="3273642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32676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5000" b="1" dirty="0">
                <a:solidFill>
                  <a:srgbClr val="FFFF00"/>
                </a:solidFill>
              </a:rPr>
              <a:t>Getting Employees to Training</a:t>
            </a:r>
          </a:p>
        </p:txBody>
      </p:sp>
    </p:spTree>
    <p:extLst>
      <p:ext uri="{BB962C8B-B14F-4D97-AF65-F5344CB8AC3E}">
        <p14:creationId xmlns:p14="http://schemas.microsoft.com/office/powerpoint/2010/main" val="3115358597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5000" b="1" dirty="0">
                <a:solidFill>
                  <a:srgbClr val="FFFF00"/>
                </a:solidFill>
              </a:rPr>
              <a:t>Like </a:t>
            </a:r>
            <a:br>
              <a:rPr lang="en-US" sz="15000" b="1" dirty="0">
                <a:solidFill>
                  <a:srgbClr val="FFFF00"/>
                </a:solidFill>
              </a:rPr>
            </a:br>
            <a:r>
              <a:rPr lang="en-US" sz="15000" b="1" dirty="0">
                <a:solidFill>
                  <a:srgbClr val="FFFF00"/>
                </a:solidFill>
              </a:rPr>
              <a:t>Herding </a:t>
            </a:r>
            <a:br>
              <a:rPr lang="en-US" sz="15000" b="1" dirty="0">
                <a:solidFill>
                  <a:srgbClr val="FFFF00"/>
                </a:solidFill>
              </a:rPr>
            </a:br>
            <a:r>
              <a:rPr lang="en-US" sz="15000" b="1" dirty="0">
                <a:solidFill>
                  <a:srgbClr val="FFFF00"/>
                </a:solidFill>
              </a:rPr>
              <a:t>Cats</a:t>
            </a:r>
          </a:p>
        </p:txBody>
      </p:sp>
      <p:sp>
        <p:nvSpPr>
          <p:cNvPr id="5" name="Rectangle 4"/>
          <p:cNvSpPr/>
          <p:nvPr/>
        </p:nvSpPr>
        <p:spPr>
          <a:xfrm>
            <a:off x="9392575" y="5726097"/>
            <a:ext cx="2630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  </a:t>
            </a:r>
          </a:p>
        </p:txBody>
      </p:sp>
    </p:spTree>
    <p:extLst>
      <p:ext uri="{BB962C8B-B14F-4D97-AF65-F5344CB8AC3E}">
        <p14:creationId xmlns:p14="http://schemas.microsoft.com/office/powerpoint/2010/main" val="1881152531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t_Herding_Hi_Res_308 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1016" y="-1266092"/>
            <a:ext cx="12403015" cy="92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3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19976994">
            <a:off x="2667000" y="1278078"/>
            <a:ext cx="6858000" cy="5143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800" b="1" i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What Do </a:t>
            </a:r>
            <a:r>
              <a:rPr lang="en-US" sz="8800" b="1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</a:t>
            </a:r>
            <a:r>
              <a:rPr lang="en-US" sz="8800" b="1" i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Do</a:t>
            </a:r>
            <a:br>
              <a:rPr lang="en-US" sz="8800" b="1" i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8800" b="1" i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Right </a:t>
            </a:r>
            <a:r>
              <a:rPr lang="en-US" sz="8800" b="1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3558987815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29059" name="Picture 2" descr="C:\Users\Bo Mitchell\Documents\911 Consulting\Images\WPV\handgun workpl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1458912" y="1155700"/>
            <a:ext cx="9209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12000" b="1" i="0" kern="0" dirty="0">
                <a:solidFill>
                  <a:srgbClr val="F907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Workplace</a:t>
            </a:r>
            <a:br>
              <a:rPr lang="en-US" altLang="en-US" sz="12000" b="1" i="0" kern="0" dirty="0">
                <a:solidFill>
                  <a:srgbClr val="F907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altLang="en-US" sz="12000" b="1" i="0" kern="0" dirty="0">
                <a:solidFill>
                  <a:srgbClr val="F907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Violence</a:t>
            </a:r>
          </a:p>
        </p:txBody>
      </p:sp>
    </p:spTree>
    <p:extLst>
      <p:ext uri="{BB962C8B-B14F-4D97-AF65-F5344CB8AC3E}">
        <p14:creationId xmlns:p14="http://schemas.microsoft.com/office/powerpoint/2010/main" val="2483730501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Content Placeholder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5000" b="1" dirty="0">
                <a:solidFill>
                  <a:srgbClr val="FFFF00"/>
                </a:solidFill>
              </a:rPr>
              <a:t>18x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altLang="en-US" b="1" dirty="0">
                <a:solidFill>
                  <a:srgbClr val="FFFFFF"/>
                </a:solidFill>
              </a:rPr>
              <a:t>More Likely to Have </a:t>
            </a:r>
          </a:p>
          <a:p>
            <a:pPr marL="0" indent="0" algn="ctr">
              <a:buNone/>
            </a:pPr>
            <a:r>
              <a:rPr lang="en-US" altLang="en-US" sz="5400" b="1" dirty="0">
                <a:solidFill>
                  <a:srgbClr val="FFFFFF"/>
                </a:solidFill>
              </a:rPr>
              <a:t>Violence than a Fire </a:t>
            </a:r>
          </a:p>
          <a:p>
            <a:pPr marL="0" indent="0" algn="ctr">
              <a:buNone/>
            </a:pPr>
            <a:r>
              <a:rPr lang="en-US" altLang="en-US" sz="4800" b="1" dirty="0">
                <a:solidFill>
                  <a:srgbClr val="FFFFFF"/>
                </a:solidFill>
              </a:rPr>
              <a:t>at Work</a:t>
            </a:r>
          </a:p>
          <a:p>
            <a:pPr marL="0" indent="0" algn="ctr">
              <a:buNone/>
            </a:pPr>
            <a:endParaRPr lang="en-US" altLang="en-US" sz="2400" b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altLang="en-US" sz="2000" b="1" dirty="0">
                <a:solidFill>
                  <a:srgbClr val="FFFFFF"/>
                </a:solidFill>
              </a:rPr>
              <a:t>DOJ &amp; NFPA</a:t>
            </a:r>
          </a:p>
        </p:txBody>
      </p:sp>
      <p:pic>
        <p:nvPicPr>
          <p:cNvPr id="3" name="Picture 4" descr="Image result for image DOJ 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0"/>
            <a:ext cx="2667001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1" y="0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86089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3"/>
            <a:ext cx="8229600" cy="868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Threats</a:t>
            </a:r>
            <a:br>
              <a:rPr lang="en-US" sz="3200" b="1" u="sng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endParaRPr lang="en-US" sz="4000" b="1" u="sng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2"/>
            <a:ext cx="12192000" cy="5867398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32400" b="1" dirty="0">
                <a:solidFill>
                  <a:srgbClr val="FFFF00"/>
                </a:solidFill>
                <a:latin typeface="Arial" charset="0"/>
                <a:cs typeface="Arial" charset="0"/>
              </a:rPr>
              <a:t>2</a:t>
            </a:r>
            <a:r>
              <a:rPr lang="en-US" sz="9600" b="1" dirty="0">
                <a:solidFill>
                  <a:srgbClr val="FFFFFF"/>
                </a:solidFill>
                <a:latin typeface="Arial" charset="0"/>
                <a:cs typeface="Arial" charset="0"/>
              </a:rPr>
              <a:t> million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5400" b="1" dirty="0">
                <a:solidFill>
                  <a:srgbClr val="FFFFFF"/>
                </a:solidFill>
                <a:latin typeface="Arial" charset="0"/>
                <a:cs typeface="Arial" charset="0"/>
              </a:rPr>
              <a:t>Workplace Violence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5400" b="1" dirty="0">
                <a:solidFill>
                  <a:srgbClr val="FFFF00"/>
                </a:solidFill>
                <a:latin typeface="Arial" charset="0"/>
                <a:cs typeface="Arial" charset="0"/>
              </a:rPr>
              <a:t>Annually</a:t>
            </a: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DOJ</a:t>
            </a:r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9" y="4190999"/>
            <a:ext cx="2667001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030184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3"/>
            <a:ext cx="8229600" cy="715963"/>
          </a:xfrm>
        </p:spPr>
        <p:txBody>
          <a:bodyPr/>
          <a:lstStyle/>
          <a:p>
            <a:pPr eaLnBrk="1" hangingPunct="1"/>
            <a:r>
              <a:rPr lang="en-US" sz="4000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Threats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914400"/>
            <a:ext cx="9144000" cy="57912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Arial" charset="0"/>
                <a:cs typeface="Arial" charset="0"/>
              </a:rPr>
              <a:t>2 People Murdered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60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Every Day:</a:t>
            </a:r>
          </a:p>
          <a:p>
            <a:pPr algn="ctr"/>
            <a:r>
              <a:rPr lang="en-US" sz="9600" b="1" dirty="0">
                <a:solidFill>
                  <a:srgbClr val="FFFFFF"/>
                </a:solidFill>
                <a:latin typeface="Arial" charset="0"/>
                <a:cs typeface="Arial" charset="0"/>
              </a:rPr>
              <a:t>26 Rapes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96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Every Hour</a:t>
            </a:r>
            <a:r>
              <a:rPr lang="en-US" sz="96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en-US" sz="7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1200" b="1" dirty="0">
                <a:solidFill>
                  <a:srgbClr val="FFFFFF"/>
                </a:solidFill>
                <a:latin typeface="Arial" charset="0"/>
                <a:cs typeface="Arial" charset="0"/>
              </a:rPr>
              <a:t>DOJ</a:t>
            </a:r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9" y="4190999"/>
            <a:ext cx="2667001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24090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en-US" altLang="en-US" b="1" u="sng">
                <a:solidFill>
                  <a:schemeClr val="tx1"/>
                </a:solidFill>
              </a:rPr>
              <a:t>Facts: WPV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466947" name="Content Placeholder 2"/>
          <p:cNvSpPr>
            <a:spLocks noGrp="1"/>
          </p:cNvSpPr>
          <p:nvPr>
            <p:ph idx="1"/>
          </p:nvPr>
        </p:nvSpPr>
        <p:spPr>
          <a:xfrm>
            <a:off x="2209800" y="1295400"/>
            <a:ext cx="7772400" cy="4953000"/>
          </a:xfrm>
        </p:spPr>
        <p:txBody>
          <a:bodyPr/>
          <a:lstStyle/>
          <a:p>
            <a:r>
              <a:rPr lang="en-US" altLang="en-US" sz="4400" b="1" dirty="0">
                <a:cs typeface="Arial" panose="020B0604020202020204" pitchFamily="34" charset="0"/>
              </a:rPr>
              <a:t>2 people murdered/</a:t>
            </a:r>
            <a:r>
              <a:rPr lang="en-US" altLang="en-US" sz="4400" b="1" i="1" u="sng" dirty="0">
                <a:cs typeface="Arial" panose="020B0604020202020204" pitchFamily="34" charset="0"/>
              </a:rPr>
              <a:t>day</a:t>
            </a:r>
            <a:r>
              <a:rPr lang="en-US" altLang="en-US" sz="4400" b="1" u="sng" dirty="0">
                <a:cs typeface="Arial" panose="020B0604020202020204" pitchFamily="34" charset="0"/>
              </a:rPr>
              <a:t>!</a:t>
            </a:r>
          </a:p>
          <a:p>
            <a:r>
              <a:rPr lang="en-US" altLang="en-US" sz="4400" b="1" dirty="0">
                <a:cs typeface="Arial" panose="020B0604020202020204" pitchFamily="34" charset="0"/>
              </a:rPr>
              <a:t>Every </a:t>
            </a:r>
            <a:r>
              <a:rPr lang="en-US" altLang="en-US" sz="4400" b="1" i="1" u="sng" dirty="0">
                <a:cs typeface="Arial" panose="020B0604020202020204" pitchFamily="34" charset="0"/>
              </a:rPr>
              <a:t>hour</a:t>
            </a:r>
            <a:r>
              <a:rPr lang="en-US" altLang="en-US" sz="4400" b="1" u="sng" dirty="0">
                <a:cs typeface="Arial" panose="020B0604020202020204" pitchFamily="34" charset="0"/>
              </a:rPr>
              <a:t>:</a:t>
            </a:r>
          </a:p>
          <a:p>
            <a:pPr lvl="3"/>
            <a:r>
              <a:rPr lang="en-US" altLang="en-US" sz="4000" b="1" dirty="0">
                <a:cs typeface="Arial" panose="020B0604020202020204" pitchFamily="34" charset="0"/>
              </a:rPr>
              <a:t>26 rapes </a:t>
            </a:r>
          </a:p>
          <a:p>
            <a:pPr lvl="3"/>
            <a:r>
              <a:rPr lang="en-US" altLang="en-US" sz="4000" b="1" dirty="0">
                <a:solidFill>
                  <a:schemeClr val="tx2"/>
                </a:solidFill>
                <a:cs typeface="Arial" panose="020B0604020202020204" pitchFamily="34" charset="0"/>
              </a:rPr>
              <a:t>44 robberies </a:t>
            </a:r>
          </a:p>
          <a:p>
            <a:pPr lvl="3"/>
            <a:r>
              <a:rPr lang="en-US" altLang="en-US" sz="4000" b="1" dirty="0">
                <a:solidFill>
                  <a:schemeClr val="tx2"/>
                </a:solidFill>
                <a:cs typeface="Arial" panose="020B0604020202020204" pitchFamily="34" charset="0"/>
              </a:rPr>
              <a:t>207 aggravated assaults </a:t>
            </a:r>
          </a:p>
          <a:p>
            <a:pPr lvl="3"/>
            <a:r>
              <a:rPr lang="en-US" altLang="en-US" sz="4000" b="1" dirty="0">
                <a:solidFill>
                  <a:schemeClr val="tx2"/>
                </a:solidFill>
                <a:cs typeface="Arial" panose="020B0604020202020204" pitchFamily="34" charset="0"/>
              </a:rPr>
              <a:t>938 simple assaults</a:t>
            </a:r>
          </a:p>
          <a:p>
            <a:pPr lvl="3"/>
            <a:r>
              <a:rPr lang="en-US" altLang="en-US" sz="4000" b="1" dirty="0">
                <a:solidFill>
                  <a:schemeClr val="tx2"/>
                </a:solidFill>
                <a:cs typeface="Arial" panose="020B0604020202020204" pitchFamily="34" charset="0"/>
              </a:rPr>
              <a:t>3,125 threats. </a:t>
            </a:r>
          </a:p>
          <a:p>
            <a:endParaRPr lang="en-US" altLang="en-US" dirty="0"/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9" y="4190999"/>
            <a:ext cx="2667001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934420"/>
      </p:ext>
    </p:extLst>
  </p:cSld>
  <p:clrMapOvr>
    <a:masterClrMapping/>
  </p:clrMapOvr>
  <p:transition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School shoo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252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598112768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1"/>
          <p:cNvSpPr>
            <a:spLocks noGrp="1"/>
          </p:cNvSpPr>
          <p:nvPr>
            <p:ph type="title"/>
          </p:nvPr>
        </p:nvSpPr>
        <p:spPr>
          <a:xfrm>
            <a:off x="-365760" y="350520"/>
            <a:ext cx="12192000" cy="6858000"/>
          </a:xfrm>
        </p:spPr>
        <p:txBody>
          <a:bodyPr/>
          <a:lstStyle/>
          <a:p>
            <a:endParaRPr lang="en-US" altLang="en-US" sz="20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013" y="0"/>
            <a:ext cx="13357013" cy="751332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540240" cy="271272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0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Active</a:t>
            </a:r>
          </a:p>
          <a:p>
            <a:pPr marL="0" indent="0">
              <a:buNone/>
            </a:pPr>
            <a:r>
              <a:rPr lang="en-US" altLang="en-US" sz="10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Shooter</a:t>
            </a:r>
          </a:p>
        </p:txBody>
      </p:sp>
    </p:spTree>
    <p:extLst>
      <p:ext uri="{BB962C8B-B14F-4D97-AF65-F5344CB8AC3E}">
        <p14:creationId xmlns:p14="http://schemas.microsoft.com/office/powerpoint/2010/main" val="3156359761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altLang="en-US" sz="20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3524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540240" cy="271272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B4 Sandy Hook:</a:t>
            </a:r>
          </a:p>
        </p:txBody>
      </p:sp>
    </p:spTree>
    <p:extLst>
      <p:ext uri="{BB962C8B-B14F-4D97-AF65-F5344CB8AC3E}">
        <p14:creationId xmlns:p14="http://schemas.microsoft.com/office/powerpoint/2010/main" val="3082848005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altLang="en-US" sz="20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54000" cy="755904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656320" cy="333756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1X/Mo</a:t>
            </a:r>
          </a:p>
        </p:txBody>
      </p:sp>
    </p:spTree>
    <p:extLst>
      <p:ext uri="{BB962C8B-B14F-4D97-AF65-F5344CB8AC3E}">
        <p14:creationId xmlns:p14="http://schemas.microsoft.com/office/powerpoint/2010/main" val="3634818532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altLang="en-US" sz="20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23520" cy="75438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114300" y="-457200"/>
            <a:ext cx="12420600" cy="5958840"/>
          </a:xfrm>
        </p:spPr>
        <p:txBody>
          <a:bodyPr/>
          <a:lstStyle/>
          <a:p>
            <a:pPr marL="0" indent="0">
              <a:spcBef>
                <a:spcPts val="9000"/>
              </a:spcBef>
              <a:buNone/>
              <a:defRPr/>
            </a:pPr>
            <a:r>
              <a:rPr lang="en-US" sz="2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1/WK</a:t>
            </a:r>
          </a:p>
        </p:txBody>
      </p:sp>
    </p:spTree>
    <p:extLst>
      <p:ext uri="{BB962C8B-B14F-4D97-AF65-F5344CB8AC3E}">
        <p14:creationId xmlns:p14="http://schemas.microsoft.com/office/powerpoint/2010/main" val="2712365594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i="1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13500" b="1" i="1" dirty="0"/>
              <a:t>What’s </a:t>
            </a:r>
            <a:endParaRPr lang="en-US" sz="13500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13500" b="1" i="1" dirty="0"/>
              <a:t>Missing </a:t>
            </a:r>
            <a:endParaRPr lang="en-US" sz="13500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13500" b="1" i="1" dirty="0"/>
              <a:t>Here???</a:t>
            </a:r>
            <a:endParaRPr lang="en-US" sz="135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895599" cy="32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c/c8/Patch_of_the_Federal_Bureau_of_Investigation_Poli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2895600" cy="31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910317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2"/>
            <a:ext cx="12192000" cy="6864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222772"/>
            <a:ext cx="8229600" cy="857250"/>
          </a:xfrm>
        </p:spPr>
        <p:txBody>
          <a:bodyPr/>
          <a:lstStyle/>
          <a:p>
            <a:r>
              <a:rPr lang="en-US" sz="4500" b="1" u="sng" dirty="0">
                <a:solidFill>
                  <a:srgbClr val="FFFFFF"/>
                </a:solidFill>
              </a:rPr>
              <a:t>Fatal Flaw: Your EAP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Majority over in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4-5</a:t>
            </a:r>
            <a:r>
              <a:rPr lang="en-US" sz="20625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minutes</a:t>
            </a:r>
          </a:p>
        </p:txBody>
      </p:sp>
      <p:pic>
        <p:nvPicPr>
          <p:cNvPr id="5" name="Picture 2" descr="http://www.johngchipurafoundation.org/communities/1/004/011/953/521/images/4594264035_231x2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035627"/>
            <a:ext cx="2438401" cy="28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pload.wikimedia.org/wikipedia/commons/c/c8/Patch_of_the_Federal_Bureau_of_Investigation_Poli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62" y="3833976"/>
            <a:ext cx="2813538" cy="30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49528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logo, washington dc metropolitan poli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36363"/>
          <a:stretch/>
        </p:blipFill>
        <p:spPr bwMode="auto">
          <a:xfrm>
            <a:off x="-152400" y="0"/>
            <a:ext cx="7391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72200" y="-29308"/>
            <a:ext cx="7086601" cy="8057985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Police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probably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Can’t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deploy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 time</a:t>
            </a:r>
          </a:p>
        </p:txBody>
      </p:sp>
    </p:spTree>
    <p:extLst>
      <p:ext uri="{BB962C8B-B14F-4D97-AF65-F5344CB8AC3E}">
        <p14:creationId xmlns:p14="http://schemas.microsoft.com/office/powerpoint/2010/main" val="3776068095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F98608-DC2F-46BF-AAD5-0144B1CCA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1" cy="5532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98934-B56E-499D-B4E9-89A5ACA8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 + FD Not 1</a:t>
            </a:r>
            <a:r>
              <a:rPr lang="en-US" sz="66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848A-0A87-4634-ACE1-25C9870C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095999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29549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4037" r="6202"/>
          <a:stretch/>
        </p:blipFill>
        <p:spPr>
          <a:xfrm>
            <a:off x="0" y="-451412"/>
            <a:ext cx="12192000" cy="6261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022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Employees = 1</a:t>
            </a:r>
            <a:r>
              <a:rPr lang="en-US" sz="6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Responders</a:t>
            </a:r>
          </a:p>
        </p:txBody>
      </p:sp>
    </p:spTree>
    <p:extLst>
      <p:ext uri="{BB962C8B-B14F-4D97-AF65-F5344CB8AC3E}">
        <p14:creationId xmlns:p14="http://schemas.microsoft.com/office/powerpoint/2010/main" val="1657624155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MTEhUSExMWFRUXFxcbGBgYGBcXFxcdFxYXFxcYFhcYHSggGBolHxcVITEiJSkrLi4uFx8zODMtNygtLisBCgoKDg0OGhAQGi0lHyUtLS0tLS0tLS0tLS0tLS0tLS0tLS0tLS0tLS0tLS0tLS0tLS0tLS0tLS0tLS0tLS0tLf/AABEIAPUAzQMBIgACEQEDEQH/xAAcAAACAgMBAQAAAAAAAAAAAAAFBgMEAQIHAAj/xABHEAABAwEFAwkFBgMGBQUAAAABAgMRAAQFEiExBkFREyIyYXGBkaGxB0JywdEUIzNSssJigvAVQ5Ki4fEWRFNjcyQ0VIPD/8QAGQEAAwEBAQAAAAAAAAAAAAAAAQIDBAAF/8QAKxEAAgICAgECBAYDAAAAAAAAAAECEQMxEiFBIlEEExQyI0JSYZGhBRVx/9oADAMBAAIRAxEAPwDmnKisuOgju3VXKeo1jjUEaWhi2PHPUeKP3JpvpP2PnGqfyfuFN1LLYEZY39vyFLe2b+ABWFKshkoSMyrOKYmt/b8hS/tgkGJEiE+q6VbGX7Csu7kkHnHMfl/1oVyBkCKLlajOcDdpVR9nIkmqwUlsE+D0Zu5jn4jrn6RRNWo76oWSyulJcTkACRPvRqIrDd4gnMRUpxcnaNEJKKp9E9kRFoSToVT45UTtl8BlzBhxFOvhMChi7QMOIEEjTShraStRWs6nPifpTLFzlbEeb5caj5L1vtqXF4gMOLd2U37ILmzq6lqH+UVz11sg9VPuxBmyqP8A3D+kVTjxM7nys0xfePfGP0it21dP4PnUUfevfH+0Vug5L+D51CuyngPXUfuW/hHpS3t42VckBxX6Ipjur8Fv4E+lLW3qiC1HFfoimhsWWitsyxDa0k++fQVetBCOJnQJEnSqezH4RP8AGfQVbtVn58kqIyjD7pHVV1shIkYTiAM5dYg9/XQnawwER1/KiliYUCpSzMkR3elCdrtG4HGuO7oKez5WTvaj91N73R8PUUm+zwQHu1HoqnF7o949RUJ7LR0bUE2kcKcEfxfto1QLaY/h/wA37aQYVHHI+v041TfVW5VW9js4dcbbnJa0g9hOflNVQX2F9nXOSHKLJONOSQNBMhRO+Y0puC5AI7a3fuHFJSEhIgDUZCI38B5VERGXDwy4UJHNIhu94qxzuWRl3UE20nCANeb+8x5U0XRczuFalDCSslKT01SBEJGY7TFU71uP7S+tLalBplCFFeWIuc6EJ3EQSSeqN9FY3sm5q6Ev+zlhtJkGRPAjqqNy7Vcita8oiOvPPyok/wA4phwogwobhGRmRlWLS1KXEoUpw4TAmQEpEqIjLSmtlOMUAlLVrjOkduUVq7cToSFYSQROW6p7BGBRwlWgMCcCTlJO6ZiaNizgI5NLi0kSSZVEZADgRrpXW0w8ea2JfIqzgExrAJjrMVeZCSM1hJ4QT5jKKabFYiEAI9+VHLWchPhp10qWm630GFNOD+RRHdGVVi29GfJHjXZE7rhkHOJGlPuybBbsqgTPPnxCf9aT7tu9YUHFjCkH3o3yNKe7oUDZ1RBAVu/lqeWTtIrDH+G5A3+8d+L5VrPNc+D5mo0ufevf+T9orJ0c+D5mo+Rm+hguj8JHUkDwy+VLW3urXav0bpkuc/coPV8zS3t4c2+P3keDdGH3Cy0RXBHI5fmM+AogodfpQrZ59CWYWtKSVE5nsoj9qZGjg8R9KsTsyVkUK2hk8nOWp9KKB5o/3qf8SaE7R2gHBhIVkdCDw4UEgX32GNhVTyvan0VTU/p3j9QpV2BGTvWpPoqml/TvT+oVGWysdG4FLu1K45P+f9tMVLW1/wDdx/H+2lCKv2dX5T4Gp7qsqhaGsiCFTppkTT8V1BbHITVUzitZ7Q4tWFSzhG7Se2nO5buQhsPr5yoKkp3ADQxvNLOzVmQtznmBHjGcUw33fjaEFAzIyAESJ3ETlwqsYrbJzbfSK9xWDG4u0vlalYuYrEUgDVUYSJz4zp11Xvq/xZQsJSCgGM+kcQ5qp/qRNVdm7wceLjTiQEMgDEDqVc/AREZSJM7xSDtbfK3nyVQIEQkyPHuqibUaJtJysr2y8gpaiSAonOBvq/cVvUyouLbJbOSiBnG+O6hF1WDlXUpnXefGKepKPuUNKIwqk6btRuNQbpmiMeSFOx2v7FbULbMt4gRwWy5uUN/NOh3imLbi6wwQ+zPJumMImEk58cgRu3Up2+zFVlbcAMoWps5e6SS354x30zXziWqy2VRIKhKxOekT2mFVopVbIKTjKkE9l1oW0EOJCVoCQVZcJB6sjvqa878Zs/NDhdX+VIT/AJliAOytbXcGFClRAwklJ0yTETvrnIdyrsOWlSQvxOG5JtjNed4ItaMKUFDoMgDnTHWBmO2i1xWNxqzqDiFIlUgKyPu0W2csyWWEgQCoSs5HESJzPDdFFLCGnVcmshIiU8FdQOgNXyYOatvszY/iXD0rRztP4z//AJP2ip0nmufB8zR2/dlFMOqWM23TiSTqkgAFJjXdn10LtNlCG1qBJOGPU15s4uLpnoQkpK0GLrEMt/An0FKftCPOa/8As/8Azptu78Jv4E+goXfezrlrdaAhLaceNZ0ElEBI95Rg0cSbn0DI0o2znlnaKzhFEFIDeRnupo2ouBmzM4rODIgLKjKlSQJ6s92lKllsS3DJgAZ5zPlWmUeOyOOXLuJBajmDx/rdXgmrrdiLrzbQyK1pSDwxGJovtLcTdkwoBUpZ3mIgASY4lXpU7VFHF2Xtg5h34k+hppf070/qFK+wuSXfiT+mmZ45d6f1Cs8tlFolpZ2wcgt/z/tpnqpbLtbdguJxRMZnKeylCYqhfRhongR9KulVaLE+R8DIpziW6Gwy0HHOmc0g7u0caFEBx5TwELOpzjLQ8JqG321SnMLpw8OB7KKWO8kJAjCY4gedNGXYZxTiQWa1qbsqm2oK+fiUTqScz1nhwrmbrpJJ3+ffXUNur6SLMpKQApZSE4QAcucrQcKUr82TdsyGXVHGXFRhCTzVRiCes9LwrXKLMcZonuIFLaVLziYyzH1o+LcsgYJzIAXIgSYzBByoBaLUpI5NxCm1JAlIzUcQxCAOrPqoCi0OBQUQrAoyAQSk4Tu48DWfg27Zq+YlHoc9sXUNsKQkyFKExvMgz3GgW1luULS3aE7221JPGJEdX+tWb+s61stvYVJbUmZKSRpvO7voci0Sw2VCQgERkTh49x9a0V4Mt+Ruv/adX2JaEgkqABXBgBWW8VzYOZRNdKaKXLGCRILYMEDOM9O6lgX1ZhmG5PwJHrUsTXZbLtB677+ZU0jDKFQApJ0kDPCdCKtvOgJxpkoPD3TvFJVv2hKgUobCRxME9w0FQ3Le7zbiUhZwqIBBzBkxpWtZvDMEvh23aOkXTfijCFmR7pPoaCbV363zmWW5WDClDIDcQI1rFobA53R48O0HdSw/aAkqUNSTSZZprofBjcX2Nt3XusBAwoJAAw5kmAN00ftFuWlkvPNFtKRlvy/aO2kS4HnOUQpMwTrBIMHMTFPl5PLWgtcniCwQpSskCRWeGRwfRslhjkXYiWu+HbW4mzsp6agkDerPfwA17qe7PYWmmEMoWnEkqGLIFS4OJY4g7p3ZVzy6X/szqlNKlQxJxQDA0OHLImCJ4HrolYb5W47CiFY5ScQHvbxwPZXZJOQMMVAt3ns1bOUS4lAUJBBThSSRB0GhndTPtzd1lWQ++sp5JKsSNC4SmQlJB1xDzpq2bsRaZSt+CqOaD7ojXtPlNIu2+zT9pUp+zkuIRmW4MjiUE5LPVqOuhwk0hpZEmwNsIZQ58Q/TTK/p3p/UKW9hgQhyRHPHkkUyu6DtT6is89jrRKKwDWKwDQoIim9H/wDqeSfpXv7Vfjp/5U/Shc1o70e6rdewtP3GK6LQp5S0vQsBIIGECM+qpLzsrbTanJUMIkCcidw8YoXsd03fhT6mttsrZ0Gv5leifn4UK9Qv5TFyu/aLUlSyS2ylThTxwCY7zHcKeLr25S8ppD1lWkukcmQQpJM4SRiAORnMcKCXRcS2bMpPRdebOZ3YhkOyPOp7quxSLWws4eSabSlOfvYYxRG8lXlW+BhlTClmuoP3pa3FCUNBtA01U2mdeqR/NROwWBpsYUt4Q0VYZAyBnonhrVfZO3jA88f7191U8Qk4B+mr193kC0Qg5nQdtOTt6IWb3SJSYIyEHMGeIpdt+yKVkqYUlIMy2RCOdqEkdEZ6VXvuyiztqWlSiptIWuYIUpREgcMjQ6ybZAazWTNKd+k3YIw4+oL3e0WmkMqiUoCTw4VzJ1MKUOBI8DTu7fpdOJCQZnLEBMduh7aUk3c4tSjCRmSZWgde9VJjjLbHyzjpMpGrV1tlTzaRvUPLM+lMd67GrstmD1o/EWtOFCVSAlSSZVl0iYyqO8OSaaQhhCBiSC44TidnLmAmAnrCRTtCxi32glfVuAQpMTOsaClRx1Kt2U51ctluUUxBClGCRqoH6127ZfZOyWdtpK2EKdCElalAEqVEkQcspPhXQx+w2aSi6RyfZW2lI5MgYUklKjrzjJHXnNHrwddcKrMg4VFEqWo5IThKzpvj1Fdfdcs4gFDZJColKd27PfXBbVeK3HrQ6YBcKtMhzubA6gCPCunDiCGRyVARlnCsNzEqgndrrXR/Z9scOWU+4AW0dHEM1K9I3+FVbJ7MysocXa0YYCjhQrFHUVGJmj795KaKLPZuiOaAcyeJ7TrXKDvsVz6pDEHOXf5MqUEJHOA0J3JPXmc9cqg21vtuwWbmgYjk2jid09U5k8JofcramnOWtCcGe8gwI6q5ht9f5tdqUZlCOajh1x/W6qXSsg16kglsa4VJdWoypThJOgkgHIbhnR60LjD1qSOzf8qXthz92v4/2imC0pnD1KH0rBP7jbHRE8XeUSExyeU8RrPyqnfF8izlIKCrECciBEGN9GIGEknMGIkdW7Xf5UnbcIlbfwq9aY5C/Wq0kiBvrepA3oMs/wCs6KKVYQ2WZKFOFWQwjyJmtLmYTabwQHDCVLJzgZIBKU58YA76qO2gt40JIOIAGOrOobBZy8tLadVkJHVnmatjTu2ZsjWjtNuYBVCjuESN2u7tNURY9UmCk6KGcHr6qKXbYkNtpQjRIAGZJy0131l6zDWAOIIH+hityVI89vsWnbqKBhQSmPdOnHKKpWFBDmJZybBMcTokeNM1r6OYzGhgnuJ1oItkFcmMtc43zvpZaHhsF7Tn/wBHaCTmqJ7ZCjXNyRhiM+Oc/Sn3ay2N8gtHKIxEZJxAkyobgeFc+qEmakeSqMgY41eudILqQRiEydcgM5y7I76oKNOPs8sTa3E64uURi4YRKoB64M0Ajb7VXpaZSqZUZicgEIHu7jKk1z5tLYAhM56nqz+lHPaVeSnLaUE81tIAjisgn0HhS6t8SJVIGn9ClNWOUVEO7Nt8rbrO2YgKK40BwJJT5xXYrfawOScCtPHXORXGtgU8peKFTAQlaieoJiPOjm1G0CuV5KzAOO9UnkwPnnVo9Iy5nynYQ26vcBCi2ZUtWDLcDqaVthrJy9sS2sShJxHhzBIB6pCar2lu1LJCyXHIzMQlBM55ZZAedMXs2sLiXFuEQghDYMHpKWZE7jzfOpS7YV6YjjfFuwqWEEAAACNBGWVB9m7coPFaIJHEdISArAT2+VWb0CsakYZhSuPE1m57IDqjIZEZ78/kKckgV7StqkKaVZmziUrJZGgGufXXLRTd7QLqS0+HEGUPSqN4V73ccj3mlapTfZohBcUOOw34SvjP6U0xP7viFANjPwlfGf0po8+ej8QrLLZSuis48eVSnCnfzo58HMgHgSBlQLbASpv4T+qirq//AFKU/wAM+tC9rFc9Hwn9RovsMNi0cpJqe1WRaW0uGMCyQlQIIJGoyMz3VTcWahOszn6VojBbZKc/CNnACN+QPfU9yWx1paVtAFYUYBEg5HUd9QAZHsq3czRMlKsJg9mdWirZGXS7HFrb5Sea8wUnfgOv8ivrRmy7ZsLkYlDCM8QPNHbnl30h2hLpTgISpIzjfPHP60Ls1oLcpwycQOZIOQI7D0jlVG5IgoRkddZvhtyeTUlfwqT9aTPaKMSGjzYxmYUFRKcgfClO0OlRAwxE6xAkRlA7TVYtkZTP+n+9LKTaHjjSeyLBwrCayTWCch2n0qJY1WKbNh7allxsqUEhXKqJP8ICR+6lRRyqVp3IA5xMdUmT50Uzi5ftu5e0OO7lKMdgyHpVKf6isqdrCVKJy13d9E4YdjrPaFl5NnyJRC170pnRM6SYmM8t1PNwbMpsqMZlTiuko7+IqXYu7/sbSVFGMqHPIPHUYd+7Oq3tAvd1CByCFpaI5ziQYk6Jxe5lmaqkkiTbb6IL3tbLJUFLAUe85DKY7av7GbSWVXI2ZslKi+pa1rGFsZHCMROedctSC6c5CfWrXJZRmOykbsZLo6bem0TRtDgDjchxQ1yMGJB4Ux7Nc85xmcuvm1wxTB4zHVmO+jezG0TlkdQpRWWcUqQDkoaHBOQOmlBnUXvaJaApaERzmysHxgelJwoxtNeqbTaXXkpwpWrmgxIATvjfrQULqMrs0wrih02N/DV8Z9E0dfPR+IehoHsafuj8XyTRx73fiHoazy2OQOWMF1LueIAjx6qBbXHno+E/qNM9Ku16vvEfB+41yGVCo4uM/CosXGpLQDruqspVa0zKS4yoxTBsykEKGX+1DrJZU8i6tQ5yQkjq5xEVi5X8Jp8cvUTyr0jkhpJTmBStfdlKFJgSFTHEQdPMUfs750qlbyDh+L1BrQ+zNGVAhqyqI6NUreqFAHcD5/7UyNugA0q2xzEonw7NBUsnSLY+3ZFNZUnmjtrArd3op76gzQiM1qDWQa8KYU2KqPbI3cq0PJAGSDiJ47wPKgE10n2Wtw2pZHSWc+wAes00V2CTpHS7JYJSIIAikP2j7SPIW7dyMIZKGyswQuTzlCZgg82cuNPLbiui2pIP8Vcm9poU3bjnJUhCpJndhy6hBp56JQ2AMUZCjOyVnZdtSE2hQS0ApSyVYZCUkxPWY0pVUsyc6zylTsrR2K1bAWN1CXbO86lKwFJMhaCCCQRIB3cd4qO17POpsxsz5ZdszaSUOJBQ+yQTKwFEpWISZGUzXK7DfD7J+6dcR1BRjw0o2duLWtpbK3AtK0lJlICoOsKEefE0bBTKu0ljQy4WEyVN81a5EOEgGUJjmpg7yZoJFXHrUXM1KKjAEngkAAdwFYTZ0lvEFALCoKDvBGSkZbswZ4ikkPD2GvYn8E/GfRNHn/d+L5Ggmx6IaUP4j6CjVo934h+k1klsuSzSpth+Ij4P3GmulTa8feo+D9xrohF8jqrUNjWBXQMNaKSOA8KpzE4iQtcMPdfJj/MaH2BWZ7PnTVtYB9nOXvJ9aUrF0vEZVbE/JLIhmsz+la3ivojLpD0NQsqIA5pHaPnUVrelwDhWtmRLszeL2Fs9eXjQBVX71dlQT3mqSqhN2y8FSIxNbv8ART31rW4EoOW/KplEQgVsU1qK3pkAy22SQAJJMAbyTkAK7Dsxd6WLKhomFwFE+7JlRg9pNImxt2YlcuvRMhHWfeV3adpPCuqXE42/ZkqGYzT3oUUn0qsETmyBD4M4hMakRiH1FA9qdljbVJcQ8kFCcPRKspkYh0gfGilosuFRKZmhd633yDZWOa5MCN549VM9diL9hLvvZB6zJK1OMqT1LIXn/AoTS8QRRe8LUpxRWtRJOs14WJMBUzNQdX0XS6A81miz9jCsx31RdscHKuoFkKT1xv116h11cu8kyaLtbKcohK23oBGYUmSDvgg50fa2cs4SBCst+IievI1KU1orCLuzGy3QV8R9BRZ/VHxftVVew2RLUpROHM5knPLjU7xzR8X7VVneypvNK2134qfg/caaMUd+g1J6gN9FE+zpdpAcePI5QlKicREnMgaU8ItiuSQBJqMqrJnhUap4GlTD0Dr+sxdZUhOuRHXBmKULNZziwkZjjIinW3WkNpKlaD+hSs07icKjqok/13VpwbIZmXlOQACBAH5lR3yDQoLlZVpVu2PyMIzJ3b+qh1pQUgjflPzq+SVEccbK76pUTxrLe+oZq3YGCuYE94A86k+yypFMKrcnKp7RYFo1THh8qiZGsiuONAKzRy69lLZaYLNnWUn3jCU+KiKarv8AZDa1RyzrTQ3gErV5QKKAALTtCgWcMsg9EJkiIG8jrOefXRzYXbGzWaz/AGd8rQQpRCgkqSQozBw5iM91NNg9kFlT+K8451CEj/KJ86Y7DsBd7cYbO2SN6gVHzpudCNJgP+1bIvNq0IWP4ZUR3ATSLt0noEBUGSCpJTPZOtd2s11tIEJQlPYmPQVyP22OKTaGURzOTJHAknOuc7QIxVnN8U1YTaso4VSxb6ySdaQoOmwNxfbnVt4ykJSCSADvgDOnxr2WMe844r/CPlQv2EI/9yqPyZ/4sq6JtFtHZ7GkKfXhmcKQJUqOApuxXsEWLYdhsYQFkdaqvI2UYHueKjSNentaWqRZmQB+Zwz5Jy86XX9p7ytHStCm0nQNjDM7gBnNK4rbOtnXF3DZUZqShPxH60O5Jp1XJWRhtxQ6Tqkw0jrnVR1yFKrVwps1lVbrepwgRhaKpccJ0ClGcIPAUm3ttpan08mFFhsHmtslSEgbgY6R6zQpBtnU7yvGx3WMSoetRHAZfCNEDzrmF7ba2q1uFan+SAyCQopEHhGulCL1UXFoleam0qUpR3wcz4UORdbi5KQVgbwIHnTC37jSU5aq8a1KonNXiauGz1AqyTnxqZSkL17WoqOEE4Rx3n+hQ8vR4Ci983YrCXAchke/SaC4chx9arF3oRou2Iyoq4DdlrVq0OpCSkAEqyJIk9s1VuprFKSSCKvu3aSMjnumklsePSABao3s7crj+SUJiclKJHaAEyT3CvWa4XVHnKSlO8z6CNac2r8dsiEsWbC0lKUyoJTjWSkFRKzJ1Jq+HA8rpEM+aOJXII3V7MysAuB1Q4ABpHivneVN117CWdmFBlhKhvUVOK84Fczdv+0uHn2hw/zkelWbEkOZKWokkAc4nXvrb/r2tyMEv8jWonZUMIGrqe4JHqTUyVMj+9B/mQPSuVJsdmSC2t0Ag556ntjyrLFjsYM8qCQdFKy6sozFJ9JH3f8AAfrJey/k60h1rcof4x9akS6jdB765Eu6mVknlAiYwiUjIDUg8daqWqwhAlLhKQCVKGYGcJ0OpM130kP1f0D6zJ+n+ztXKj8opF9qd2t2tpDZTC0qxBQ1AzBHfXPDei06OLEHctQkcInKiL22YIEoVIEdKT51J4YRe7NEcuWS+2gKrYkYYGs9LeerqqJzZA4kiMp52e6rdo2uPuoz61UHtd/Or1VA4DXsmuagGKys6nsVftgsDX2eAlzVaoJx8JPEaU3WXaKyWmUpCHIGYIByPURXzm07GdOPs8t8WhSfzI9DNT4psrKTjGzqVouC7nDKrG3PECD5VtdeztiYWXUNkLOhJxYfhnSqotaQJJIAzMAE5cBVNrauxq/5gpP8TZFd8mXhWIs8a9ToT/bDeClMtImQXVnXckZT151ytGu6ut7Y3VZ7WkFFraBSSoQdSdcjSKq4CFRjQonLKBPeTU3CS2isZxemBLxXKkgf9JHoau2a8SlISkZAcRTAfZ7bVnHyCFAgRgdziMtax/wRa05GxvnsKVDxrkmgyqRKXDwnuqN90kZichu4aVbMTAIislKakVBzdsCEqBSYmcvnS+LIXlqUmMyY7N2tM1pZBBGKO6priX9nSRhS4fzEQrsHDupotR8CtWK/2JxlU4dQc4y8alVa3KZr6vVTwCCzEGcUpy85qxdGxFpfSFpRhQdFKIE9YGtc+2FOkB7M6YbR7yik9pJ5o867G3dNmITiYbJgSSkEmBvMVz257kWbc2hxpSQySokgwrDATB35+ldKKqMW4voSaUkQG5LIf+Wa/wACfpWybgsn/wAdv/DUwNSJXGtN8yfuT+VH2K//AAzYzqwjz+taL2PsP/SjsWofOhe0+2jFjH3iiVHooT0j9B21ze8vaxalH7pttsfxStXfoKb5015YPp4P8qOn23Y6wgFX3g7HFH1qhfNlbTZHGmxAwHyzzpZ2K2qtFpS45algpSpKUhKYzOvyo3edthpwjTAok8Mq0wnOUfUzLOEYz9Ko5UbWT1VCt01VbeyrUuGszfZvSJVL45/KtQuosVYVQsYtBVE9mbdyVpbUcgTB/mFAZrJcminTFkk1R3JDxOVJV5hhLi0kLBB3QRnnWl3bWOLYJnCpsQY38CR10x3Ts+1a2EPulSXFjnRESMhl3Vvw54wds8vL8PKfS8CZaEJPQdjtBFVF3es54kq/mFPNt2FR7rpHakfKh3/AbnuuIPaCKq/iMcnsWODJFaBWz1ltLrmBlxaYzUrGoJQOJzro1ktiGU4V2p51W9RcwD+Uax20LuS6vszXJKjG4VKURnkkQkTwqhdotIaSG25MqxKXliOIwRxqcpxyN6oepY693/0Dhs8awWzW2OsExuFeQeuRlJFajtHhWxc4ispX1CmQCG1PBCcWRo1d/tOWgBK0AgZZc0/SptmEJLigpKVAoIIIkETvBq7bdirG7mEFo/wEx/hMiiKyyx7SLMuAsqT2iY7xRqyX4w6OY6hXeJ8DXPbb7OVf3T4PUsEeafpQO1bH2xqTyeIcWzi/1oHHbOUoHtftCLIwXNVHJI4n6CuSNXva7OYDjiI3KkeRqptPe7z/ACfKOYiEzujPOuOoFXhblvOKcWoqUoySaqk1sas2awKXB0TxO/srhhu2QXhsZV/3SfACp9p79mzhKFRiIEdW+a32fbCbNhGmJU99L20WWEDogmO+tN1Ay8U8gJmszUQreo2ajeaxNaGsg11nGSTWIrwr1ABau5wheFPv809YJrt10kNsoRwSK4vs83NoROgM+FdUYtc019CSXYdU9NbtLoaHanadpbBRm3q+9bP8Kh6Gqlvv5llQS4qCc46qnvQ81K/yqBPYcj60EvWxpU6VKBMhPuzpP1qkKeyc212kDvsw6/L6VoWRxPlUsqrPOrOaqK6m+2tOR41aM8K0JXwiijqCOzSQHDG9NNbaqSrAVY07pO7601sYhvkddcI0XiKzWiVVmiAr3mlBbWXEJWAkmFAHQddcCvR0qcUSAM9BoOoV3LaVyLM7H5Y8a4g41idUDoDn3VwUYsVlHTXpuB39vVUr9tO7/bsrS1vzkNBoKprrhhy2XexMK4hZ9KH7Qp5vfUmx73NdRv5pHmKrX8+IKJz4VdP0Gdr8QCprescnXoqZoPA16vRXgKBx6vE16vZUQF26nsCwokAcTT5dlqkAzXPEgRJ07Mq3s95LZMNrMa50Gcdbadyq025XMbNti8nJSUmitm27T7zZ7jSnUdFTCklJ0Iqg08pPMMYk5GcpG4jtoHYduLMYkqT2iia75sL0KLqcuuDRi62I17A5SzWeUNZg1qpe6KUseU6a15Y1tiHXWSkUQWebeAIOWVMNltyVDhQFDY/r/atkCNJrgVY0pcrfFQCyOrJyPnRAPrHSQe2uFaKu1zkWZfd6iuOrVGI71E+tdb2rUDZFndAPmK5BaTnXIKIVKqJSq3JqOuCXrkt3IuSdFCD8q2vdwFZUNMtKr2dnlCAlMrJgJHvHcB10Rt1zONJIcGFe9IIVHDSnvqha7s0bul1aA4iCg6EkDurf+xnuAHaQPCq1kvFTScgDHRncTrlUK7WpSsSlEk7yaNxFqZaN2Ob1JHn6VuLqHvLUewR6mom7fG+t3L14Amu6DUjYMNJ1SpXaRWXbclA5jSB8QCqpLtSjuionFEjMiu5MPFFq0Xi4sgQlMawBVqyWlJwhbSDzsyQJI+tDm2pVORoncrEvJkSBnHZSDJUM6tm7Mr3CPhURUDuxLR6Li09sKo0wrKrrRpThOXsE77jyD2giqy9hbYNEoI4hY+ddFZVFWwuusADGta4DMz5V6vVxRkxR/UVrg7PCvV6iKZArxGdZr1ccYQYOVXrLeS0mAa9XqBzNr+OOzOk/kNcZtfSr1eogRFFR769Xq44tXeshaSMs92UU4PwoNuEZnI99Yr1PEWQvbRWZKVCN5+VDOTFer1L5CtGteNer1EJ6vGvV6uAS2HpGjNxI+9PUKxXqDCNzBq6g16vUhxbaVVxBrFerjj//2Q=="/>
          <p:cNvSpPr>
            <a:spLocks noChangeAspect="1" noChangeArrowheads="1"/>
          </p:cNvSpPr>
          <p:nvPr/>
        </p:nvSpPr>
        <p:spPr bwMode="auto">
          <a:xfrm>
            <a:off x="155575" y="-1119188"/>
            <a:ext cx="1952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 descr="data:image/jpeg;base64,/9j/4AAQSkZJRgABAQAAAQABAAD/2wCEAAkGBxMTEhUSExMWFRUXFxcbGBgYGBcXFxcdFxYXFxcYFhcYHSggGBolHxcVITEiJSkrLi4uFx8zODMtNygtLisBCgoKDg0OGhAQGi0lHyUtLS0tLS0tLS0tLS0tLS0tLS0tLS0tLS0tLS0tLS0tLS0tLS0tLS0tLS0tLS0tLS0tLf/AABEIAPUAzQMBIgACEQEDEQH/xAAcAAACAgMBAQAAAAAAAAAAAAAFBgMEAQIHAAj/xABHEAABAwEFAwkFBgMGBQUAAAABAgMRAAQFEiExBkFREyIyYXGBkaGxB0JywdEUIzNSssJigvAVQ5Ki4fEWRFNjcyQ0VIPD/8QAGQEAAwEBAQAAAAAAAAAAAAAAAQIDBAAF/8QAKxEAAgICAgECBAYDAAAAAAAAAAECEQMxEiFBIlEEExQyI0JSYZGhBRVx/9oADAMBAAIRAxEAPwDmnKisuOgju3VXKeo1jjUEaWhi2PHPUeKP3JpvpP2PnGqfyfuFN1LLYEZY39vyFLe2b+ABWFKshkoSMyrOKYmt/b8hS/tgkGJEiE+q6VbGX7Csu7kkHnHMfl/1oVyBkCKLlajOcDdpVR9nIkmqwUlsE+D0Zu5jn4jrn6RRNWo76oWSyulJcTkACRPvRqIrDd4gnMRUpxcnaNEJKKp9E9kRFoSToVT45UTtl8BlzBhxFOvhMChi7QMOIEEjTShraStRWs6nPifpTLFzlbEeb5caj5L1vtqXF4gMOLd2U37ILmzq6lqH+UVz11sg9VPuxBmyqP8A3D+kVTjxM7nys0xfePfGP0it21dP4PnUUfevfH+0Vug5L+D51CuyngPXUfuW/hHpS3t42VckBxX6Ipjur8Fv4E+lLW3qiC1HFfoimhsWWitsyxDa0k++fQVetBCOJnQJEnSqezH4RP8AGfQVbtVn58kqIyjD7pHVV1shIkYTiAM5dYg9/XQnawwER1/KiliYUCpSzMkR3elCdrtG4HGuO7oKez5WTvaj91N73R8PUUm+zwQHu1HoqnF7o949RUJ7LR0bUE2kcKcEfxfto1QLaY/h/wA37aQYVHHI+v041TfVW5VW9js4dcbbnJa0g9hOflNVQX2F9nXOSHKLJONOSQNBMhRO+Y0puC5AI7a3fuHFJSEhIgDUZCI38B5VERGXDwy4UJHNIhu94qxzuWRl3UE20nCANeb+8x5U0XRczuFalDCSslKT01SBEJGY7TFU71uP7S+tLalBplCFFeWIuc6EJ3EQSSeqN9FY3sm5q6Ev+zlhtJkGRPAjqqNy7Vcita8oiOvPPyok/wA4phwogwobhGRmRlWLS1KXEoUpw4TAmQEpEqIjLSmtlOMUAlLVrjOkduUVq7cToSFYSQROW6p7BGBRwlWgMCcCTlJO6ZiaNizgI5NLi0kSSZVEZADgRrpXW0w8ea2JfIqzgExrAJjrMVeZCSM1hJ4QT5jKKabFYiEAI9+VHLWchPhp10qWm630GFNOD+RRHdGVVi29GfJHjXZE7rhkHOJGlPuybBbsqgTPPnxCf9aT7tu9YUHFjCkH3o3yNKe7oUDZ1RBAVu/lqeWTtIrDH+G5A3+8d+L5VrPNc+D5mo0ufevf+T9orJ0c+D5mo+Rm+hguj8JHUkDwy+VLW3urXav0bpkuc/coPV8zS3t4c2+P3keDdGH3Cy0RXBHI5fmM+AogodfpQrZ59CWYWtKSVE5nsoj9qZGjg8R9KsTsyVkUK2hk8nOWp9KKB5o/3qf8SaE7R2gHBhIVkdCDw4UEgX32GNhVTyvan0VTU/p3j9QpV2BGTvWpPoqml/TvT+oVGWysdG4FLu1K45P+f9tMVLW1/wDdx/H+2lCKv2dX5T4Gp7qsqhaGsiCFTppkTT8V1BbHITVUzitZ7Q4tWFSzhG7Se2nO5buQhsPr5yoKkp3ADQxvNLOzVmQtznmBHjGcUw33fjaEFAzIyAESJ3ETlwqsYrbJzbfSK9xWDG4u0vlalYuYrEUgDVUYSJz4zp11Xvq/xZQsJSCgGM+kcQ5qp/qRNVdm7wceLjTiQEMgDEDqVc/AREZSJM7xSDtbfK3nyVQIEQkyPHuqibUaJtJysr2y8gpaiSAonOBvq/cVvUyouLbJbOSiBnG+O6hF1WDlXUpnXefGKepKPuUNKIwqk6btRuNQbpmiMeSFOx2v7FbULbMt4gRwWy5uUN/NOh3imLbi6wwQ+zPJumMImEk58cgRu3Up2+zFVlbcAMoWps5e6SS354x30zXziWqy2VRIKhKxOekT2mFVopVbIKTjKkE9l1oW0EOJCVoCQVZcJB6sjvqa878Zs/NDhdX+VIT/AJliAOytbXcGFClRAwklJ0yTETvrnIdyrsOWlSQvxOG5JtjNed4ItaMKUFDoMgDnTHWBmO2i1xWNxqzqDiFIlUgKyPu0W2csyWWEgQCoSs5HESJzPDdFFLCGnVcmshIiU8FdQOgNXyYOatvszY/iXD0rRztP4z//AJP2ip0nmufB8zR2/dlFMOqWM23TiSTqkgAFJjXdn10LtNlCG1qBJOGPU15s4uLpnoQkpK0GLrEMt/An0FKftCPOa/8As/8Azptu78Jv4E+goXfezrlrdaAhLaceNZ0ElEBI95Rg0cSbn0DI0o2znlnaKzhFEFIDeRnupo2ouBmzM4rODIgLKjKlSQJ6s92lKllsS3DJgAZ5zPlWmUeOyOOXLuJBajmDx/rdXgmrrdiLrzbQyK1pSDwxGJovtLcTdkwoBUpZ3mIgASY4lXpU7VFHF2Xtg5h34k+hppf070/qFK+wuSXfiT+mmZ45d6f1Cs8tlFolpZ2wcgt/z/tpnqpbLtbdguJxRMZnKeylCYqhfRhongR9KulVaLE+R8DIpziW6Gwy0HHOmc0g7u0caFEBx5TwELOpzjLQ8JqG321SnMLpw8OB7KKWO8kJAjCY4gedNGXYZxTiQWa1qbsqm2oK+fiUTqScz1nhwrmbrpJJ3+ffXUNur6SLMpKQApZSE4QAcucrQcKUr82TdsyGXVHGXFRhCTzVRiCes9LwrXKLMcZonuIFLaVLziYyzH1o+LcsgYJzIAXIgSYzBByoBaLUpI5NxCm1JAlIzUcQxCAOrPqoCi0OBQUQrAoyAQSk4Tu48DWfg27Zq+YlHoc9sXUNsKQkyFKExvMgz3GgW1luULS3aE7221JPGJEdX+tWb+s61stvYVJbUmZKSRpvO7voci0Sw2VCQgERkTh49x9a0V4Mt+Ruv/adX2JaEgkqABXBgBWW8VzYOZRNdKaKXLGCRILYMEDOM9O6lgX1ZhmG5PwJHrUsTXZbLtB677+ZU0jDKFQApJ0kDPCdCKtvOgJxpkoPD3TvFJVv2hKgUobCRxME9w0FQ3Le7zbiUhZwqIBBzBkxpWtZvDMEvh23aOkXTfijCFmR7pPoaCbV363zmWW5WDClDIDcQI1rFobA53R48O0HdSw/aAkqUNSTSZZprofBjcX2Nt3XusBAwoJAAw5kmAN00ftFuWlkvPNFtKRlvy/aO2kS4HnOUQpMwTrBIMHMTFPl5PLWgtcniCwQpSskCRWeGRwfRslhjkXYiWu+HbW4mzsp6agkDerPfwA17qe7PYWmmEMoWnEkqGLIFS4OJY4g7p3ZVzy6X/szqlNKlQxJxQDA0OHLImCJ4HrolYb5W47CiFY5ScQHvbxwPZXZJOQMMVAt3ns1bOUS4lAUJBBThSSRB0GhndTPtzd1lWQ++sp5JKsSNC4SmQlJB1xDzpq2bsRaZSt+CqOaD7ojXtPlNIu2+zT9pUp+zkuIRmW4MjiUE5LPVqOuhwk0hpZEmwNsIZQ58Q/TTK/p3p/UKW9hgQhyRHPHkkUyu6DtT6is89jrRKKwDWKwDQoIim9H/wDqeSfpXv7Vfjp/5U/Shc1o70e6rdewtP3GK6LQp5S0vQsBIIGECM+qpLzsrbTanJUMIkCcidw8YoXsd03fhT6mttsrZ0Gv5leifn4UK9Qv5TFyu/aLUlSyS2ylThTxwCY7zHcKeLr25S8ppD1lWkukcmQQpJM4SRiAORnMcKCXRcS2bMpPRdebOZ3YhkOyPOp7quxSLWws4eSabSlOfvYYxRG8lXlW+BhlTClmuoP3pa3FCUNBtA01U2mdeqR/NROwWBpsYUt4Q0VYZAyBnonhrVfZO3jA88f7191U8Qk4B+mr193kC0Qg5nQdtOTt6IWb3SJSYIyEHMGeIpdt+yKVkqYUlIMy2RCOdqEkdEZ6VXvuyiztqWlSiptIWuYIUpREgcMjQ6ybZAazWTNKd+k3YIw4+oL3e0WmkMqiUoCTw4VzJ1MKUOBI8DTu7fpdOJCQZnLEBMduh7aUk3c4tSjCRmSZWgde9VJjjLbHyzjpMpGrV1tlTzaRvUPLM+lMd67GrstmD1o/EWtOFCVSAlSSZVl0iYyqO8OSaaQhhCBiSC44TidnLmAmAnrCRTtCxi32glfVuAQpMTOsaClRx1Kt2U51ctluUUxBClGCRqoH6127ZfZOyWdtpK2EKdCElalAEqVEkQcspPhXQx+w2aSi6RyfZW2lI5MgYUklKjrzjJHXnNHrwddcKrMg4VFEqWo5IThKzpvj1Fdfdcs4gFDZJColKd27PfXBbVeK3HrQ6YBcKtMhzubA6gCPCunDiCGRyVARlnCsNzEqgndrrXR/Z9scOWU+4AW0dHEM1K9I3+FVbJ7MysocXa0YYCjhQrFHUVGJmj795KaKLPZuiOaAcyeJ7TrXKDvsVz6pDEHOXf5MqUEJHOA0J3JPXmc9cqg21vtuwWbmgYjk2jid09U5k8JofcramnOWtCcGe8gwI6q5ht9f5tdqUZlCOajh1x/W6qXSsg16kglsa4VJdWoypThJOgkgHIbhnR60LjD1qSOzf8qXthz92v4/2imC0pnD1KH0rBP7jbHRE8XeUSExyeU8RrPyqnfF8izlIKCrECciBEGN9GIGEknMGIkdW7Xf5UnbcIlbfwq9aY5C/Wq0kiBvrepA3oMs/wCs6KKVYQ2WZKFOFWQwjyJmtLmYTabwQHDCVLJzgZIBKU58YA76qO2gt40JIOIAGOrOobBZy8tLadVkJHVnmatjTu2ZsjWjtNuYBVCjuESN2u7tNURY9UmCk6KGcHr6qKXbYkNtpQjRIAGZJy0131l6zDWAOIIH+hityVI89vsWnbqKBhQSmPdOnHKKpWFBDmJZybBMcTokeNM1r6OYzGhgnuJ1oItkFcmMtc43zvpZaHhsF7Tn/wBHaCTmqJ7ZCjXNyRhiM+Oc/Sn3ay2N8gtHKIxEZJxAkyobgeFc+qEmakeSqMgY41eudILqQRiEydcgM5y7I76oKNOPs8sTa3E64uURi4YRKoB64M0Ajb7VXpaZSqZUZicgEIHu7jKk1z5tLYAhM56nqz+lHPaVeSnLaUE81tIAjisgn0HhS6t8SJVIGn9ClNWOUVEO7Nt8rbrO2YgKK40BwJJT5xXYrfawOScCtPHXORXGtgU8peKFTAQlaieoJiPOjm1G0CuV5KzAOO9UnkwPnnVo9Iy5nynYQ26vcBCi2ZUtWDLcDqaVthrJy9sS2sShJxHhzBIB6pCar2lu1LJCyXHIzMQlBM55ZZAedMXs2sLiXFuEQghDYMHpKWZE7jzfOpS7YV6YjjfFuwqWEEAAACNBGWVB9m7coPFaIJHEdISArAT2+VWb0CsakYZhSuPE1m57IDqjIZEZ78/kKckgV7StqkKaVZmziUrJZGgGufXXLRTd7QLqS0+HEGUPSqN4V73ccj3mlapTfZohBcUOOw34SvjP6U0xP7viFANjPwlfGf0po8+ej8QrLLZSuis48eVSnCnfzo58HMgHgSBlQLbASpv4T+qirq//AFKU/wAM+tC9rFc9Hwn9RovsMNi0cpJqe1WRaW0uGMCyQlQIIJGoyMz3VTcWahOszn6VojBbZKc/CNnACN+QPfU9yWx1paVtAFYUYBEg5HUd9QAZHsq3czRMlKsJg9mdWirZGXS7HFrb5Sea8wUnfgOv8ivrRmy7ZsLkYlDCM8QPNHbnl30h2hLpTgISpIzjfPHP60Ls1oLcpwycQOZIOQI7D0jlVG5IgoRkddZvhtyeTUlfwqT9aTPaKMSGjzYxmYUFRKcgfClO0OlRAwxE6xAkRlA7TVYtkZTP+n+9LKTaHjjSeyLBwrCayTWCch2n0qJY1WKbNh7allxsqUEhXKqJP8ICR+6lRRyqVp3IA5xMdUmT50Uzi5ftu5e0OO7lKMdgyHpVKf6isqdrCVKJy13d9E4YdjrPaFl5NnyJRC170pnRM6SYmM8t1PNwbMpsqMZlTiuko7+IqXYu7/sbSVFGMqHPIPHUYd+7Oq3tAvd1CByCFpaI5ziQYk6Jxe5lmaqkkiTbb6IL3tbLJUFLAUe85DKY7av7GbSWVXI2ZslKi+pa1rGFsZHCMROedctSC6c5CfWrXJZRmOykbsZLo6bem0TRtDgDjchxQ1yMGJB4Ux7Nc85xmcuvm1wxTB4zHVmO+jezG0TlkdQpRWWcUqQDkoaHBOQOmlBnUXvaJaApaERzmysHxgelJwoxtNeqbTaXXkpwpWrmgxIATvjfrQULqMrs0wrih02N/DV8Z9E0dfPR+IehoHsafuj8XyTRx73fiHoazy2OQOWMF1LueIAjx6qBbXHno+E/qNM9Ku16vvEfB+41yGVCo4uM/CosXGpLQDruqspVa0zKS4yoxTBsykEKGX+1DrJZU8i6tQ5yQkjq5xEVi5X8Jp8cvUTyr0jkhpJTmBStfdlKFJgSFTHEQdPMUfs750qlbyDh+L1BrQ+zNGVAhqyqI6NUreqFAHcD5/7UyNugA0q2xzEonw7NBUsnSLY+3ZFNZUnmjtrArd3op76gzQiM1qDWQa8KYU2KqPbI3cq0PJAGSDiJ47wPKgE10n2Wtw2pZHSWc+wAes00V2CTpHS7JYJSIIAikP2j7SPIW7dyMIZKGyswQuTzlCZgg82cuNPLbiui2pIP8Vcm9poU3bjnJUhCpJndhy6hBp56JQ2AMUZCjOyVnZdtSE2hQS0ApSyVYZCUkxPWY0pVUsyc6zylTsrR2K1bAWN1CXbO86lKwFJMhaCCCQRIB3cd4qO17POpsxsz5ZdszaSUOJBQ+yQTKwFEpWISZGUzXK7DfD7J+6dcR1BRjw0o2duLWtpbK3AtK0lJlICoOsKEefE0bBTKu0ljQy4WEyVN81a5EOEgGUJjmpg7yZoJFXHrUXM1KKjAEngkAAdwFYTZ0lvEFALCoKDvBGSkZbswZ4ikkPD2GvYn8E/GfRNHn/d+L5Ggmx6IaUP4j6CjVo934h+k1klsuSzSpth+Ij4P3GmulTa8feo+D9xrohF8jqrUNjWBXQMNaKSOA8KpzE4iQtcMPdfJj/MaH2BWZ7PnTVtYB9nOXvJ9aUrF0vEZVbE/JLIhmsz+la3ivojLpD0NQsqIA5pHaPnUVrelwDhWtmRLszeL2Fs9eXjQBVX71dlQT3mqSqhN2y8FSIxNbv8ART31rW4EoOW/KplEQgVsU1qK3pkAy22SQAJJMAbyTkAK7Dsxd6WLKhomFwFE+7JlRg9pNImxt2YlcuvRMhHWfeV3adpPCuqXE42/ZkqGYzT3oUUn0qsETmyBD4M4hMakRiH1FA9qdljbVJcQ8kFCcPRKspkYh0gfGilosuFRKZmhd633yDZWOa5MCN549VM9diL9hLvvZB6zJK1OMqT1LIXn/AoTS8QRRe8LUpxRWtRJOs14WJMBUzNQdX0XS6A81miz9jCsx31RdscHKuoFkKT1xv116h11cu8kyaLtbKcohK23oBGYUmSDvgg50fa2cs4SBCst+IievI1KU1orCLuzGy3QV8R9BRZ/VHxftVVew2RLUpROHM5knPLjU7xzR8X7VVneypvNK2134qfg/caaMUd+g1J6gN9FE+zpdpAcePI5QlKicREnMgaU8ItiuSQBJqMqrJnhUap4GlTD0Dr+sxdZUhOuRHXBmKULNZziwkZjjIinW3WkNpKlaD+hSs07icKjqok/13VpwbIZmXlOQACBAH5lR3yDQoLlZVpVu2PyMIzJ3b+qh1pQUgjflPzq+SVEccbK76pUTxrLe+oZq3YGCuYE94A86k+yypFMKrcnKp7RYFo1THh8qiZGsiuONAKzRy69lLZaYLNnWUn3jCU+KiKarv8AZDa1RyzrTQ3gErV5QKKAALTtCgWcMsg9EJkiIG8jrOefXRzYXbGzWaz/AGd8rQQpRCgkqSQozBw5iM91NNg9kFlT+K8451CEj/KJ86Y7DsBd7cYbO2SN6gVHzpudCNJgP+1bIvNq0IWP4ZUR3ATSLt0noEBUGSCpJTPZOtd2s11tIEJQlPYmPQVyP22OKTaGURzOTJHAknOuc7QIxVnN8U1YTaso4VSxb6ySdaQoOmwNxfbnVt4ykJSCSADvgDOnxr2WMe844r/CPlQv2EI/9yqPyZ/4sq6JtFtHZ7GkKfXhmcKQJUqOApuxXsEWLYdhsYQFkdaqvI2UYHueKjSNentaWqRZmQB+Zwz5Jy86XX9p7ytHStCm0nQNjDM7gBnNK4rbOtnXF3DZUZqShPxH60O5Jp1XJWRhtxQ6Tqkw0jrnVR1yFKrVwps1lVbrepwgRhaKpccJ0ClGcIPAUm3ttpan08mFFhsHmtslSEgbgY6R6zQpBtnU7yvGx3WMSoetRHAZfCNEDzrmF7ba2q1uFan+SAyCQopEHhGulCL1UXFoleam0qUpR3wcz4UORdbi5KQVgbwIHnTC37jSU5aq8a1KonNXiauGz1AqyTnxqZSkL17WoqOEE4Rx3n+hQ8vR4Ci983YrCXAchke/SaC4chx9arF3oRou2Iyoq4DdlrVq0OpCSkAEqyJIk9s1VuprFKSSCKvu3aSMjnumklsePSABao3s7crj+SUJiclKJHaAEyT3CvWa4XVHnKSlO8z6CNac2r8dsiEsWbC0lKUyoJTjWSkFRKzJ1Jq+HA8rpEM+aOJXII3V7MysAuB1Q4ABpHivneVN117CWdmFBlhKhvUVOK84Fczdv+0uHn2hw/zkelWbEkOZKWokkAc4nXvrb/r2tyMEv8jWonZUMIGrqe4JHqTUyVMj+9B/mQPSuVJsdmSC2t0Ag556ntjyrLFjsYM8qCQdFKy6sozFJ9JH3f8AAfrJey/k60h1rcof4x9akS6jdB765Eu6mVknlAiYwiUjIDUg8daqWqwhAlLhKQCVKGYGcJ0OpM130kP1f0D6zJ+n+ztXKj8opF9qd2t2tpDZTC0qxBQ1AzBHfXPDei06OLEHctQkcInKiL22YIEoVIEdKT51J4YRe7NEcuWS+2gKrYkYYGs9LeerqqJzZA4kiMp52e6rdo2uPuoz61UHtd/Or1VA4DXsmuagGKys6nsVftgsDX2eAlzVaoJx8JPEaU3WXaKyWmUpCHIGYIByPURXzm07GdOPs8t8WhSfzI9DNT4psrKTjGzqVouC7nDKrG3PECD5VtdeztiYWXUNkLOhJxYfhnSqotaQJJIAzMAE5cBVNrauxq/5gpP8TZFd8mXhWIs8a9ToT/bDeClMtImQXVnXckZT151ytGu6ut7Y3VZ7WkFFraBSSoQdSdcjSKq4CFRjQonLKBPeTU3CS2isZxemBLxXKkgf9JHoau2a8SlISkZAcRTAfZ7bVnHyCFAgRgdziMtax/wRa05GxvnsKVDxrkmgyqRKXDwnuqN90kZichu4aVbMTAIislKakVBzdsCEqBSYmcvnS+LIXlqUmMyY7N2tM1pZBBGKO6priX9nSRhS4fzEQrsHDupotR8CtWK/2JxlU4dQc4y8alVa3KZr6vVTwCCzEGcUpy85qxdGxFpfSFpRhQdFKIE9YGtc+2FOkB7M6YbR7yik9pJ5o867G3dNmITiYbJgSSkEmBvMVz257kWbc2hxpSQySokgwrDATB35+ldKKqMW4voSaUkQG5LIf+Wa/wACfpWybgsn/wAdv/DUwNSJXGtN8yfuT+VH2K//AAzYzqwjz+taL2PsP/SjsWofOhe0+2jFjH3iiVHooT0j9B21ze8vaxalH7pttsfxStXfoKb5015YPp4P8qOn23Y6wgFX3g7HFH1qhfNlbTZHGmxAwHyzzpZ2K2qtFpS45algpSpKUhKYzOvyo3edthpwjTAok8Mq0wnOUfUzLOEYz9Ko5UbWT1VCt01VbeyrUuGszfZvSJVL45/KtQuosVYVQsYtBVE9mbdyVpbUcgTB/mFAZrJcminTFkk1R3JDxOVJV5hhLi0kLBB3QRnnWl3bWOLYJnCpsQY38CR10x3Ts+1a2EPulSXFjnRESMhl3Vvw54wds8vL8PKfS8CZaEJPQdjtBFVF3es54kq/mFPNt2FR7rpHakfKh3/AbnuuIPaCKq/iMcnsWODJFaBWz1ltLrmBlxaYzUrGoJQOJzro1ktiGU4V2p51W9RcwD+Uax20LuS6vszXJKjG4VKURnkkQkTwqhdotIaSG25MqxKXliOIwRxqcpxyN6oepY693/0Dhs8awWzW2OsExuFeQeuRlJFajtHhWxc4ispX1CmQCG1PBCcWRo1d/tOWgBK0AgZZc0/SptmEJLigpKVAoIIIkETvBq7bdirG7mEFo/wEx/hMiiKyyx7SLMuAsqT2iY7xRqyX4w6OY6hXeJ8DXPbb7OVf3T4PUsEeafpQO1bH2xqTyeIcWzi/1oHHbOUoHtftCLIwXNVHJI4n6CuSNXva7OYDjiI3KkeRqptPe7z/ACfKOYiEzujPOuOoFXhblvOKcWoqUoySaqk1sas2awKXB0TxO/srhhu2QXhsZV/3SfACp9p79mzhKFRiIEdW+a32fbCbNhGmJU99L20WWEDogmO+tN1Ay8U8gJmszUQreo2ajeaxNaGsg11nGSTWIrwr1ABau5wheFPv809YJrt10kNsoRwSK4vs83NoROgM+FdUYtc019CSXYdU9NbtLoaHanadpbBRm3q+9bP8Kh6Gqlvv5llQS4qCc46qnvQ81K/yqBPYcj60EvWxpU6VKBMhPuzpP1qkKeyc212kDvsw6/L6VoWRxPlUsqrPOrOaqK6m+2tOR41aM8K0JXwiijqCOzSQHDG9NNbaqSrAVY07pO7601sYhvkddcI0XiKzWiVVmiAr3mlBbWXEJWAkmFAHQddcCvR0qcUSAM9BoOoV3LaVyLM7H5Y8a4g41idUDoDn3VwUYsVlHTXpuB39vVUr9tO7/bsrS1vzkNBoKprrhhy2XexMK4hZ9KH7Qp5vfUmx73NdRv5pHmKrX8+IKJz4VdP0Gdr8QCprescnXoqZoPA16vRXgKBx6vE16vZUQF26nsCwokAcTT5dlqkAzXPEgRJ07Mq3s95LZMNrMa50Gcdbadyq025XMbNti8nJSUmitm27T7zZ7jSnUdFTCklJ0Iqg08pPMMYk5GcpG4jtoHYduLMYkqT2iia75sL0KLqcuuDRi62I17A5SzWeUNZg1qpe6KUseU6a15Y1tiHXWSkUQWebeAIOWVMNltyVDhQFDY/r/atkCNJrgVY0pcrfFQCyOrJyPnRAPrHSQe2uFaKu1zkWZfd6iuOrVGI71E+tdb2rUDZFndAPmK5BaTnXIKIVKqJSq3JqOuCXrkt3IuSdFCD8q2vdwFZUNMtKr2dnlCAlMrJgJHvHcB10Rt1zONJIcGFe9IIVHDSnvqha7s0bul1aA4iCg6EkDurf+xnuAHaQPCq1kvFTScgDHRncTrlUK7WpSsSlEk7yaNxFqZaN2Ob1JHn6VuLqHvLUewR6mom7fG+t3L14Amu6DUjYMNJ1SpXaRWXbclA5jSB8QCqpLtSjuionFEjMiu5MPFFq0Xi4sgQlMawBVqyWlJwhbSDzsyQJI+tDm2pVORoncrEvJkSBnHZSDJUM6tm7Mr3CPhURUDuxLR6Li09sKo0wrKrrRpThOXsE77jyD2giqy9hbYNEoI4hY+ddFZVFWwuusADGta4DMz5V6vVxRkxR/UVrg7PCvV6iKZArxGdZr1ccYQYOVXrLeS0mAa9XqBzNr+OOzOk/kNcZtfSr1eogRFFR769Xq44tXeshaSMs92UU4PwoNuEZnI99Yr1PEWQvbRWZKVCN5+VDOTFer1L5CtGteNer1EJ6vGvV6uAS2HpGjNxI+9PUKxXqDCNzBq6g16vUhxbaVVxBrFerjj//2Q=="/>
          <p:cNvSpPr>
            <a:spLocks noChangeAspect="1" noChangeArrowheads="1"/>
          </p:cNvSpPr>
          <p:nvPr/>
        </p:nvSpPr>
        <p:spPr bwMode="auto">
          <a:xfrm>
            <a:off x="307975" y="-966788"/>
            <a:ext cx="1952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http://img.youtube.com/vi/5VcSwejU2D0/m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24"/>
            <a:ext cx="12107333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mage, dh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99" y="4326432"/>
            <a:ext cx="2617299" cy="26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982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y girl cop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100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Duty </a:t>
            </a:r>
            <a:b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22947" name="Picture 2" descr="http://images.townnews.com/mountain-news.com/content/articles/2010/10/28/news/news5.jpg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1" b="58832"/>
          <a:stretch>
            <a:fillRect/>
          </a:stretch>
        </p:blipFill>
        <p:spPr bwMode="auto">
          <a:xfrm>
            <a:off x="-335280" y="-457200"/>
            <a:ext cx="12801600" cy="755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 result for image, dhs logo">
            <a:extLst>
              <a:ext uri="{FF2B5EF4-FFF2-40B4-BE49-F238E27FC236}">
                <a16:creationId xmlns:a16="http://schemas.microsoft.com/office/drawing/2014/main" id="{78E2B66C-67B0-4854-BD82-C2CDED60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20" y="3372271"/>
            <a:ext cx="3230880" cy="34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591455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cdn.inquisitr.com/wp-content/uploads/2012/08/Houston-video-e13440235016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image, dh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1"/>
            <a:ext cx="3188677" cy="317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760320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t="24909" r="8943" b="31419"/>
          <a:stretch/>
        </p:blipFill>
        <p:spPr bwMode="auto">
          <a:xfrm>
            <a:off x="0" y="1909823"/>
            <a:ext cx="12192000" cy="494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09823"/>
          </a:xfrm>
        </p:spPr>
        <p:txBody>
          <a:bodyPr/>
          <a:lstStyle/>
          <a:p>
            <a:r>
              <a:rPr lang="en-US" sz="15000" dirty="0">
                <a:solidFill>
                  <a:srgbClr val="FFFF00"/>
                </a:solidFill>
                <a:latin typeface="Arial Black" panose="020B0A04020102020204" pitchFamily="34" charset="0"/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1070187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40" y="0"/>
            <a:ext cx="9086850" cy="857250"/>
          </a:xfrm>
        </p:spPr>
        <p:txBody>
          <a:bodyPr/>
          <a:lstStyle/>
          <a:p>
            <a:r>
              <a:rPr lang="en-US" sz="4050" b="1" u="sng" dirty="0">
                <a:solidFill>
                  <a:schemeClr val="tx1"/>
                </a:solidFill>
              </a:rPr>
              <a:t>Active Shooter: Your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066800"/>
            <a:ext cx="9128760" cy="5791200"/>
          </a:xfrm>
        </p:spPr>
        <p:txBody>
          <a:bodyPr/>
          <a:lstStyle/>
          <a:p>
            <a:r>
              <a:rPr lang="en-US" sz="8000" b="1" dirty="0"/>
              <a:t>No Procedures</a:t>
            </a:r>
          </a:p>
          <a:p>
            <a:r>
              <a:rPr lang="en-US" sz="8000" b="1" dirty="0"/>
              <a:t>No Reporting</a:t>
            </a:r>
          </a:p>
          <a:p>
            <a:r>
              <a:rPr lang="en-US" sz="8000" b="1" dirty="0"/>
              <a:t>No Awareness</a:t>
            </a:r>
          </a:p>
          <a:p>
            <a:r>
              <a:rPr lang="en-US" sz="8000" b="1" dirty="0"/>
              <a:t>No Training</a:t>
            </a:r>
          </a:p>
        </p:txBody>
      </p:sp>
    </p:spTree>
    <p:extLst>
      <p:ext uri="{BB962C8B-B14F-4D97-AF65-F5344CB8AC3E}">
        <p14:creationId xmlns:p14="http://schemas.microsoft.com/office/powerpoint/2010/main" val="2000201690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pPr algn="r"/>
            <a:r>
              <a:rPr lang="en-US" sz="25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br>
              <a:rPr lang="en-US" sz="15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latin typeface="Arial" panose="020B0604020202020204" pitchFamily="34" charset="0"/>
                <a:cs typeface="Arial" panose="020B0604020202020204" pitchFamily="34" charset="0"/>
              </a:rPr>
              <a:t>Rule</a:t>
            </a:r>
          </a:p>
        </p:txBody>
      </p:sp>
      <p:pic>
        <p:nvPicPr>
          <p:cNvPr id="3" name="Picture 2" descr="https://encrypted-tbn1.gstatic.com/images?q=tbn:ANd9GcR79gt15atrqElWxFu8U-ugq-zjGazYcAOnLMr9xGkPH7NfTTG0">
            <a:extLst>
              <a:ext uri="{FF2B5EF4-FFF2-40B4-BE49-F238E27FC236}">
                <a16:creationId xmlns:a16="http://schemas.microsoft.com/office/drawing/2014/main" id="{BD388A60-0171-4C93-BCCF-2C013D5D8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r="15690" b="7987"/>
          <a:stretch/>
        </p:blipFill>
        <p:spPr bwMode="auto">
          <a:xfrm>
            <a:off x="0" y="0"/>
            <a:ext cx="805261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612821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08431-29CB-45D6-9706-0CA8D1A10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r="9999"/>
          <a:stretch/>
        </p:blipFill>
        <p:spPr>
          <a:xfrm>
            <a:off x="-2438400" y="-1828800"/>
            <a:ext cx="16535400" cy="9143999"/>
          </a:xfrm>
          <a:prstGeom prst="rect">
            <a:avLst/>
          </a:prstGeom>
        </p:spPr>
      </p:pic>
      <p:pic>
        <p:nvPicPr>
          <p:cNvPr id="5" name="Picture 4" descr="http://www.dependable.ca/wp-content/uploads/2011/02/Mini-tanker1.png">
            <a:extLst>
              <a:ext uri="{FF2B5EF4-FFF2-40B4-BE49-F238E27FC236}">
                <a16:creationId xmlns:a16="http://schemas.microsoft.com/office/drawing/2014/main" id="{295F3266-3DE9-45AE-AE60-E4A2E150D4E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00200"/>
            <a:ext cx="99822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F902F7-4544-4432-A43F-D89662CEFEFB}"/>
              </a:ext>
            </a:extLst>
          </p:cNvPr>
          <p:cNvSpPr txBox="1"/>
          <p:nvPr/>
        </p:nvSpPr>
        <p:spPr>
          <a:xfrm rot="217016">
            <a:off x="6121677" y="2851484"/>
            <a:ext cx="346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Chlorine</a:t>
            </a:r>
          </a:p>
        </p:txBody>
      </p:sp>
    </p:spTree>
    <p:extLst>
      <p:ext uri="{BB962C8B-B14F-4D97-AF65-F5344CB8AC3E}">
        <p14:creationId xmlns:p14="http://schemas.microsoft.com/office/powerpoint/2010/main" val="3026844209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58" name="irc_mi" descr="http://flatrock.org.nz/static/frontpage/assets/environment/tornado_mi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685501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2" name="Picture 2" descr="http://blog-content.glassdoor.com/app/uploads/sites/13/bu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"/>
            <a:ext cx="12192000" cy="713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6400" y="4267200"/>
            <a:ext cx="9144000" cy="337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Workplace Bullying</a:t>
            </a:r>
            <a:endParaRPr kumimoji="0" lang="en-US" altLang="en-US" sz="8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4045776"/>
      </p:ext>
    </p:extLst>
  </p:cSld>
  <p:clrMapOvr>
    <a:masterClrMapping/>
  </p:clrMapOvr>
  <p:transition/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98" name="Picture 2" descr="http://tipsofdivorce.com/wp-content/uploads/2014/04/Man-Stalking-W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0"/>
            <a:ext cx="6172200" cy="3048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Stalking @ Workplace</a:t>
            </a:r>
            <a:endParaRPr kumimoji="0" lang="en-US" altLang="en-US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3762037"/>
      </p:ext>
    </p:extLst>
  </p:cSld>
  <p:clrMapOvr>
    <a:masterClrMapping/>
  </p:clrMapOvr>
  <p:transition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rrichswier.com/wp-content/uploads/gun-in-desk-drawer-e1440938036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06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Affirmative</a:t>
            </a:r>
            <a:r>
              <a:rPr lang="en-US" altLang="en-US" sz="1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sz="15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5000" b="1" dirty="0">
                <a:latin typeface="Arial" panose="020B0604020202020204" pitchFamily="34" charset="0"/>
                <a:cs typeface="Arial" panose="020B0604020202020204" pitchFamily="34" charset="0"/>
              </a:rPr>
              <a:t>Duty </a:t>
            </a:r>
            <a:br>
              <a:rPr lang="en-US" altLang="en-US" sz="15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5000" b="1" dirty="0"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  <p:extLst>
      <p:ext uri="{BB962C8B-B14F-4D97-AF65-F5344CB8AC3E}">
        <p14:creationId xmlns:p14="http://schemas.microsoft.com/office/powerpoint/2010/main" val="1966866871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high school student gives a marijuana joint to another student.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20"/>
            <a:ext cx="12420600" cy="73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693309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67421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ncimages.com/uploaded_files/image/1940x900/woman-stealing-laptop_pan_13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7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912120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9747" name="Picture 2" descr="https://encrypted-tbn3.gstatic.com/images?q=tbn:ANd9GcTx9l5osm583HVObjtado5u_0wMGb-l-xqvvo-6HmhsZ_iCa5d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5186" r="7500"/>
          <a:stretch>
            <a:fillRect/>
          </a:stretch>
        </p:blipFill>
        <p:spPr bwMode="auto">
          <a:xfrm>
            <a:off x="-15240" y="0"/>
            <a:ext cx="122072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994265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irc_mi" descr="http://localtvktvi.files.wordpress.com/2011/12/bomb-threat.jpg?w=400&amp;h=225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716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011405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 descr="http://upload.wikimedia.org/wikipedia/commons/thumb/e/eb/Map_of_North_America%2C_blackout_2003.svg/800px-Map_of_North_America%2C_blackout_2003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0" r="13089"/>
          <a:stretch/>
        </p:blipFill>
        <p:spPr bwMode="auto">
          <a:xfrm>
            <a:off x="-3962400" y="1"/>
            <a:ext cx="16154400" cy="84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33400"/>
            <a:ext cx="57150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14 Aug 2003</a:t>
            </a:r>
          </a:p>
        </p:txBody>
      </p:sp>
    </p:spTree>
    <p:extLst>
      <p:ext uri="{BB962C8B-B14F-4D97-AF65-F5344CB8AC3E}">
        <p14:creationId xmlns:p14="http://schemas.microsoft.com/office/powerpoint/2010/main" val="3975555079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ww.emergencyplumber.uk.com/images/pipe-burst.jpg"/>
          <p:cNvSpPr>
            <a:spLocks noChangeAspect="1" noChangeArrowheads="1"/>
          </p:cNvSpPr>
          <p:nvPr/>
        </p:nvSpPr>
        <p:spPr bwMode="auto">
          <a:xfrm>
            <a:off x="1679576" y="-1790700"/>
            <a:ext cx="50196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550"/>
            <a:ext cx="12192000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1788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516715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 descr="https://encrypted-tbn3.gstatic.com/images?q=tbn:ANd9GcS-XHIubcl75uuEw_zIw73uzHrhkNZHexT0YlmiFfpIMuy9uOXv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89169"/>
            <a:ext cx="12192000" cy="1143000"/>
          </a:xfrm>
        </p:spPr>
        <p:txBody>
          <a:bodyPr/>
          <a:lstStyle/>
          <a:p>
            <a:r>
              <a:rPr lang="en-US" sz="13500" dirty="0">
                <a:solidFill>
                  <a:srgbClr val="FF0000"/>
                </a:solidFill>
                <a:latin typeface="Arial Black" panose="020B0A04020102020204" pitchFamily="34" charset="0"/>
              </a:rPr>
              <a:t>10,000: </a:t>
            </a:r>
            <a:r>
              <a:rPr lang="en-US" sz="12500" dirty="0">
                <a:solidFill>
                  <a:srgbClr val="FF0000"/>
                </a:solidFill>
                <a:latin typeface="Arial Black" panose="020B0A04020102020204" pitchFamily="34" charset="0"/>
              </a:rPr>
              <a:t>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400" y="0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40531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altLang="en-US" sz="2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 One Cares”</a:t>
            </a:r>
          </a:p>
        </p:txBody>
      </p:sp>
    </p:spTree>
    <p:extLst>
      <p:ext uri="{BB962C8B-B14F-4D97-AF65-F5344CB8AC3E}">
        <p14:creationId xmlns:p14="http://schemas.microsoft.com/office/powerpoint/2010/main" val="1334779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eaLnBrk="1" hangingPunct="1"/>
            <a:r>
              <a:rPr lang="en-US" altLang="en-US" sz="150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“Everything </a:t>
            </a: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altLang="en-US" sz="150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Fault”</a:t>
            </a:r>
          </a:p>
        </p:txBody>
      </p:sp>
    </p:spTree>
    <p:extLst>
      <p:ext uri="{BB962C8B-B14F-4D97-AF65-F5344CB8AC3E}">
        <p14:creationId xmlns:p14="http://schemas.microsoft.com/office/powerpoint/2010/main" val="2310936311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Gaps</a:t>
            </a:r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 One Cares”</a:t>
            </a:r>
            <a:endParaRPr lang="en-US" altLang="en-US" sz="5400" b="1" u="sng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7251" name="Rectangle 3"/>
          <p:cNvSpPr>
            <a:spLocks noGrp="1" noChangeArrowheads="1"/>
          </p:cNvSpPr>
          <p:nvPr>
            <p:ph idx="1"/>
          </p:nvPr>
        </p:nvSpPr>
        <p:spPr>
          <a:xfrm>
            <a:off x="0" y="1828801"/>
            <a:ext cx="12192000" cy="5029199"/>
          </a:xfrm>
        </p:spPr>
        <p:txBody>
          <a:bodyPr/>
          <a:lstStyle/>
          <a:p>
            <a:pPr eaLnBrk="1" hangingPunct="1">
              <a:buClr>
                <a:srgbClr val="FFFFFF"/>
              </a:buClr>
            </a:pPr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Belief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200,000 Calls: 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Costs: Fines +</a:t>
            </a:r>
            <a:r>
              <a:rPr lang="en-US" altLang="en-US" sz="6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Sr.Time</a:t>
            </a:r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+Lawyers</a:t>
            </a:r>
          </a:p>
          <a:p>
            <a:pPr eaLnBrk="1" hangingPunct="1">
              <a:buClr>
                <a:srgbClr val="FFFF00"/>
              </a:buClr>
            </a:pPr>
            <a:endParaRPr lang="en-US" altLang="en-US" sz="6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6" t="25549" r="13691" b="36436"/>
          <a:stretch/>
        </p:blipFill>
        <p:spPr bwMode="auto">
          <a:xfrm>
            <a:off x="6019800" y="2971800"/>
            <a:ext cx="4114800" cy="12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601977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2" descr="stamp photo forever-sta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93785"/>
            <a:ext cx="12649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496685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-152400"/>
            <a:ext cx="6156960" cy="6858000"/>
          </a:xfrm>
        </p:spPr>
        <p:txBody>
          <a:bodyPr/>
          <a:lstStyle/>
          <a:p>
            <a:r>
              <a:rPr lang="en-US" sz="1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8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Survive that OSHA Audit </a:t>
            </a:r>
            <a:r>
              <a:rPr lang="en-US" sz="1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  <p:pic>
        <p:nvPicPr>
          <p:cNvPr id="3" name="irc_mi" descr="http://2.bp.blogspot.com/-NILIGmGBmCc/ThHciykXsZI/AAAAAAAAAHM/bHl67JotXzs/s1600/uncle.sam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4250" r="25651" b="39899"/>
          <a:stretch/>
        </p:blipFill>
        <p:spPr bwMode="auto">
          <a:xfrm>
            <a:off x="15240" y="0"/>
            <a:ext cx="600456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6003868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“Failure to Plan”</a:t>
            </a:r>
            <a:b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“Failure to Train”</a:t>
            </a:r>
          </a:p>
        </p:txBody>
      </p:sp>
    </p:spTree>
    <p:extLst>
      <p:ext uri="{BB962C8B-B14F-4D97-AF65-F5344CB8AC3E}">
        <p14:creationId xmlns:p14="http://schemas.microsoft.com/office/powerpoint/2010/main" val="2463973969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eaLnBrk="1" hangingPunct="1"/>
            <a: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Gaps</a:t>
            </a:r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4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“We’ve Had No Incidents”</a:t>
            </a:r>
            <a:b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“We’re a Family”</a:t>
            </a:r>
            <a:b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“We’ve Been Lucky”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roleplayerschronicle.com/wp-content/uploads/2014/04/rolling_dic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556011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F7899-4320-4562-98AF-83B68D69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09800"/>
            <a:ext cx="12192000" cy="502920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6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Gaps </a:t>
            </a:r>
          </a:p>
          <a:p>
            <a:pPr marL="0" indent="0" algn="ctr">
              <a:buNone/>
            </a:pPr>
            <a:r>
              <a:rPr lang="en-US" sz="10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Plans:</a:t>
            </a:r>
            <a:endParaRPr lang="en-US" sz="10500" i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10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Fill Them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CCF92-BD72-4B84-A5D9-2365A3507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4" t="8621" b="4023"/>
          <a:stretch/>
        </p:blipFill>
        <p:spPr>
          <a:xfrm>
            <a:off x="152400" y="0"/>
            <a:ext cx="12039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06329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192000" cy="832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638150" y="5534071"/>
            <a:ext cx="4001565" cy="1771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68062" y="0"/>
            <a:ext cx="8393723" cy="6858000"/>
          </a:xfrm>
          <a:prstGeom prst="ellipse">
            <a:avLst/>
          </a:prstGeom>
          <a:noFill/>
          <a:ln w="387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3352801" y="1219200"/>
            <a:ext cx="6400799" cy="4648200"/>
          </a:xfrm>
          <a:prstGeom prst="line">
            <a:avLst/>
          </a:prstGeom>
          <a:ln w="463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0" y="3954542"/>
            <a:ext cx="4435778" cy="4310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5000" b="1" i="0" dirty="0">
                <a:solidFill>
                  <a:srgbClr val="FF0000"/>
                </a:solidFill>
                <a:latin typeface="Arial Black" panose="020B0A04020102020204" pitchFamily="34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957609000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2720" y="-1861584"/>
            <a:ext cx="14904720" cy="944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2067865" y="4299544"/>
            <a:ext cx="4399441" cy="2140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9102067">
            <a:off x="5229045" y="2017989"/>
            <a:ext cx="76504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5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Hazards</a:t>
            </a:r>
          </a:p>
        </p:txBody>
      </p:sp>
      <p:sp>
        <p:nvSpPr>
          <p:cNvPr id="5" name="Oval 4"/>
          <p:cNvSpPr/>
          <p:nvPr/>
        </p:nvSpPr>
        <p:spPr>
          <a:xfrm>
            <a:off x="2368062" y="0"/>
            <a:ext cx="8393723" cy="6858000"/>
          </a:xfrm>
          <a:prstGeom prst="ellipse">
            <a:avLst/>
          </a:prstGeom>
          <a:noFill/>
          <a:ln w="387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2926080" y="1767840"/>
            <a:ext cx="7208520" cy="3733800"/>
          </a:xfrm>
          <a:prstGeom prst="line">
            <a:avLst/>
          </a:prstGeom>
          <a:ln w="463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72077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Title 1"/>
          <p:cNvSpPr>
            <a:spLocks noGrp="1"/>
          </p:cNvSpPr>
          <p:nvPr>
            <p:ph type="title"/>
          </p:nvPr>
        </p:nvSpPr>
        <p:spPr>
          <a:xfrm>
            <a:off x="2057400" y="-180975"/>
            <a:ext cx="8229600" cy="1143000"/>
          </a:xfrm>
        </p:spPr>
        <p:txBody>
          <a:bodyPr/>
          <a:lstStyle/>
          <a:p>
            <a:r>
              <a:rPr lang="en-US" altLang="en-US" sz="48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990601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Disabled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Relo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52429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1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Pkg</a:t>
            </a:r>
            <a:endParaRPr lang="en-US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24293" name="Content Placeholder 3"/>
          <p:cNvSpPr txBox="1">
            <a:spLocks/>
          </p:cNvSpPr>
          <p:nvPr/>
        </p:nvSpPr>
        <p:spPr bwMode="auto">
          <a:xfrm>
            <a:off x="7913688" y="990601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Shutdown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Earthquake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 Burst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CBRNE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FEs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Search-Seizure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Weapons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 Maps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Contacts</a:t>
            </a:r>
          </a:p>
        </p:txBody>
      </p:sp>
    </p:spTree>
    <p:extLst>
      <p:ext uri="{BB962C8B-B14F-4D97-AF65-F5344CB8AC3E}">
        <p14:creationId xmlns:p14="http://schemas.microsoft.com/office/powerpoint/2010/main" val="4207681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itle 1"/>
          <p:cNvSpPr>
            <a:spLocks noGrp="1"/>
          </p:cNvSpPr>
          <p:nvPr>
            <p:ph type="title"/>
          </p:nvPr>
        </p:nvSpPr>
        <p:spPr>
          <a:xfrm>
            <a:off x="2321169" y="197214"/>
            <a:ext cx="10972800" cy="1143000"/>
          </a:xfrm>
        </p:spPr>
        <p:txBody>
          <a:bodyPr/>
          <a:lstStyle/>
          <a:p>
            <a:r>
              <a:rPr lang="en-US" alt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General Duty Clause</a:t>
            </a:r>
          </a:p>
        </p:txBody>
      </p:sp>
      <p:sp>
        <p:nvSpPr>
          <p:cNvPr id="760835" name="Content Placeholder 2"/>
          <p:cNvSpPr>
            <a:spLocks noGrp="1"/>
          </p:cNvSpPr>
          <p:nvPr>
            <p:ph idx="1"/>
          </p:nvPr>
        </p:nvSpPr>
        <p:spPr>
          <a:xfrm>
            <a:off x="0" y="1278384"/>
            <a:ext cx="12192000" cy="557961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“each employer shall furnish …a place of employment …free from recognized hazards that are causing or are likely to cause death or serious physical harm to employees.”</a:t>
            </a: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1101969" y="0"/>
            <a:ext cx="2819400" cy="14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96211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01.nyt.com/images/2015/08/06/nyregion/CONSTRUCTIONweb/CONSTRUCTIONweb-master675-v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0"/>
          <a:stretch/>
        </p:blipFill>
        <p:spPr bwMode="auto">
          <a:xfrm>
            <a:off x="4267200" y="0"/>
            <a:ext cx="7907215" cy="68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" y="0"/>
            <a:ext cx="5316413" cy="6858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6600" b="1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Alfonso Preia</a:t>
            </a:r>
          </a:p>
          <a:p>
            <a:pPr fontAlgn="auto">
              <a:spcAft>
                <a:spcPts val="0"/>
              </a:spcAft>
            </a:pP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US" sz="6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5Aug15</a:t>
            </a:r>
          </a:p>
          <a:p>
            <a:pPr fontAlgn="auto">
              <a:spcAft>
                <a:spcPts val="0"/>
              </a:spcAft>
            </a:pPr>
            <a:r>
              <a:rPr lang="en-US" sz="6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</a:p>
          <a:p>
            <a:pPr fontAlgn="auto">
              <a:spcAft>
                <a:spcPts val="0"/>
              </a:spcAft>
            </a:pPr>
            <a:r>
              <a:rPr lang="en-US" sz="6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Times </a:t>
            </a:r>
            <a:endParaRPr lang="en-US" sz="6600" b="1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975125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21219" name="Picture Placeholder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521220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562600"/>
            <a:ext cx="12192000" cy="1295400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It’s </a:t>
            </a:r>
            <a:r>
              <a:rPr lang="en-US" altLang="en-US" sz="48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Landlord Week!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Discovery Channel</a:t>
            </a:r>
          </a:p>
        </p:txBody>
      </p:sp>
      <p:graphicFrame>
        <p:nvGraphicFramePr>
          <p:cNvPr id="521221" name="Object 4"/>
          <p:cNvGraphicFramePr>
            <a:graphicFrameLocks noChangeAspect="1"/>
          </p:cNvGraphicFramePr>
          <p:nvPr/>
        </p:nvGraphicFramePr>
        <p:xfrm>
          <a:off x="1524000" y="-76200"/>
          <a:ext cx="91440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58" name="Acrobat Document" r:id="rId3" imgW="17061164" imgH="13891098" progId="AcroExch.Document.7">
                  <p:embed/>
                </p:oleObj>
              </mc:Choice>
              <mc:Fallback>
                <p:oleObj name="Acrobat Document" r:id="rId3" imgW="17061164" imgH="13891098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-76200"/>
                        <a:ext cx="9144000" cy="5638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7620000" y="152400"/>
            <a:ext cx="2209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graphicFrame>
        <p:nvGraphicFramePr>
          <p:cNvPr id="521223" name="Object 5"/>
          <p:cNvGraphicFramePr>
            <a:graphicFrameLocks noChangeAspect="1"/>
          </p:cNvGraphicFramePr>
          <p:nvPr/>
        </p:nvGraphicFramePr>
        <p:xfrm>
          <a:off x="3048000" y="152400"/>
          <a:ext cx="1303338" cy="198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59" name="Acrobat Document" r:id="rId5" imgW="1302905" imgH="1988766" progId="AcroExch.Document.7">
                  <p:embed/>
                </p:oleObj>
              </mc:Choice>
              <mc:Fallback>
                <p:oleObj name="Acrobat Document" r:id="rId5" imgW="1302905" imgH="1988766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52400"/>
                        <a:ext cx="1303338" cy="198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184A0ADD-0917-4D22-8777-BB353CA1F640}"/>
              </a:ext>
            </a:extLst>
          </p:cNvPr>
          <p:cNvSpPr txBox="1">
            <a:spLocks/>
          </p:cNvSpPr>
          <p:nvPr/>
        </p:nvSpPr>
        <p:spPr bwMode="auto">
          <a:xfrm>
            <a:off x="228600" y="4997133"/>
            <a:ext cx="388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5000" i="0" dirty="0">
                <a:solidFill>
                  <a:srgbClr val="FF0000"/>
                </a:solidFill>
                <a:latin typeface="Arial Black" panose="020B0A04020102020204" pitchFamily="34" charset="0"/>
              </a:rPr>
              <a:t>2.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/>
          <a:stretch/>
        </p:blipFill>
        <p:spPr>
          <a:xfrm>
            <a:off x="364" y="-1"/>
            <a:ext cx="13182236" cy="6858001"/>
          </a:xfrm>
          <a:prstGeom prst="rect">
            <a:avLst/>
          </a:prstGeom>
        </p:spPr>
      </p:pic>
      <p:sp>
        <p:nvSpPr>
          <p:cNvPr id="732162" name="Title 1"/>
          <p:cNvSpPr>
            <a:spLocks noGrp="1"/>
          </p:cNvSpPr>
          <p:nvPr>
            <p:ph type="title"/>
          </p:nvPr>
        </p:nvSpPr>
        <p:spPr>
          <a:xfrm>
            <a:off x="364" y="419100"/>
            <a:ext cx="5943600" cy="6858000"/>
          </a:xfrm>
          <a:effectLst>
            <a:outerShdw blurRad="50800" dist="38100" dir="2700000" algn="tl" rotWithShape="0">
              <a:schemeClr val="accent3">
                <a:lumMod val="50000"/>
                <a:alpha val="40000"/>
              </a:schemeClr>
            </a:outerShdw>
          </a:effectLst>
        </p:spPr>
        <p:txBody>
          <a:bodyPr/>
          <a:lstStyle/>
          <a:p>
            <a:pPr algn="l"/>
            <a:r>
              <a:rPr lang="en-US" altLang="en-US" sz="7200" b="1" spc="-3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Police, Fire,</a:t>
            </a:r>
            <a:r>
              <a:rPr lang="en-US" altLang="en-U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n-US" altLang="en-U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altLang="en-U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EMTs </a:t>
            </a:r>
            <a:br>
              <a:rPr lang="en-US" altLang="en-U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altLang="en-U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are </a:t>
            </a:r>
            <a:r>
              <a:rPr lang="en-US" altLang="en-US" sz="7200" b="1" u="sng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n-US" altLang="en-U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altLang="en-U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the first responders</a:t>
            </a:r>
            <a:b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53499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4037" r="6202"/>
          <a:stretch/>
        </p:blipFill>
        <p:spPr>
          <a:xfrm>
            <a:off x="0" y="-451411"/>
            <a:ext cx="12192000" cy="5023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959" y="4800600"/>
            <a:ext cx="12192000" cy="20574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Employees = </a:t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r>
              <a:rPr lang="en-US" sz="8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</a:t>
            </a: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Responders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020D94-61F0-4379-80CA-A1666AF493C6}"/>
              </a:ext>
            </a:extLst>
          </p:cNvPr>
          <p:cNvSpPr txBox="1">
            <a:spLocks/>
          </p:cNvSpPr>
          <p:nvPr/>
        </p:nvSpPr>
        <p:spPr>
          <a:xfrm>
            <a:off x="0" y="4114800"/>
            <a:ext cx="4435778" cy="4310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5000" b="1" i="0" dirty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  <a:r>
              <a:rPr lang="en-US" sz="9600" b="1" i="0" dirty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0124852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http://thumbs.dreamstime.com/x/injured-young-man-crutches-22536035.jpg"/>
          <p:cNvPicPr/>
          <p:nvPr/>
        </p:nvPicPr>
        <p:blipFill rotWithShape="1">
          <a:blip r:embed="rId2"/>
          <a:srcRect l="17312" t="4612" r="22811" b="6648"/>
          <a:stretch/>
        </p:blipFill>
        <p:spPr bwMode="auto">
          <a:xfrm>
            <a:off x="15240" y="0"/>
            <a:ext cx="364236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61000">
                <a:schemeClr val="accent1">
                  <a:shade val="67500"/>
                  <a:satMod val="115000"/>
                  <a:lumMod val="1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ips Choose Fashion Pregnant Woman Fashion Guide For Pregnant Woman"/>
          <p:cNvPicPr/>
          <p:nvPr/>
        </p:nvPicPr>
        <p:blipFill rotWithShape="1">
          <a:blip r:embed="rId3"/>
          <a:srcRect l="13235" r="10294"/>
          <a:stretch/>
        </p:blipFill>
        <p:spPr bwMode="auto">
          <a:xfrm>
            <a:off x="3657600" y="0"/>
            <a:ext cx="38862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61000">
                <a:schemeClr val="accent1">
                  <a:shade val="67500"/>
                  <a:satMod val="115000"/>
                  <a:lumMod val="1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28560" y="381000"/>
            <a:ext cx="4800600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25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4. </a:t>
            </a:r>
            <a:r>
              <a:rPr lang="en-US" alt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Special </a:t>
            </a:r>
          </a:p>
          <a:p>
            <a:pPr algn="ctr">
              <a:defRPr/>
            </a:pPr>
            <a:r>
              <a:rPr lang="en-US" alt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Needs </a:t>
            </a:r>
          </a:p>
          <a:p>
            <a:pPr algn="ctr">
              <a:defRPr/>
            </a:pPr>
            <a:r>
              <a:rPr lang="en-US" alt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Persons</a:t>
            </a:r>
            <a:endParaRPr lang="en-US" sz="800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50931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69304" y="609600"/>
            <a:ext cx="7622696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</a:t>
            </a:r>
            <a:br>
              <a:rPr lang="en-US" sz="48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Ignore Critical Personnel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6019800" y="3405554"/>
            <a:ext cx="7622696" cy="3733800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Visitors</a:t>
            </a:r>
          </a:p>
          <a:p>
            <a:pPr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Contractors</a:t>
            </a:r>
          </a:p>
          <a:p>
            <a:pPr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Customers</a:t>
            </a:r>
          </a:p>
          <a:p>
            <a:pPr eaLnBrk="1" hangingPunct="1">
              <a:buClr>
                <a:srgbClr val="FFFF00"/>
              </a:buClr>
              <a:buFont typeface="Arial" charset="0"/>
              <a:buChar char="•"/>
              <a:defRPr/>
            </a:pPr>
            <a:endParaRPr 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93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Picture 3" descr="http://graphics8.nytimes.com/images/2013/06/01/us/ALT-FIRE/ALT-FIRE-articl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790956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1699" name="Title 4"/>
          <p:cNvSpPr>
            <a:spLocks noGrp="1"/>
          </p:cNvSpPr>
          <p:nvPr>
            <p:ph type="title"/>
          </p:nvPr>
        </p:nvSpPr>
        <p:spPr>
          <a:xfrm>
            <a:off x="0" y="5699760"/>
            <a:ext cx="7924800" cy="1143000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Four Fire Fighters who died were caught in roof collapse searching for people who had already escaped (31May13)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391400" y="-2286000"/>
            <a:ext cx="5562600" cy="684276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 eaLnBrk="1" hangingPunct="1">
              <a:buClr>
                <a:srgbClr val="FF0000"/>
              </a:buClr>
              <a:buFont typeface="+mj-lt"/>
              <a:buAutoNum type="arabicPeriod" startAt="6"/>
              <a:defRPr/>
            </a:pPr>
            <a:endParaRPr lang="en-US" sz="9600" b="1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Clr>
                <a:srgbClr val="FF0000"/>
              </a:buClr>
              <a:buNone/>
              <a:defRPr/>
            </a:pPr>
            <a:r>
              <a:rPr lang="en-US" sz="20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</a:t>
            </a:r>
          </a:p>
          <a:p>
            <a:pPr marL="0" indent="0" algn="ctr" eaLnBrk="1" hangingPunct="1">
              <a:buClr>
                <a:srgbClr val="FF0000"/>
              </a:buClr>
              <a:buNone/>
              <a:defRPr/>
            </a:pPr>
            <a:r>
              <a:rPr lang="en-US" sz="96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Head-</a:t>
            </a:r>
          </a:p>
          <a:p>
            <a:pPr marL="0" indent="0" algn="ctr" eaLnBrk="1" hangingPunct="1">
              <a:buClr>
                <a:srgbClr val="FF0000"/>
              </a:buClr>
              <a:buNone/>
              <a:defRPr/>
            </a:pPr>
            <a:r>
              <a:rPr lang="en-US" sz="96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counts</a:t>
            </a:r>
          </a:p>
        </p:txBody>
      </p:sp>
    </p:spTree>
    <p:extLst>
      <p:ext uri="{BB962C8B-B14F-4D97-AF65-F5344CB8AC3E}">
        <p14:creationId xmlns:p14="http://schemas.microsoft.com/office/powerpoint/2010/main" val="3869482698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Title 1"/>
          <p:cNvSpPr>
            <a:spLocks noGrp="1"/>
          </p:cNvSpPr>
          <p:nvPr>
            <p:ph type="title"/>
          </p:nvPr>
        </p:nvSpPr>
        <p:spPr>
          <a:xfrm>
            <a:off x="7757160" y="0"/>
            <a:ext cx="4419600" cy="3215955"/>
          </a:xfrm>
        </p:spPr>
        <p:txBody>
          <a:bodyPr/>
          <a:lstStyle/>
          <a:p>
            <a:r>
              <a:rPr lang="en-US" altLang="en-US" sz="20000" b="1" dirty="0">
                <a:solidFill>
                  <a:srgbClr val="FFFF00"/>
                </a:solidFill>
              </a:rPr>
              <a:t>7. </a:t>
            </a:r>
            <a:br>
              <a:rPr lang="en-US" altLang="en-US" b="1" dirty="0">
                <a:solidFill>
                  <a:srgbClr val="FFFF00"/>
                </a:solidFill>
              </a:rPr>
            </a:br>
            <a:r>
              <a:rPr lang="en-US" altLang="en-US" sz="8000" b="1" dirty="0">
                <a:solidFill>
                  <a:srgbClr val="FFFF00"/>
                </a:solidFill>
              </a:rPr>
              <a:t>Training</a:t>
            </a:r>
          </a:p>
        </p:txBody>
      </p:sp>
      <p:sp>
        <p:nvSpPr>
          <p:cNvPr id="812035" name="Content Placeholder 2"/>
          <p:cNvSpPr>
            <a:spLocks noGrp="1"/>
          </p:cNvSpPr>
          <p:nvPr>
            <p:ph idx="1"/>
          </p:nvPr>
        </p:nvSpPr>
        <p:spPr>
          <a:xfrm>
            <a:off x="6705600" y="3733800"/>
            <a:ext cx="5486400" cy="4525963"/>
          </a:xfrm>
        </p:spPr>
        <p:txBody>
          <a:bodyPr/>
          <a:lstStyle/>
          <a:p>
            <a:pPr marL="1714500" lvl="2" indent="-569913" eaLnBrk="1" hangingPunct="1">
              <a:buClr>
                <a:srgbClr val="FFFFFF"/>
              </a:buClr>
              <a:buFont typeface="Wingdings" pitchFamily="2" charset="2"/>
              <a:buChar char="ü"/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1714500" lvl="2" indent="-569913" eaLnBrk="1" hangingPunct="1">
              <a:buClr>
                <a:srgbClr val="FFFFFF"/>
              </a:buClr>
              <a:buFont typeface="Wingdings" pitchFamily="2" charset="2"/>
              <a:buChar char="ü"/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 Employees</a:t>
            </a:r>
          </a:p>
          <a:p>
            <a:endParaRPr lang="en-US" altLang="en-US" dirty="0"/>
          </a:p>
        </p:txBody>
      </p:sp>
      <p:pic>
        <p:nvPicPr>
          <p:cNvPr id="812036" name="Picture 2" descr="C:\Users\Bo Mitchell\Pictures\911 Consulting\Presentations\NFPA 11 B\IMG_5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720434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15195"/>
            <a:ext cx="12192000" cy="214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2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On-Screen Training Can </a:t>
            </a:r>
            <a:r>
              <a:rPr lang="en-US" sz="7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NEVER</a:t>
            </a:r>
            <a:r>
              <a:rPr lang="en-US" sz="72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Substitute</a:t>
            </a:r>
          </a:p>
        </p:txBody>
      </p:sp>
      <p:sp>
        <p:nvSpPr>
          <p:cNvPr id="4" name="Multiply 3"/>
          <p:cNvSpPr/>
          <p:nvPr/>
        </p:nvSpPr>
        <p:spPr>
          <a:xfrm>
            <a:off x="230530" y="2662901"/>
            <a:ext cx="11563109" cy="358525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i="0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13661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irc_mi" descr="http://thumbs2.ebaystatic.com/d/l225/m/mELJ7YvZkKrRPn6U0CNo51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1" r="12919"/>
          <a:stretch/>
        </p:blipFill>
        <p:spPr bwMode="auto">
          <a:xfrm>
            <a:off x="0" y="-25400"/>
            <a:ext cx="3886200" cy="7010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381028">
            <a:off x="416438" y="2879635"/>
            <a:ext cx="2726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Emergency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Commander</a:t>
            </a:r>
          </a:p>
        </p:txBody>
      </p:sp>
      <p:pic>
        <p:nvPicPr>
          <p:cNvPr id="5" name="Picture 4" descr="Image result for images, man with radio in safety vest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3046" r="39844" b="-1"/>
          <a:stretch/>
        </p:blipFill>
        <p:spPr bwMode="auto">
          <a:xfrm>
            <a:off x="3886200" y="-25400"/>
            <a:ext cx="35052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 rot="20612818">
            <a:off x="3695323" y="3488413"/>
            <a:ext cx="27264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Your</a:t>
            </a:r>
            <a:r>
              <a:rPr lang="en-US" sz="2700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Deputy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Emergency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Commander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938770" y="-526974"/>
            <a:ext cx="4926397" cy="6642099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808038" indent="0" algn="ctr" eaLnBrk="1" hangingPunct="1">
              <a:buClr>
                <a:srgbClr val="FF0000"/>
              </a:buClr>
              <a:buNone/>
              <a:defRPr/>
            </a:pPr>
            <a:r>
              <a:rPr lang="en-US" sz="200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8. </a:t>
            </a:r>
            <a:r>
              <a:rPr lang="en-US" sz="54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Emergency    Team:</a:t>
            </a:r>
          </a:p>
          <a:p>
            <a:pPr marL="808038" lvl="2" indent="0" algn="ctr" eaLnBrk="1" hangingPunct="1">
              <a:buClr>
                <a:srgbClr val="FFFF00"/>
              </a:buClr>
              <a:buFontTx/>
              <a:buNone/>
              <a:defRPr/>
            </a:pPr>
            <a:r>
              <a:rPr lang="en-US" sz="80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Not Big Enough</a:t>
            </a:r>
          </a:p>
        </p:txBody>
      </p:sp>
    </p:spTree>
    <p:extLst>
      <p:ext uri="{BB962C8B-B14F-4D97-AF65-F5344CB8AC3E}">
        <p14:creationId xmlns:p14="http://schemas.microsoft.com/office/powerpoint/2010/main" val="2478372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alt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br>
              <a:rPr lang="en-US" altLang="en-US" sz="12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br>
              <a:rPr lang="en-US" altLang="en-US" sz="12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Team</a:t>
            </a:r>
          </a:p>
        </p:txBody>
      </p:sp>
      <p:sp>
        <p:nvSpPr>
          <p:cNvPr id="546819" name="Content Placeholder 2"/>
          <p:cNvSpPr>
            <a:spLocks noGrp="1"/>
          </p:cNvSpPr>
          <p:nvPr>
            <p:ph idx="1"/>
          </p:nvPr>
        </p:nvSpPr>
        <p:spPr>
          <a:xfrm>
            <a:off x="1965434" y="1905001"/>
            <a:ext cx="8229600" cy="4530725"/>
          </a:xfrm>
        </p:spPr>
        <p:txBody>
          <a:bodyPr/>
          <a:lstStyle/>
          <a:p>
            <a:pPr marL="514350" indent="-514350" algn="ctr" eaLnBrk="1" hangingPunct="1">
              <a:buNone/>
            </a:pPr>
            <a:r>
              <a:rPr lang="en-US" altLang="en-US" sz="3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1:5!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irc_mi" descr="http://thumbs2.ebaystatic.com/d/l225/m/mELJ7YvZkKrRPn6U0CNo51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1" r="12919"/>
          <a:stretch/>
        </p:blipFill>
        <p:spPr bwMode="auto">
          <a:xfrm>
            <a:off x="0" y="-25400"/>
            <a:ext cx="3886200" cy="7010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381028">
            <a:off x="416438" y="2879635"/>
            <a:ext cx="2726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Emergency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Commander</a:t>
            </a:r>
          </a:p>
        </p:txBody>
      </p:sp>
      <p:pic>
        <p:nvPicPr>
          <p:cNvPr id="5" name="Picture 4" descr="Image result for images, man with radio in safety vest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3046" r="39844" b="-1"/>
          <a:stretch/>
        </p:blipFill>
        <p:spPr bwMode="auto">
          <a:xfrm>
            <a:off x="3886200" y="-25400"/>
            <a:ext cx="35052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 rot="20612818">
            <a:off x="3695323" y="3488413"/>
            <a:ext cx="27264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Your</a:t>
            </a:r>
            <a:r>
              <a:rPr lang="en-US" sz="2700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Deputy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Emergency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Commander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57160" y="2794076"/>
            <a:ext cx="4800600" cy="67563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44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Enough Commanders</a:t>
            </a:r>
          </a:p>
          <a:p>
            <a:r>
              <a:rPr lang="en-US" altLang="en-US" sz="44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Chain </a:t>
            </a:r>
          </a:p>
          <a:p>
            <a:pPr marL="0" indent="0">
              <a:buNone/>
            </a:pPr>
            <a:r>
              <a:rPr lang="en-US" altLang="en-US" sz="44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of </a:t>
            </a:r>
          </a:p>
          <a:p>
            <a:pPr marL="0" indent="0">
              <a:buNone/>
            </a:pPr>
            <a:r>
              <a:rPr lang="en-US" altLang="en-US" sz="44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Command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91400" y="-177800"/>
            <a:ext cx="4800600" cy="22097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n-US" altLang="en-US" sz="20000" b="1" i="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1966313082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rc_mi" descr="http://thumbs2.ebaystatic.com/d/l225/m/mELJ7YvZkKrRPn6U0CNo51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1666" b="10164"/>
          <a:stretch/>
        </p:blipFill>
        <p:spPr bwMode="auto">
          <a:xfrm>
            <a:off x="0" y="0"/>
            <a:ext cx="6477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369397">
            <a:off x="1741611" y="3070370"/>
            <a:ext cx="2993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000000"/>
                </a:solidFill>
                <a:latin typeface="Arial Black" panose="020B0A04020102020204" pitchFamily="34" charset="0"/>
              </a:rPr>
              <a:t>Your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000000"/>
                </a:solidFill>
                <a:latin typeface="Arial Black" panose="020B0A04020102020204" pitchFamily="34" charset="0"/>
              </a:rPr>
              <a:t>Emergency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>
                <a:solidFill>
                  <a:srgbClr val="000000"/>
                </a:solidFill>
                <a:latin typeface="Arial Black" panose="020B0A04020102020204" pitchFamily="34" charset="0"/>
              </a:rPr>
              <a:t>Commander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476998" y="1600200"/>
            <a:ext cx="5715002" cy="6858000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344487" indent="0" eaLnBrk="1" hangingPunct="1">
              <a:buClr>
                <a:srgbClr val="FF0000"/>
              </a:buClr>
              <a:buFontTx/>
              <a:buNone/>
              <a:defRPr/>
            </a:pPr>
            <a:r>
              <a:rPr lang="en-US" sz="48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Communications</a:t>
            </a:r>
          </a:p>
          <a:p>
            <a:pPr marL="457200" indent="-338138" eaLnBrk="1" hangingPunct="1">
              <a:buClr>
                <a:srgbClr val="FFFFFF"/>
              </a:buClr>
              <a:buFont typeface="Wingdings" pitchFamily="2" charset="2"/>
              <a:buChar char="ü"/>
              <a:defRPr/>
            </a:pPr>
            <a:r>
              <a:rPr lang="en-US" sz="48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Cells/PTT/Land </a:t>
            </a:r>
          </a:p>
          <a:p>
            <a:pPr marL="119062" indent="0" eaLnBrk="1" hangingPunct="1">
              <a:buClr>
                <a:srgbClr val="FFFFFF"/>
              </a:buClr>
              <a:buNone/>
              <a:defRPr/>
            </a:pPr>
            <a:r>
              <a:rPr lang="en-US" sz="48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Lines </a:t>
            </a:r>
          </a:p>
          <a:p>
            <a:pPr marL="119062" indent="0" eaLnBrk="1" hangingPunct="1">
              <a:buClr>
                <a:srgbClr val="FFFFFF"/>
              </a:buClr>
              <a:buNone/>
              <a:defRPr/>
            </a:pPr>
            <a:r>
              <a:rPr lang="en-US" sz="48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Won’t Work</a:t>
            </a:r>
          </a:p>
          <a:p>
            <a:pPr marL="457200" indent="-338138" eaLnBrk="1" hangingPunct="1">
              <a:buClr>
                <a:srgbClr val="FFFFFF"/>
              </a:buClr>
              <a:buFont typeface="Wingdings" pitchFamily="2" charset="2"/>
              <a:buChar char="ü"/>
              <a:defRPr/>
            </a:pPr>
            <a:r>
              <a:rPr lang="en-US" sz="48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2-Way Radios </a:t>
            </a:r>
          </a:p>
          <a:p>
            <a:pPr marL="119062" indent="0" eaLnBrk="1" hangingPunct="1">
              <a:buClr>
                <a:srgbClr val="FFFFFF"/>
              </a:buClr>
              <a:buNone/>
              <a:defRPr/>
            </a:pPr>
            <a:r>
              <a:rPr lang="en-US" sz="48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Mandatory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34200" y="-152399"/>
            <a:ext cx="4800600" cy="22097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n-US" altLang="en-US" sz="12500" b="1" i="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3881986002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079227"/>
              </p:ext>
            </p:extLst>
          </p:nvPr>
        </p:nvGraphicFramePr>
        <p:xfrm>
          <a:off x="0" y="-228599"/>
          <a:ext cx="17449800" cy="784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79" name="Acrobat Document" r:id="rId3" imgW="7680852" imgH="4663440" progId="AcroExch.Document.7">
                  <p:embed/>
                </p:oleObj>
              </mc:Choice>
              <mc:Fallback>
                <p:oleObj name="Acrobat Document" r:id="rId3" imgW="7680852" imgH="46634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228599"/>
                        <a:ext cx="17449800" cy="784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17585" y="4267200"/>
            <a:ext cx="4800600" cy="3124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00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11.</a:t>
            </a:r>
            <a:endParaRPr lang="en-US" sz="200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30502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 descr="https://encrypted-tbn3.gstatic.com/images?q=tbn:ANd9GcS-XHIubcl75uuEw_zIw73uzHrhkNZHexT0YlmiFfpIMuy9uOXv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23"/>
            <a:ext cx="670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00800" y="-11723"/>
            <a:ext cx="60198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150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</a:t>
            </a:r>
          </a:p>
          <a:p>
            <a:pPr marL="0" indent="0" algn="ctr">
              <a:buNone/>
            </a:pPr>
            <a:r>
              <a:rPr lang="en-US" altLang="en-US" sz="96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</a:p>
          <a:p>
            <a:pPr marL="0" indent="0" algn="ctr">
              <a:buNone/>
            </a:pPr>
            <a:r>
              <a:rPr lang="en-US" altLang="en-US" sz="96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</a:p>
          <a:p>
            <a:pPr marL="0" indent="0" algn="ctr">
              <a:buNone/>
            </a:pPr>
            <a:r>
              <a:rPr lang="en-US" altLang="en-US" sz="96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  <p:extLst>
      <p:ext uri="{BB962C8B-B14F-4D97-AF65-F5344CB8AC3E}">
        <p14:creationId xmlns:p14="http://schemas.microsoft.com/office/powerpoint/2010/main" val="3724209789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119_op_310x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72200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26480" y="1"/>
            <a:ext cx="6172200" cy="6857999"/>
          </a:xfrm>
        </p:spPr>
        <p:txBody>
          <a:bodyPr>
            <a:noAutofit/>
          </a:bodyPr>
          <a:lstStyle/>
          <a:p>
            <a:pPr algn="ctr"/>
            <a:r>
              <a:rPr lang="en-US" sz="200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13.</a:t>
            </a:r>
            <a:br>
              <a:rPr lang="en-US" sz="135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Security</a:t>
            </a:r>
            <a:br>
              <a:rPr lang="en-US" sz="80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Not </a:t>
            </a:r>
            <a:br>
              <a:rPr lang="en-US" sz="80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Integrated</a:t>
            </a:r>
          </a:p>
        </p:txBody>
      </p:sp>
    </p:spTree>
    <p:extLst>
      <p:ext uri="{BB962C8B-B14F-4D97-AF65-F5344CB8AC3E}">
        <p14:creationId xmlns:p14="http://schemas.microsoft.com/office/powerpoint/2010/main" val="2243562092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61" name="Picture 4" descr="http://www.oxfordshire.gov.uk/comtrainext4red.jpg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4" r="16245"/>
          <a:stretch>
            <a:fillRect/>
          </a:stretch>
        </p:blipFill>
        <p:spPr bwMode="auto">
          <a:xfrm>
            <a:off x="0" y="0"/>
            <a:ext cx="7696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96200" y="-374749"/>
            <a:ext cx="449580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0" i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14. </a:t>
            </a:r>
          </a:p>
          <a:p>
            <a:pPr algn="ctr"/>
            <a:r>
              <a:rPr lang="en-US" sz="9600" i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FE</a:t>
            </a:r>
            <a:r>
              <a:rPr lang="en-US" sz="7200" i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7200" i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Training </a:t>
            </a:r>
            <a:r>
              <a:rPr lang="en-US" sz="9600" i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Illegal</a:t>
            </a:r>
          </a:p>
        </p:txBody>
      </p:sp>
    </p:spTree>
    <p:extLst>
      <p:ext uri="{BB962C8B-B14F-4D97-AF65-F5344CB8AC3E}">
        <p14:creationId xmlns:p14="http://schemas.microsoft.com/office/powerpoint/2010/main" val="2541444418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CEAAkGBxQSEhUUExQWFRQUFBUUFBUVFBUUFBQVGBcXFhQUFBUYHCggGBolGxUUITEhJSkrLy4uFx8zODMtNygtLisBCgoKDg0OGxAQGiwkHyQsLCwsLCwsLCwsLCwsLCwvLCwsLCwsLCwsLCwsLCwvLCwsLCwsLCwsLCwsLCwsLCwsLP/AABEIARcAtAMBIgACEQEDEQH/xAAcAAABBQEBAQAAAAAAAAAAAAAGAAEDBAUCBwj/xABCEAACAQIEBAQDBAcFCAMAAAABAhEAAwQSITEFBkFREyJhcTKBkRQjQqEHUpKx0eHwFTNigsEWJENEVHKi8TRj0v/EABkBAAIDAQAAAAAAAAAAAAAAAAADAQIEBf/EACsRAAICAQMCBgIBBQAAAAAAAAABAhEDEiExQVEEExQiMnFhgbEjQpHR8P/aAAwDAQACEQMRAD8A9ca6JjqBJ3jqd/YH6VCMUMx7Ceh3ESPlPb511ibRJEenaJExPp5m+kVC1o9F76kz1I26ypHbbcb0EEy4hT16E7HpvS+0L37zodI3mosh7E6mdicpyaSTqfKQfrrXC2W0kE6EHY6mROuwg9PXvQBJ9pgnMdOmnYsOnsPrTPixpGuuveNv9aiSQw8skAEiRpplP8a7tWm8QuwjTTXY7fu/rpQBzdx3UDT+vl9T+8Slxsg6ajQdif6E71ySbfhGCSC2nvoNe+v5Vxeu+K5IESAvrG8kd/y0GtBJZXFqY13+ldJiFJgGoDbYrkyges6bz/X+nThbbjZfTcaTuVnb+tTQBcmnrP8ABuaxmnWPNpMaEfOfy3qS3abMNwPeY1mN+2n/AKFAFsmlSilFADGmp4pRVWAopRTEUzGBNAHF2SQi7tp7Dqa3MPZCKFGwFUeE4ciXbdtu4FaVSAqVNT0AKlXNKo1AUqY13FMRVipHSrqKaKAOSKVPTRQByRNIADanpUAMa4auorkigBCnpopUEjGlSpjQFipU00xNRRI5NNZteI+XoNW/0Fcs1WOG31RYbcmSY3qANUCKVVvt6d/yp1xqd6kCzTVAcYn61Y3GuY1tL5VzN07fOqykkSk3wb5Yd6VefWuLXLgzOTJPTampfmoZ5TDimNReKKXiin0IOwaaoxcFPnFTQHVNXOcU2aoA6NNTFq5LUAdGua5Zq5VqCSSmJrgtTFqCDuuSa4zU2agDsmmmuCa5LUEndPNcA0poJOjSrmacUAM8nQVj8Xe2g82p/OruNxR2T5mhLiOKVSfxN1rHmydDTih1K78YIJATTpNKsDG49i38BSpCsae2ZKbJUlNXVOeR5BSyVJTRQBE4ABJ0A1NA/MfMxj7kjLrGh80bmew9BWvzVjvIQDCgHWdC0aSOuzadcpoN4Fy3fv20dpVDrLH4h0juI+RrNlyPhGrFi6srXeab92AWMSPKFgSCCNoEzHWiTh3EHAzPcKR+tckH3Vv69DStct5SAB/3NufYUR8J4Yqx5VMelJi5NjZQikVcPxtCgYlLikxmtsu/aCd/SQfStewVdQyMGU7EVU4rynhsSjg2wjMIzJKn/NHxCY0NCHL+JfDXHSWbwvK9sE5SBEssny/GPmPWtKm1yZ3BPdB74VN4Vd2bwdQymVYAg+hruKcJIPCpvCNT0qggg8M03h1PSiiibIMhpZTUxFKKKCyDKadxAqYVFitqpkdIvBWzIxxZhlTTue3tWTe4OAJatDi3GbWHQsxAivMOP8+PfYra0HfvWBxcma06Ce9csKY0pV5s4vOcxJ1pVHk/knX+D6eNNVX7ZS+2V07OeWqpcYxJtWXcbgad59PWpPtgqhxy6r2LisYBUgntPlH76h8Ex5RT4Xw37ULV24F8MIPJuGOZ4nuuoNWeYeOWcMk3Lip0UEiT7CqqY24OHoLIGdmNkHYJEgsP9PevJeZMJatXZvXTevsdFLFh6ADt2pLSSNkbbPSsfzMqWxcXzLl1AHXpHzB/aFDQ/SeGYBMNcLDQwTEzvt7UYcvcFttgrNu4sG5azkRDAv5gPSARp6UFcY5UxeHuHwCrD8JIP569qUlXI1uL2R6ByzzMMRCvae05GmaMrexFDnNDHCYq/eYTba0GX0gEvHzVfyqflnAYk5TiLigrsqg79SSWMew0on5k4SuJsmRLKjgdcwKwyn3piepCZLSzN5NxatZVQZhFI/cR7z+80QV5x+jizcs32tkA22zwwYGCxLgRv+tOm9ekRT48GafI1NFPSqxQaKaK6pRQBzTV1FNQSNWFzJxMWbZYmtrEPAmvJP0ncVJXKDp1rLllbo0Yo0rAbmHmJsXdInygwB3qXg+BG5od8PK4NHXBrUgVSftVIdiVu2aVjDCNqVaFm1pTVntmrSj1LwD2NLwDW3kFPlHaunRxbMLwDVDjvDDew923rLIYjfMPMsfMCisIO1PRQWCfLWFF3BKrTrcZm6HWCR6b1RPK+FtOb3hjyyZMsT31Jmtzgym01+yQwC3M6MQcrK4mFPWIIP8AOqXMgLAIvUgUnJsrNuLdmPxbmO5nc21NtbeVLbn4LhKyCANYGld4XiOLeyr30TODBa3OR0OxykyD/OoeYeJAMmGtqhKpmZ3KhECrOdidFAHX1rAwfPYsuqPfs3lYbW3D5J6ZwIn0qjTZoSSqqvsHeAvi4J61p272kVkcLuq4zKIncVp0Q4E5OTJwuGsWcStq2If+9DT0ctntnTaIb/KvuSKhjFczWrOIa1c+MKHQASShBGf0g5l9flSHPOFmM2vaD/Cn41yIztbfQT00UP8A+2OG6uBXSc3YY/8AEX60wQb0U0VBgcal1cyGR3FWaAOYpRXVMagkx+YcRktk+leMc6AsJr1Pnu7Fr3Irzzj2Gz2a583/AFDdGPsPPLyyoPY0XctYmVAoYS1BZTU3B8WUux0NMmrRGOVSPTrR0pqhwd2VBpVmNp7hFKKVKuqcKhiKRp6VSFFDHWSSrAxlnMO4jb01is+8gbXsDWxi7YZSCJB3FY91I0AgAbDQAegpUkaMc1SQF8Q5UsN4mIxGa8TqthmIsjXRmUaufQmBUHDboUZVw9tE6KttQB67UaJbQgknQdKHMXxhVcwNAaRNNI3Y53ZfwTmZAid/WtMYjSsH+30ZdBr0A3rvD4sggtv+Q9KmOyFyWplLn/CKoS8QJaxctExrmUi7bE9NS59YigaziW08tew4prNyyBeVGQsqw4BBZjCCSRBzZdd6ELHCMM7XSD4Isn71WDHwxPlZs5BURBOrATvWvFprcyzTsGruKJXVKz/GAO0Ufnl1YBZguuVtUOXsZDRrKkTBg7aRVfD8o4e+oIvZXzZChAEPJGWQSDqCNDV3p6C3Fm9yAZww+f76KIrD5dw6YdBZzgmSB3J3I0963oqhFHEVxcqWo7+1Q+AXIFc/HyD3oRumbdFvPIm2KBfGkRXLyfNnSh8AX4thsrSKHHvFbkjpRxxezKE0CYhfNWnE7QiaphngsZcKAhopVgWEbKINKqaRnmH17SpUq3GAalT0qCCK6NKyrlwLLN8MgbTqdAKkxvEHzFbaSACSxIAI/wAJnadz037SOcc4gqW0a4wJZXMEZMmUFhm1BVs62h5iTJAgTRReMCfiVtTsQVJZZU9iQdR2II+VC/F+CG3qGJU+2nvpWfyHxh897CXj8JFy2f1WOYXEkAAqShYEdSe+hJjbudSp3Go9azzNuNA9gAFYTtWrjcQCwj/1WVcGvtUgud6RY/TubWJxJK2LQJDXLymcpYKqKzZmA/DmyT0110ms7gHFHs4l7Lk3FJZXDgkaGLhNwkqYDKASFklhpMVmWeKMMWbgcotmw8sI0zMsLLaCY3OgAJOgJGhyzxO1dvy5dLZK2rNm4oKEwSqKWUOY85mZgzG0a8XxRlycshsY+xku4dpa6HuW1zu6i5cQH7x7nxAeFlAYaAAkiQBW1y/hpUMGKM8OQSCjrJyv4mXMXJEhQQdPqK824BTxEIpVQ7oWDSbVxrmX4GMBjCmSIPlM7xUp4lctOtsKSjklbDjMSoyKhM6vPmeNH2BnY36lErWwQ3+IXb1427Z0JBIKsHkHzNDMUgydJmI01lb+I4lKPdF241qFm4mYsHXQuttiVZIIllG4iJ25sXLXhPJN1dQ6zN25cEZkVtC6LMEbyY00FY99LlybgfMqyHcSGtkaZFSP8v6xJhSOgFJhDwLjzXgRJRgV0bLcJJGdgIIjQgmJiSI0FEJZsnngN6TB/h9fptQVg+Dm1F1Dmczui22sDMSzsIEpMtDaE6ztGzw3i4uhk1MGM0FWd4khlOqv1g9D1/DPKKyim9jJ5y1tGvN8K8sa9J42ha0wO/UeteeWLWVjNcufyNcPiR4rVWFAWMtwx969AuL8VBnE7PmNNxMXkRLgr4yCaVUFpqvRQ+yaelSrWZSDF4kW1k+w9T0rJx193RtQBBJUHyvbI3z75ddwB9Kj4mnjH0WZRtFdP4aanpl6TqPWOO+M4tgkKXcWLush00uFxtIMjJsQJHlk1ai8Y7WWMJxbO4tebINQ/wALDL5mW50Rco+E/EDm9Tn803ZRksTnuXpEBiQjjxGADCIN1BMR01HTUxT2rKvdZvDEfeBRre1+JI1IPnC9tT00FsPjM7q1u2DZwtt2zNaMEl2e4VYEupzi3AIBJDEQKC+3QHcGGbH3Z0EZCwEZW8U+eOkXYMbb9KJ0xxeQwy3EJW4vqNCR6GsXglw3iLrkjOBZAP4gZZb4JEnxHZyJk/D61ucewBZExNvRoC3QPoGPsfKfl2NZ8sdhuKdSp9TNvvrXFx/LUZJI9etSpalYrNRsKvBUU3bgcArdVUOZsqLqWDvJAIBVYnqRFad/hi2LYy3GtEAWk8U/d3Llwg3HDa23WSqiADvqKp3+GI9q/auCfFtCB1D+IotHsPMSZPRWoW4Lx3Fi8MOH8RE8uVgHCrJnIvYAnTWF1XpO6CqKMc37gjxqXLbJcuoLilTaRZJF950dVJIDGZgNoMsaSKls4wYm+Lg84AZ1B1u2ltq2sj+8GYCBowCTvUPFDbNnOi57IGTDLbhSjHRrvhLClSTlVlGYa9JKxcN4Y9q0lwGWv+RLqaxaUQzkD4gE0GzBiehmpK87lrjdq4rqELFbcW7d1DmdnIOZ2G1wgF3nQyw00mtbGYxQmVwxFsC2r2jJu32ygoQdGCqQAH6kak1DyzxBLly5ckBlzsu5s3ma4yrmQ9SRbEjUZTNRc1IqXLYUm29o+JnmbV26WzqC/wDivD4W2yCI3qaBu9i/c5iyjJcYhho+Jt6G1rAtnNOx0CvoxkjsdbD3jaKXGyKGBTyAgXQW0WD/AHTTv3bTSdcFOCi+/iL90ywzAa273TMh2ZNICnVQARl0zaxurYSOpAGSZRMoyr4YPw+UAabxUN1yVlJdP2S424GY9A3Q7/P1oM4hhstw9ia27eOzNM60uI2BcEjeuZlXus043cQXa1qaHeNYWH96Nvs1YnNOFy5WogwmgNOFpVsNhppUyxdH1D4fqfrXLpA6/WpqqcUcradlBJUFgB1IEgfWugjFQJYriOQ3bZaMrOLdwCSkJmj1BhVHeCDqNcu3w2LQuZQruim9bVvL4Q0Xwm0gGIVvwiem1S4qXbyOdGvKcqTCXRb+9utbHTOVDSNfMJgxXGC4gfD8C8zKwbxCw+Ky2gSw/TKQQJ+FgzEQaux/0NgcQMW/gXoKz4li4VjwgnmAcaQTB8ukqpI30i40b9uw62ZtuhbxLIBLJaCtF5IgljupGg8ojSK28JhUS4zFQt0qrX0UHIVEC34ZjYwsdVAAIrauYRLgFyfMNmG4GhKkdVMCR6D0iLrkhtdDzWLhVTasok21JFu2SUgSgmABGQxBOrSAehzy9i1urqARcXNHSTpdX2kg/wCehXnnC3FX7jOhDeKvhsxdbrliwJUSUCzEbQsaSKbgXHQ9tbi7oQHGo84BzKJPVc0a9D2qso1ui0qaRp8Y4Z4TwNjqp7j1Pcf1vVBAZAHsKL8Vkv24neGVhrHZh6a7UG47ENYL+RmuqCqosiWYZUYNI8upaRrpsYIrK8fu+zTjzXDflGdzHzHbt4dwjLcZmyplVdgIdmaSW3ceWPLMzFU+VuDIbJLyovSVugibFlYNxrhGqsSYD9JHQa4iWGxOVbhJbPAdtBaWdc06BCfKrTsrT1FE2Ds30U+DCm4IMaqLNvUZVALT5i5ULEtoetavwZ2jM4gtwXxH3fm8O0Rpbj4WcxohAIQNsWY+wIcZxVLdrKoyXbiiyisPublsSMzKdCHYM2Zd1XWIioeA2iGchRbVLOZEdgTbUCCtpRLBoF7YgT0qLEvZsYgC2j3fDuKFC5lUI6gIoUQsZrQGpkTR0LPd0Pw1kWB8Jdw/hnM4cIpCXs4GaC0vn0+GCdo1MHy7dRs73GAcF2zlSwfUZCBOYCDqWk5jU9nhzFVzBbVtMyhVgFlFzxLTeXqBlG52OlNxHiYC5V0A0iqynQqc+xbxvFRbTImwJI9zvQrxDiWadaqY7HzWPiMTJpTdikWxxMqZmtrBcZDbH3FBOIu611g8UVOlUlBSGwm4npdm4HEisvmWzmt+1ZvLfFNSGOk0RYgB1PtWeUdJpjLUBGFfy69NKVPiLeViPWmosk+m6rcQnJ5dwVOnowJH0mrNUuMOVsuwElRmjqQCCY9YBjbWNRXSXJgR5/x24LLNf8QShtutsiAFYguo2K5hZIU6HMDqZrDFoDFI997cOzEupLZ9Bkz5QojzFjJjMGNGnHbaO9vOttlbLnS55SF82uxVtWTcDvNC9vltTdFm8wy5HfDXyo8QCWXw2b4SUk66lge4mmMdH8j8TvImJtq1y7cTxHEaFZfLlbMqk6KXgzNaX9tlVVhbKg5kYuY81osrxmIOoQnbtVe9wwX0GZr1y6kZspIVTDIIkhWg+Kug6CldwyJnPgmQ6XhndFMOvmAyS0kqwjrNLnHUq7l4tRadcF0YrLlfIjKGkkrJgmdDHTX868/xZ+xYpibaMl0lCA0AZLhVG3UAENbOgP46OMNeK2wHHlE6i2wTLqA2d/i1H/kar8ZwaYnDspyllOdGK6jyxAI1GsGsEMksEvLyPbobJwjljrgt+pFwvH5ISZUjPZaZDKdSkxBYSCQO57VW5uui59nAXNnNxGKyLijyHMpXUQCwmDGedpqC9jVfCojlEuWwYVFJYspzBw7akAu6kAH4gdqfAYgXDDAq0GLgUxYMQ14jQrCkmNOnSY27dDBTTsixYtDd08NrTWEdVQXrly352UnXyjzICnYjoKj4BxYw1oQii4AYBa64uhhmIXzEnxbYktrl2qj4RuYy0gLCyDlS4snOpRwpeNWZiGgiGMsTpBOtwDBCwHUolsZFXz+e5mR2ZGZR5VYAJ1Jqbou6SMjg2DufaoKFgbj27huHyebzAlVhdM90QTNE9vBW0yu5zstu2p6KCgAGVRoNp+e9RY7HBmLDqZJPuToB7msnF8QzabD+t6o5CpZG+DT4hxUsJ2XoKGL+PljUPEMWdprIN7WqC6JMTd1NU7t2ucRc81VrjUEneIbY1HbbzCldPlqujaigk0rd4g6UZ8v47OIO4FBA3oi5XkXD7VTIthmN7l7EYWWJpq1bGoPuaekUaT2+uXGmtPSroGAAuYcOjqtxS4USwyr4mrOsyNYgHURpEdKH+MI6QcMwbLdYMviNmm4VuqfCbcZ2Ay9qIueMDc8MGxq1vxSCLrW3X7s7ZQZPWSKFOYPtLWLvTyWrpJfOxfzW+tofqqflTHxQ+DqmauC4iFCO6BrToSxdRNvykrlU6gMSCQJ1Sd5rPXhS2sQMRcDHDLbUyhLNneMqNknxBLBVy6xO8mMXl7E+KtzDXhmQtKkFPuw8PlAUnL5mBUwIIoq4CxS0wufr3CgYK5QhCWHa4mXUr8UzWXw/tvE+nH0+P8cDs6/vXXn7MjG8eVyyZwrlmZ7gAZMRbki2lwJ/xAmVJEEEMdIFafDLZVQGGR3BfwiQQtsfiRvxrsO/prpjXOBBrzEgLB8S6jEm3dYDQ2n0nKPKDo4JJ/CBUoxV0MMPlzNdILo8ZrKLqAO4UEaiGzMCQZq+bDHLGpBiySxv2/s3MLY8K4LtvKGALCVzSYIKwus5WYaHc/KhTjdlsO75PJnLXEbNDXUY5iFtoDABkDsGXTSj/BcLKqDJ9JOo7Seu1UOK8JJjIBKmQT01npWPw85Y/ZPjox2fRN64/sEvta4e1EG29whroEZRsQbUfCfh1UxCjrVe9zCLzeXRZ1Pc9al4pyriLzMXYEdBERWVc5du2tMsj0rS5p9TBKMr3LWJxs7HSs27itarX1K6aiqr3SKClD4i8Sartcrl7k1E9ygBr7zVcvXReoCalEkpby1WS7UjNVEvrU0AQYV+tE3Lqxmb0oN4c8ijXg4AQUrLwMxcmvhG8vzNKtPBcMlQT11pVm3NWx69mFKRVY01dI54H8cxAdLwRVcZ2LK5UQSplMraglSxBG/XuQjG8UBQlbNmGtMpGRi4a1czFSuWQYadegmiT7bbuXrwsvIGIa0VIZoCo9p8mQkhZI7bjvQXwq+1m4wZsxb4fvLiAMjABihjzZY00HmjQVeVUaIowcDj70l0nMlpHAVYUlBMNpqPu9dO9Gl3HwBiLGZTcR0gEE5xBKOswTFuJEHyyNSAc3gvBm4hjXNq2bWGWXe4yliUaVS0mYkBm101iCesE6wPINu0jKty4VYoStwW2AZYh1hRDeVP2RWXKmpRnHlfw+f9/obGS3UuH/P/AGxlcNxgeyfEtgW1uMbitORrqx57baEQ+cxoQR7SQ8uYJWm6Zdm2dtWyiSFzdRJJ+dPjOV/FKBmItWwALfQx37661o3mFlcops57WJSt7D424dhVMXj2p1xYNTZ1rK3Y6q2OPFHUVBfCEaipiwqjiz2qrLxjZ53zxhFVswoPe5XqfGODjECDQJzFyxcw4zAyv50yE1VMRmxu7QPu1RFq4L1wWptCBNULNV3hWGOIurbUgT8THZR3r13h/LeAtW1GVbjAas0Ek9ahyUS8MbkeLKGbRQSewBJ/KtzgvIOMxbCLfhofx3NNPRdz+VewWGw9seS2g9gKlHHANBHpHSqeaNWDuBOP/RgcLYNxLpuOollgajrlpuWMJmEnYa0ZtxcnQnf+orGx9qBCeUHUx+dQ3qQOOhlq5xCDC7DSlWOcYq6TtSpG/YZse0E1VxuIC5V63CQAImFRnaJ9FI+dWazeM8KF82nDeHdsXDctPlzAEqUdXWRmVlYgiR0M6V0TCeW8tcIGLz4gK4W/dv3SC2TKbjk5djpvp3A1rTHJCgrFy5I287HtrBPoPpRVwThv2ZBYEQm0TBBMg6knqNzWxhbILT2pUm31NSkorgi4BwVMLZW0g0GpPVmOrMx6mfoABsK0wtSTTxVqE2c5dKwOM26271yBQ3xXEGark+IzFuzJuEiuDjGFSC8JqQ5TWQ1lP+0+9T2cQGqG9hQaa3he1QW2otqQDpWdzgs2G0mBU/hstXci3LZzbRrVkUlwfOt6/BPvVvgnAsRjWi2pCCSznYAan3Neptypggz3biDKNSTsPlUS8eUI1rC2giMCuY/FBBBIA2rTGVrYySx6PkYHDuHJhVgKZ6sQdT6E1fXGx1qzYv3VHxAfIVEyKTJKT6KBS3ivexkfEJKkird4geh9KmwuIZjoZPv3rpvCHVP2RUYu2A05bU98g+vvUxgkQ899Ahwdkn4t6n4skIKxsNiEuMEt27TknQC3PXfej61y0biANpp0Gg9qdCC6C8mXUeS4tGDHrSr1RuQEOpLfX+VKp0C9TDGobruDoAV7dampVYqYWIuQc991sj8K/FcYb/CP51PhsapchZ0E+YaxVnF4CywJa2GYzBGhBPWe9VMLw7IBqSxAzMTJ9h9ahRpF9dvc0EuzUpuVVSzHWpXYdTRTC0c3mmsLjIEGta669/zqB8Irb1Eo2i0J6XYJjC3CJymKdQw6UbNaUDpFYeIe2prPOEYdTTHLKXQy1RqbxStWMRxFegrNuYkHpWeeXGuGNjGb5RZuYwERTLfAtkT8UL9dP3TVEsKtYa9bUaiTvVVmiTKDrZA/zlimbJZtqcpgtA/CNgfc6/Ks63ZdF8ttiY6KaOU4raBkpVleO2v1PyrSs+OqsySwZG7aPMb2Cxj7WX+kVwnK2Pc/3ZE92Ar1P/aJB+D91dDmZf1P3Vb1GJdSvpsnY8xb9H+P7Jr/AIz/APmpsN+jbGEjOyKOsZmMfSvSTzN/h/Ou05jHWBUrxOLuD8Pk7EnKPKdrCqIEt1Y7mi9SBQinMa96kXmVO9W9RDuR5E+wWTSoV/2pt96ap8+HcjyJ9ghpqVKmijM4xj/Cy93YKPn1rF5r5h8BmCaratyTvmczp9Aa45zvnPbWPxCPnp/rQzzNclbo75UPuUJ/1FXrYq2Lg3OF663niCJhRt6USYfxMSgIeFHVTO86HsaAeBYI+Otpd2hR2BYgSfQb/KvWbAt2MM2QRatjJb7u347jHqSZ+honFVsTCVMD7mAvB9bjET3onw97KmpoKHGrl5gAQouOQhCliLYMG4VG8too6gE6xFVsTxYozpevrb8IAsypcZCrMMpbqpg60nyp9DRqTC7H8TA61h3+IT1rzbH88LnYAO6xCtIEmTrqAYiN62+D3LmItq6H4lmC2u9ZZ+FnJ7jY+IjFUE3jzTE1ljDYgbKT7EVXv3r40KGl+lLrxJs+JTm5VHAcOvXBJ0rTvYBbOFu3Lp8yKxX36UR8HYPxVFRrtML1efHmh+xrpeYrp6GqPwtFvUnoBxAphiBQKnG7p6Gpl4rcPQ1X06J9Qw1OLHeuTjR3oRF+6dlaky3j+Fqn0weoCw49e9ctxJe9Bl5L/wCq1Uyb0xrQvCkepD8Y4U9ZnDsCxQTvSpno0V9Uz3Qmmmn8M9jTeG3Y10TABfOVz760PWfzH8KFeY38o/xYhR9Ldv8AjRnx3g167fDKhyopOx8x2yr60M8ycs4m8LarZuQb7liF+EeQBv8Axq97FWQcuEfaWI1ygn/SPzoj5m4lOD8NNCqhZ/8AscEA/U/nVXgXKV7DM5IZwUMGNZzLp9Aa7xfBsQbDAWnLZ7ZAg9AJ/M/lU2mCA3EY37LfxNtToESwGWM6LbVWBWeoYv8AWgbjXE3ueUE5NJGaAxGzXP139enSKNOZuVMe+MxPh4a61trhK3Avxg6tA99KHcRyTxE7YG/+yP40xNURb4Aq+vcj5A1c4Xxq7hxCN5e2untW2/IHFD/yN79kfxqI/o64p/0V79kfxpTaLBfyvzSbyQl0C+Brbufi/wC00Q8O4i90kPbKkb6GvL0/RxxSR/uV4a7wBHrM17fydyPiMPhAl67mc+bLMlP8IaiP5BkuGuJl0NYPONt7toomx37GiG1y09szDt12mqmPsYnZMNdPrkpUluXTPL7fKrIPNSHC4MRR63AcZc+Ky4npG1aeA5TddTbafal+XZfXQCYDlpn1Iit3CcrqNxRmOGXEGlpj7KayOJLix8GFut7JVtKXBRybFh+EIBsKsf2cnpWFYt8QZjOEvKB3Xf21qf7Pjv8Apr37NSQah4Wh6CqmK4GnYVElvGj/AJa9+xXFz7b/ANJf/Y/nRYFO5hMpgUq4u4bHE/8Aw8R+x/OlUbk2ep3eH3i0i8QJJOrbF2ZQBtoGG8zlA0EzxZ4bfG94nUdW0Hm0HtI16wNqVKmFTpOH3g0+KYGfy5mO4YKJP6pIM9Z9BTW+H3dzdYiCcodpnzQpJP8AiXt8Pzp6VAEy4W7JPiQTbAEyQHyxJGx80Gd+lRDBYnT/AHgaKf8AhJq0mCdNoy/+XpCpUAdthb+UDxgDGpCLq0gyNNBGYRrsvrMZwmJIg312AJCgGYOY6DSSRt2+VKlUAK3hcTEm95iFBELGkzrliT3j5GK6+yYjpfG5OqKd3zbR+rpv/GlSqQJHw98nS6AJbQKpgH4QJXp/PrAs4K26oBcfO3VoAn5AAUqVAFilSpUAKlSpUAKlSpUAKlSpUAKlSpUANNPSpUAf/9k="/>
          <p:cNvSpPr>
            <a:spLocks noChangeAspect="1" noChangeArrowheads="1"/>
          </p:cNvSpPr>
          <p:nvPr/>
        </p:nvSpPr>
        <p:spPr bwMode="auto">
          <a:xfrm>
            <a:off x="1679575" y="-1790700"/>
            <a:ext cx="24193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ED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00"/>
            <a:ext cx="6096000" cy="8858251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84277" y="-1295400"/>
            <a:ext cx="6096000" cy="685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 eaLnBrk="1" hangingPunct="1">
              <a:buClr>
                <a:srgbClr val="FF0000"/>
              </a:buClr>
              <a:buFont typeface="+mj-lt"/>
              <a:buAutoNum type="arabicPeriod" startAt="15"/>
              <a:defRPr/>
            </a:pPr>
            <a:endParaRPr lang="en-US" sz="96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  <a:p>
            <a:pPr marL="0" indent="0" algn="ctr" eaLnBrk="1" hangingPunct="1">
              <a:buClr>
                <a:srgbClr val="FF0000"/>
              </a:buClr>
              <a:buNone/>
              <a:defRPr/>
            </a:pPr>
            <a:r>
              <a:rPr lang="en-US" sz="20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15.</a:t>
            </a:r>
          </a:p>
          <a:p>
            <a:pPr marL="0" indent="0" algn="ctr" eaLnBrk="1" hangingPunct="1">
              <a:buClr>
                <a:srgbClr val="FF0000"/>
              </a:buClr>
              <a:buNone/>
              <a:defRPr/>
            </a:pPr>
            <a:r>
              <a:rPr 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Plagiarism</a:t>
            </a:r>
          </a:p>
          <a:p>
            <a:pPr eaLnBrk="1" hangingPunct="1">
              <a:buFont typeface="Arial" charset="0"/>
              <a:buNone/>
              <a:defRPr/>
            </a:pPr>
            <a:endParaRPr lang="en-US" b="1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393072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-609599"/>
            <a:ext cx="8981672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3508187" y="6068444"/>
            <a:ext cx="3055934" cy="20416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911630">
            <a:off x="2165144" y="4053223"/>
            <a:ext cx="519771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i="0" dirty="0">
                <a:solidFill>
                  <a:srgbClr val="FF0000"/>
                </a:solidFill>
                <a:latin typeface="Arial Black" panose="020B0A04020102020204" pitchFamily="34" charset="0"/>
              </a:rPr>
              <a:t>2014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390872" y="-46892"/>
            <a:ext cx="5727933" cy="685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F0000"/>
              </a:buClr>
              <a:buNone/>
              <a:defRPr/>
            </a:pPr>
            <a:r>
              <a:rPr lang="en-US" sz="20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16.</a:t>
            </a:r>
          </a:p>
          <a:p>
            <a:pPr marL="0" indent="0" algn="ctr" fontAlgn="auto">
              <a:spcAft>
                <a:spcPts val="0"/>
              </a:spcAft>
              <a:buClr>
                <a:srgbClr val="FF0000"/>
              </a:buClr>
              <a:buNone/>
              <a:defRPr/>
            </a:pPr>
            <a:r>
              <a:rPr lang="en-US" sz="96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Out </a:t>
            </a:r>
          </a:p>
          <a:p>
            <a:pPr marL="0" indent="0" algn="ctr" fontAlgn="auto">
              <a:spcAft>
                <a:spcPts val="0"/>
              </a:spcAft>
              <a:buClr>
                <a:srgbClr val="FF0000"/>
              </a:buClr>
              <a:buNone/>
              <a:defRPr/>
            </a:pPr>
            <a:r>
              <a:rPr lang="en-US" sz="96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of </a:t>
            </a:r>
          </a:p>
          <a:p>
            <a:pPr marL="0" indent="0" algn="ctr" fontAlgn="auto">
              <a:spcAft>
                <a:spcPts val="0"/>
              </a:spcAft>
              <a:buClr>
                <a:srgbClr val="FF0000"/>
              </a:buClr>
              <a:buNone/>
              <a:defRPr/>
            </a:pPr>
            <a:r>
              <a:rPr lang="en-US" sz="96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Date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US" b="1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2559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stamp photo forever-sta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6477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390872" y="-46892"/>
            <a:ext cx="5727933" cy="685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F0000"/>
              </a:buClr>
              <a:buNone/>
              <a:defRPr/>
            </a:pPr>
            <a:r>
              <a:rPr lang="en-US" sz="20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17.</a:t>
            </a:r>
          </a:p>
          <a:p>
            <a:pPr marL="0" indent="0" algn="ctr" fontAlgn="auto">
              <a:spcAft>
                <a:spcPts val="0"/>
              </a:spcAft>
              <a:buClr>
                <a:srgbClr val="FF0000"/>
              </a:buClr>
              <a:buNone/>
              <a:defRPr/>
            </a:pPr>
            <a:r>
              <a:rPr lang="en-US" sz="96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Run</a:t>
            </a:r>
          </a:p>
          <a:p>
            <a:pPr marL="0" indent="0" algn="ctr" fontAlgn="auto">
              <a:spcAft>
                <a:spcPts val="0"/>
              </a:spcAft>
              <a:buClr>
                <a:srgbClr val="FF0000"/>
              </a:buClr>
              <a:buNone/>
              <a:defRPr/>
            </a:pPr>
            <a:r>
              <a:rPr lang="en-US" sz="96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Can’t</a:t>
            </a:r>
          </a:p>
          <a:p>
            <a:pPr marL="0" indent="0" algn="ctr" fontAlgn="auto">
              <a:spcAft>
                <a:spcPts val="0"/>
              </a:spcAft>
              <a:buClr>
                <a:srgbClr val="FF0000"/>
              </a:buClr>
              <a:buNone/>
              <a:defRPr/>
            </a:pPr>
            <a:r>
              <a:rPr lang="en-US" sz="96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Hide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US" b="1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Title 1"/>
          <p:cNvSpPr>
            <a:spLocks noGrp="1"/>
          </p:cNvSpPr>
          <p:nvPr>
            <p:ph type="title"/>
          </p:nvPr>
        </p:nvSpPr>
        <p:spPr>
          <a:xfrm>
            <a:off x="2838450" y="-11723"/>
            <a:ext cx="6515100" cy="857250"/>
          </a:xfrm>
        </p:spPr>
        <p:txBody>
          <a:bodyPr/>
          <a:lstStyle/>
          <a:p>
            <a:r>
              <a:rPr lang="en-US" altLang="en-US" sz="39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Planning in US</a:t>
            </a:r>
          </a:p>
        </p:txBody>
      </p:sp>
      <p:sp>
        <p:nvSpPr>
          <p:cNvPr id="363523" name="Content Placeholder 2"/>
          <p:cNvSpPr>
            <a:spLocks noGrp="1"/>
          </p:cNvSpPr>
          <p:nvPr>
            <p:ph idx="1"/>
          </p:nvPr>
        </p:nvSpPr>
        <p:spPr>
          <a:xfrm>
            <a:off x="0" y="845527"/>
            <a:ext cx="12192000" cy="601247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30%-80% </a:t>
            </a:r>
          </a:p>
          <a:p>
            <a:pPr marL="0" indent="0" algn="ctr">
              <a:buNone/>
            </a:pPr>
            <a:r>
              <a:rPr lang="en-US" altLang="en-US" sz="96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</a:t>
            </a:r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 Have an Emergency Plan</a:t>
            </a:r>
          </a:p>
        </p:txBody>
      </p:sp>
    </p:spTree>
    <p:extLst>
      <p:ext uri="{BB962C8B-B14F-4D97-AF65-F5344CB8AC3E}">
        <p14:creationId xmlns:p14="http://schemas.microsoft.com/office/powerpoint/2010/main" val="1820785808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-152400"/>
            <a:ext cx="6156960" cy="6858000"/>
          </a:xfrm>
        </p:spPr>
        <p:txBody>
          <a:bodyPr/>
          <a:lstStyle/>
          <a:p>
            <a:r>
              <a:rPr lang="en-US" sz="1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8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Survive that OSHA Audit </a:t>
            </a:r>
            <a:r>
              <a:rPr lang="en-US" sz="1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  <p:pic>
        <p:nvPicPr>
          <p:cNvPr id="3" name="irc_mi" descr="http://2.bp.blogspot.com/-NILIGmGBmCc/ThHciykXsZI/AAAAAAAAAHM/bHl67JotXzs/s1600/uncle.sam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4250" r="25651" b="39899"/>
          <a:stretch/>
        </p:blipFill>
        <p:spPr bwMode="auto">
          <a:xfrm>
            <a:off x="15240" y="0"/>
            <a:ext cx="600456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6361857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1.gstatic.com/images?q=tbn:ANd9GcR79gt15atrqElWxFu8U-ugq-zjGazYcAOnLMr9xGkPH7NfTTG0">
            <a:extLst>
              <a:ext uri="{FF2B5EF4-FFF2-40B4-BE49-F238E27FC236}">
                <a16:creationId xmlns:a16="http://schemas.microsoft.com/office/drawing/2014/main" id="{BD388A60-0171-4C93-BCCF-2C013D5D8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r="15690" b="7987"/>
          <a:stretch/>
        </p:blipFill>
        <p:spPr bwMode="auto">
          <a:xfrm>
            <a:off x="1" y="0"/>
            <a:ext cx="7391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3AB422-E381-499D-B4D5-09560D1203DD}"/>
              </a:ext>
            </a:extLst>
          </p:cNvPr>
          <p:cNvSpPr/>
          <p:nvPr/>
        </p:nvSpPr>
        <p:spPr>
          <a:xfrm>
            <a:off x="7086600" y="533400"/>
            <a:ext cx="5727850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0000" b="1" i="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18</a:t>
            </a:r>
            <a:r>
              <a:rPr lang="en-US" altLang="en-US" sz="9600" b="1" i="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77389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roleplayerschronicle.com/wp-content/uploads/2014/04/rolling_dic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-5862"/>
            <a:ext cx="76786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7672754" y="-2438400"/>
            <a:ext cx="4519246" cy="6126164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buClr>
                <a:srgbClr val="FF0000"/>
              </a:buClr>
              <a:buFont typeface="Calibri" panose="020F0502020204030204" pitchFamily="34" charset="0"/>
              <a:buAutoNum type="arabicPeriod" startAt="19"/>
            </a:pPr>
            <a:endParaRPr lang="en-US" altLang="en-US" sz="9600" b="1" i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rgbClr val="FF0000"/>
              </a:buClr>
              <a:buNone/>
            </a:pPr>
            <a:r>
              <a:rPr lang="en-US" altLang="en-US" sz="20000" b="1" i="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19. 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en-US" altLang="en-US" sz="7200" b="1" i="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Luck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en-US" altLang="en-US" sz="7200" b="1" i="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Is Not A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en-US" altLang="en-US" sz="7200" b="1" i="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3455201139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314" name="Picture 2" descr="http://www.cmmonline.com/ext/resources/Articles-Images-Generic/Business-Management/man-with-clipbo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2"/>
            <a:ext cx="594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172200" y="-304800"/>
            <a:ext cx="6019800" cy="68521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0000"/>
              </a:buClr>
              <a:buNone/>
            </a:pPr>
            <a:r>
              <a:rPr lang="en-US" altLang="en-US" sz="20000" b="1" i="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20. 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en-US" altLang="en-US" sz="9600" b="1" i="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 </a:t>
            </a:r>
            <a:r>
              <a:rPr lang="en-US" altLang="en-US" sz="6600" b="1" i="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Independent </a:t>
            </a:r>
            <a:r>
              <a:rPr lang="en-US" altLang="en-US" sz="9600" b="1" i="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Audit</a:t>
            </a:r>
          </a:p>
        </p:txBody>
      </p:sp>
    </p:spTree>
    <p:extLst>
      <p:ext uri="{BB962C8B-B14F-4D97-AF65-F5344CB8AC3E}">
        <p14:creationId xmlns:p14="http://schemas.microsoft.com/office/powerpoint/2010/main" val="512187329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Do We Sell It?</a:t>
            </a:r>
            <a:endParaRPr lang="en-US" sz="15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70904387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r>
              <a:rPr lang="en-US" altLang="en-US" sz="2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ROI?</a:t>
            </a:r>
          </a:p>
        </p:txBody>
      </p:sp>
    </p:spTree>
    <p:extLst>
      <p:ext uri="{BB962C8B-B14F-4D97-AF65-F5344CB8AC3E}">
        <p14:creationId xmlns:p14="http://schemas.microsoft.com/office/powerpoint/2010/main" val="3300171770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6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17417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07235" name="Content Placeholder 3"/>
          <p:cNvSpPr>
            <a:spLocks noGrp="1"/>
          </p:cNvSpPr>
          <p:nvPr>
            <p:ph idx="1"/>
          </p:nvPr>
        </p:nvSpPr>
        <p:spPr>
          <a:xfrm>
            <a:off x="0" y="1265238"/>
            <a:ext cx="12192000" cy="533278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We’re Never Hit, our ROI is Zero…</a:t>
            </a:r>
          </a:p>
        </p:txBody>
      </p:sp>
    </p:spTree>
    <p:extLst>
      <p:ext uri="{BB962C8B-B14F-4D97-AF65-F5344CB8AC3E}">
        <p14:creationId xmlns:p14="http://schemas.microsoft.com/office/powerpoint/2010/main" val="3699065846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08259" name="Content Placeholder 3"/>
          <p:cNvSpPr>
            <a:spLocks noGrp="1"/>
          </p:cNvSpPr>
          <p:nvPr>
            <p:ph idx="1"/>
          </p:nvPr>
        </p:nvSpPr>
        <p:spPr>
          <a:xfrm>
            <a:off x="0" y="1360488"/>
            <a:ext cx="12192000" cy="544036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We’re Never Hit, our ROI is Zero…</a:t>
            </a: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</a:p>
          <a:p>
            <a:pPr marL="0" indent="0">
              <a:buNone/>
            </a:pP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God!</a:t>
            </a:r>
          </a:p>
        </p:txBody>
      </p:sp>
    </p:spTree>
    <p:extLst>
      <p:ext uri="{BB962C8B-B14F-4D97-AF65-F5344CB8AC3E}">
        <p14:creationId xmlns:p14="http://schemas.microsoft.com/office/powerpoint/2010/main" val="1467200907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Title 2"/>
          <p:cNvSpPr>
            <a:spLocks noGrp="1"/>
          </p:cNvSpPr>
          <p:nvPr>
            <p:ph type="title"/>
          </p:nvPr>
        </p:nvSpPr>
        <p:spPr>
          <a:xfrm>
            <a:off x="1981200" y="3175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09283" name="Content Placeholder 3"/>
          <p:cNvSpPr>
            <a:spLocks noGrp="1"/>
          </p:cNvSpPr>
          <p:nvPr>
            <p:ph idx="1"/>
          </p:nvPr>
        </p:nvSpPr>
        <p:spPr>
          <a:xfrm>
            <a:off x="0" y="1146175"/>
            <a:ext cx="12192000" cy="5711825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We’re Never Hit, our ROI is Zero…Thank God!</a:t>
            </a:r>
          </a:p>
          <a:p>
            <a:r>
              <a:rPr lang="en-US" alt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Are Hit, Our ROI Is Measured in the 10s of Millions of $$$!</a:t>
            </a:r>
          </a:p>
        </p:txBody>
      </p:sp>
    </p:spTree>
    <p:extLst>
      <p:ext uri="{BB962C8B-B14F-4D97-AF65-F5344CB8AC3E}">
        <p14:creationId xmlns:p14="http://schemas.microsoft.com/office/powerpoint/2010/main" val="1685748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0"/>
            <a:ext cx="9942653" cy="6858000"/>
          </a:xfrm>
        </p:spPr>
        <p:txBody>
          <a:bodyPr/>
          <a:lstStyle/>
          <a:p>
            <a:pPr algn="l">
              <a:defRPr/>
            </a:pPr>
            <a:r>
              <a:rPr lang="en-US" sz="22500" b="1" dirty="0">
                <a:solidFill>
                  <a:srgbClr val="F8F8F8"/>
                </a:solidFill>
              </a:rPr>
              <a:t> </a:t>
            </a:r>
            <a:r>
              <a:rPr lang="en-US" sz="22500" b="1" dirty="0">
                <a:solidFill>
                  <a:schemeClr val="accent1"/>
                </a:solidFill>
              </a:rPr>
              <a:t>5.4</a:t>
            </a:r>
            <a:r>
              <a:rPr lang="en-US" sz="22500" b="1" dirty="0">
                <a:solidFill>
                  <a:srgbClr val="F8F8F8"/>
                </a:solidFill>
              </a:rPr>
              <a:t> </a:t>
            </a:r>
            <a:r>
              <a:rPr lang="en-US" sz="3000" b="1" dirty="0">
                <a:solidFill>
                  <a:srgbClr val="F8F8F8"/>
                </a:solidFill>
              </a:rPr>
              <a:t>Million </a:t>
            </a:r>
            <a:r>
              <a:rPr lang="en-US" sz="3000" b="1" dirty="0">
                <a:solidFill>
                  <a:srgbClr val="FFFFFF"/>
                </a:solidFill>
              </a:rPr>
              <a:t>Employ</a:t>
            </a:r>
            <a:r>
              <a:rPr lang="en-US" sz="5400" b="1" dirty="0">
                <a:solidFill>
                  <a:schemeClr val="accent1"/>
                </a:solidFill>
              </a:rPr>
              <a:t>ers</a:t>
            </a:r>
            <a:br>
              <a:rPr lang="en-US" sz="1856" b="1" dirty="0">
                <a:solidFill>
                  <a:srgbClr val="F8F8F8"/>
                </a:solidFill>
              </a:rPr>
            </a:br>
            <a:br>
              <a:rPr lang="en-US" sz="1856" b="1" dirty="0">
                <a:solidFill>
                  <a:srgbClr val="F8F8F8"/>
                </a:solidFill>
              </a:rPr>
            </a:br>
            <a:r>
              <a:rPr lang="en-US" sz="22500" b="1" dirty="0">
                <a:solidFill>
                  <a:schemeClr val="accent1"/>
                </a:solidFill>
              </a:rPr>
              <a:t>155</a:t>
            </a:r>
            <a:r>
              <a:rPr lang="en-US" sz="3000" b="1" dirty="0">
                <a:solidFill>
                  <a:srgbClr val="F8F8F8"/>
                </a:solidFill>
              </a:rPr>
              <a:t>Million </a:t>
            </a:r>
            <a:r>
              <a:rPr lang="en-US" sz="3000" b="1" dirty="0">
                <a:solidFill>
                  <a:srgbClr val="FFFFFF"/>
                </a:solidFill>
              </a:rPr>
              <a:t>Employ</a:t>
            </a:r>
            <a:r>
              <a:rPr lang="en-US" sz="5400" b="1" dirty="0">
                <a:solidFill>
                  <a:schemeClr val="accent1"/>
                </a:solidFill>
              </a:rPr>
              <a:t>ees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9043" r="2245" b="26100"/>
          <a:stretch/>
        </p:blipFill>
        <p:spPr>
          <a:xfrm>
            <a:off x="8229600" y="3205223"/>
            <a:ext cx="3962400" cy="228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33083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10307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5957888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</p:txBody>
      </p:sp>
      <p:sp>
        <p:nvSpPr>
          <p:cNvPr id="610308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490490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1331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5957888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</p:txBody>
      </p:sp>
      <p:sp>
        <p:nvSpPr>
          <p:cNvPr id="611332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130298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2355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5957888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</p:txBody>
      </p:sp>
      <p:sp>
        <p:nvSpPr>
          <p:cNvPr id="612356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795374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3379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779145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</p:txBody>
      </p:sp>
      <p:sp>
        <p:nvSpPr>
          <p:cNvPr id="613380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261055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440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5957888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</p:txBody>
      </p:sp>
      <p:sp>
        <p:nvSpPr>
          <p:cNvPr id="614404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7474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5427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97917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</p:txBody>
      </p:sp>
      <p:sp>
        <p:nvSpPr>
          <p:cNvPr id="615428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986068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6451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1"/>
            <a:ext cx="1190625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616452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77812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7475" name="Content Placeholder 2"/>
          <p:cNvSpPr>
            <a:spLocks noGrp="1"/>
          </p:cNvSpPr>
          <p:nvPr>
            <p:ph sz="half" idx="1"/>
          </p:nvPr>
        </p:nvSpPr>
        <p:spPr>
          <a:xfrm>
            <a:off x="0" y="1066800"/>
            <a:ext cx="44196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0" y="1066801"/>
            <a:ext cx="7905750" cy="579119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60093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8499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196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066801"/>
            <a:ext cx="7772400" cy="594359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82587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1952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196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066801"/>
            <a:ext cx="7924800" cy="4602162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Knock Down Silos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65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Title 1"/>
          <p:cNvSpPr>
            <a:spLocks noGrp="1"/>
          </p:cNvSpPr>
          <p:nvPr>
            <p:ph type="title"/>
          </p:nvPr>
        </p:nvSpPr>
        <p:spPr>
          <a:xfrm>
            <a:off x="2838450" y="-11723"/>
            <a:ext cx="6515100" cy="857250"/>
          </a:xfrm>
        </p:spPr>
        <p:txBody>
          <a:bodyPr/>
          <a:lstStyle/>
          <a:p>
            <a:r>
              <a:rPr lang="en-US" altLang="en-US" sz="39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Planning in US</a:t>
            </a:r>
          </a:p>
        </p:txBody>
      </p:sp>
      <p:sp>
        <p:nvSpPr>
          <p:cNvPr id="363523" name="Content Placeholder 2"/>
          <p:cNvSpPr>
            <a:spLocks noGrp="1"/>
          </p:cNvSpPr>
          <p:nvPr>
            <p:ph idx="1"/>
          </p:nvPr>
        </p:nvSpPr>
        <p:spPr>
          <a:xfrm>
            <a:off x="0" y="845527"/>
            <a:ext cx="12192000" cy="601247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30%-80% </a:t>
            </a:r>
          </a:p>
          <a:p>
            <a:pPr marL="0" indent="0" algn="ctr">
              <a:buNone/>
            </a:pPr>
            <a:r>
              <a:rPr lang="en-US" altLang="en-US" sz="96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</a:t>
            </a:r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they Have an Emergency Plan</a:t>
            </a:r>
          </a:p>
        </p:txBody>
      </p:sp>
    </p:spTree>
    <p:extLst>
      <p:ext uri="{BB962C8B-B14F-4D97-AF65-F5344CB8AC3E}">
        <p14:creationId xmlns:p14="http://schemas.microsoft.com/office/powerpoint/2010/main" val="1120927368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Title 6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6583362"/>
          </a:xfrm>
        </p:spPr>
        <p:txBody>
          <a:bodyPr/>
          <a:lstStyle/>
          <a:p>
            <a:r>
              <a:rPr lang="en-US" altLang="en-US" sz="16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Don’t Have Silos!</a:t>
            </a:r>
          </a:p>
        </p:txBody>
      </p:sp>
    </p:spTree>
    <p:extLst>
      <p:ext uri="{BB962C8B-B14F-4D97-AF65-F5344CB8AC3E}">
        <p14:creationId xmlns:p14="http://schemas.microsoft.com/office/powerpoint/2010/main" val="1685525194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Title 6"/>
          <p:cNvSpPr>
            <a:spLocks noGrp="1"/>
          </p:cNvSpPr>
          <p:nvPr>
            <p:ph type="ctrTitle"/>
          </p:nvPr>
        </p:nvSpPr>
        <p:spPr>
          <a:xfrm>
            <a:off x="2209800" y="-381000"/>
            <a:ext cx="7772400" cy="1470025"/>
          </a:xfrm>
        </p:spPr>
        <p:txBody>
          <a:bodyPr/>
          <a:lstStyle/>
          <a:p>
            <a:r>
              <a:rPr lang="en-US" altLang="en-US" sz="36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Don’t Have Silos!</a:t>
            </a:r>
          </a:p>
        </p:txBody>
      </p:sp>
      <p:sp>
        <p:nvSpPr>
          <p:cNvPr id="621571" name="Subtitle 7"/>
          <p:cNvSpPr>
            <a:spLocks noGrp="1"/>
          </p:cNvSpPr>
          <p:nvPr>
            <p:ph type="subTitle" idx="1"/>
          </p:nvPr>
        </p:nvSpPr>
        <p:spPr>
          <a:xfrm>
            <a:off x="0" y="762000"/>
            <a:ext cx="12192000" cy="6096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</a:t>
            </a:r>
          </a:p>
          <a:p>
            <a:r>
              <a:rPr lang="en-US" altLang="en-US" sz="15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Cylinders of Excellence</a:t>
            </a:r>
          </a:p>
        </p:txBody>
      </p:sp>
    </p:spTree>
    <p:extLst>
      <p:ext uri="{BB962C8B-B14F-4D97-AF65-F5344CB8AC3E}">
        <p14:creationId xmlns:p14="http://schemas.microsoft.com/office/powerpoint/2010/main" val="2967147344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22595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196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066801"/>
            <a:ext cx="7772400" cy="579119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Knock Down Silos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Integrate Safety: Their Jobs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048320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Title 1"/>
          <p:cNvSpPr>
            <a:spLocks noGrp="1"/>
          </p:cNvSpPr>
          <p:nvPr>
            <p:ph type="title"/>
          </p:nvPr>
        </p:nvSpPr>
        <p:spPr>
          <a:xfrm>
            <a:off x="1962150" y="-323850"/>
            <a:ext cx="8229600" cy="1143000"/>
          </a:xfrm>
        </p:spPr>
        <p:txBody>
          <a:bodyPr/>
          <a:lstStyle/>
          <a:p>
            <a:r>
              <a:rPr lang="en-US" altLang="en-US" sz="5400" b="1" u="sng" dirty="0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623619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196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819150"/>
            <a:ext cx="7772400" cy="603884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Knock Down Silos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Integrate Safety: Their Jobs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Instill Sense of </a:t>
            </a:r>
            <a:r>
              <a:rPr lang="en-US" sz="8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Responsibility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249495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24643" name="Content Placeholder 2"/>
          <p:cNvSpPr>
            <a:spLocks noGrp="1"/>
          </p:cNvSpPr>
          <p:nvPr>
            <p:ph sz="half" idx="1"/>
          </p:nvPr>
        </p:nvSpPr>
        <p:spPr>
          <a:xfrm>
            <a:off x="0" y="1352551"/>
            <a:ext cx="4419600" cy="4525963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066801"/>
            <a:ext cx="7924800" cy="579119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Knock Down Silos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Integrate Safety: Their Jobs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Instill Sense of Responsibility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Incr Emp Ownership</a:t>
            </a:r>
            <a:endParaRPr lang="en-US" sz="9600" dirty="0">
              <a:solidFill>
                <a:srgbClr val="FFFF0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520797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2464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066801"/>
            <a:ext cx="5181600" cy="5505449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1066801"/>
            <a:ext cx="5676900" cy="579119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Knock Down Silos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Integrate Safety: Their Jobs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Instill Sense of Responsibility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Incr Emp Ownership</a:t>
            </a:r>
            <a:endParaRPr lang="en-US" sz="3600" dirty="0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421917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img.directindustry.com/images_di/photo-g/aluminium-silo-50087-40145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16588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img.directindustry.com/images_di/photo-g/aluminium-silo-50087-40145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84385" y="1238492"/>
            <a:ext cx="4398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138146373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img.directindustry.com/images_di/photo-g/aluminium-silo-50087-40145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84385" y="1238492"/>
            <a:ext cx="4398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0669" y="222828"/>
            <a:ext cx="43983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566887545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img.directindustry.com/images_di/photo-g/aluminium-silo-50087-40145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84385" y="1238492"/>
            <a:ext cx="4398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5971" y="484728"/>
            <a:ext cx="4398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0669" y="222828"/>
            <a:ext cx="43983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107432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3"/>
          <p:cNvSpPr>
            <a:spLocks noGrp="1"/>
          </p:cNvSpPr>
          <p:nvPr>
            <p:ph type="title"/>
          </p:nvPr>
        </p:nvSpPr>
        <p:spPr>
          <a:xfrm>
            <a:off x="3095625" y="0"/>
            <a:ext cx="6172200" cy="642938"/>
          </a:xfrm>
        </p:spPr>
        <p:txBody>
          <a:bodyPr/>
          <a:lstStyle/>
          <a:p>
            <a:r>
              <a:rPr lang="en-US" altLang="en-US" sz="3038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Plan?</a:t>
            </a:r>
          </a:p>
        </p:txBody>
      </p:sp>
      <p:sp>
        <p:nvSpPr>
          <p:cNvPr id="138243" name="Content Placeholder 4"/>
          <p:cNvSpPr>
            <a:spLocks noGrp="1"/>
          </p:cNvSpPr>
          <p:nvPr>
            <p:ph sz="half" idx="1"/>
          </p:nvPr>
        </p:nvSpPr>
        <p:spPr>
          <a:xfrm>
            <a:off x="1" y="914400"/>
            <a:ext cx="6181726" cy="62103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or BC Plan</a:t>
            </a:r>
          </a:p>
          <a:p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About Data</a:t>
            </a:r>
          </a:p>
          <a:p>
            <a:r>
              <a:rPr lang="en-US" alt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Called EAP</a:t>
            </a:r>
          </a:p>
          <a:p>
            <a:r>
              <a:rPr lang="en-US" alt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Hazards</a:t>
            </a:r>
          </a:p>
        </p:txBody>
      </p:sp>
      <p:sp>
        <p:nvSpPr>
          <p:cNvPr id="138244" name="Content Placeholder 5"/>
          <p:cNvSpPr>
            <a:spLocks noGrp="1"/>
          </p:cNvSpPr>
          <p:nvPr>
            <p:ph sz="half" idx="2"/>
          </p:nvPr>
        </p:nvSpPr>
        <p:spPr>
          <a:xfrm>
            <a:off x="6181725" y="914400"/>
            <a:ext cx="5715000" cy="57150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Trained Annually</a:t>
            </a:r>
          </a:p>
          <a:p>
            <a:r>
              <a:rPr lang="en-US" alt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Emps</a:t>
            </a:r>
            <a:endParaRPr lang="en-US" altLang="en-US" sz="6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OSHA Compliant</a:t>
            </a:r>
          </a:p>
          <a:p>
            <a:endParaRPr lang="en-US" altLang="en-US" sz="27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5058985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img.directindustry.com/images_di/photo-g/aluminium-silo-50087-40145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84385" y="1238492"/>
            <a:ext cx="4398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5971" y="484728"/>
            <a:ext cx="4398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0669" y="222828"/>
            <a:ext cx="43983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9455" y="176951"/>
            <a:ext cx="43983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FACILITIES</a:t>
            </a:r>
          </a:p>
        </p:txBody>
      </p:sp>
    </p:spTree>
    <p:extLst>
      <p:ext uri="{BB962C8B-B14F-4D97-AF65-F5344CB8AC3E}">
        <p14:creationId xmlns:p14="http://schemas.microsoft.com/office/powerpoint/2010/main" val="1466407229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img.directindustry.com/images_di/photo-g/aluminium-silo-50087-40145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84385" y="1238492"/>
            <a:ext cx="4398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5971" y="484728"/>
            <a:ext cx="4398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0669" y="222828"/>
            <a:ext cx="43983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9455" y="176951"/>
            <a:ext cx="43983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FACILITIES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46334" y="1854045"/>
            <a:ext cx="4398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HR</a:t>
            </a:r>
          </a:p>
        </p:txBody>
      </p:sp>
    </p:spTree>
    <p:extLst>
      <p:ext uri="{BB962C8B-B14F-4D97-AF65-F5344CB8AC3E}">
        <p14:creationId xmlns:p14="http://schemas.microsoft.com/office/powerpoint/2010/main" val="1743343230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img.directindustry.com/images_di/photo-g/aluminium-silo-50087-40145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84385" y="1238492"/>
            <a:ext cx="4398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5971" y="484728"/>
            <a:ext cx="4398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0669" y="222828"/>
            <a:ext cx="43983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9455" y="176951"/>
            <a:ext cx="43983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FACILITIES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46334" y="1854045"/>
            <a:ext cx="4398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02805" y="546283"/>
            <a:ext cx="43983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Wingdings" panose="05000000000000000000" pitchFamily="2" charset="2"/>
              </a:rPr>
              <a:t>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</a:t>
            </a:r>
          </a:p>
        </p:txBody>
      </p:sp>
    </p:spTree>
    <p:extLst>
      <p:ext uri="{BB962C8B-B14F-4D97-AF65-F5344CB8AC3E}">
        <p14:creationId xmlns:p14="http://schemas.microsoft.com/office/powerpoint/2010/main" val="3840766087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225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Silos </a:t>
            </a:r>
            <a:br>
              <a:rPr lang="en-US" sz="225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225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Kill</a:t>
            </a:r>
          </a:p>
        </p:txBody>
      </p:sp>
    </p:spTree>
    <p:extLst>
      <p:ext uri="{BB962C8B-B14F-4D97-AF65-F5344CB8AC3E}">
        <p14:creationId xmlns:p14="http://schemas.microsoft.com/office/powerpoint/2010/main" val="1577547030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106680" y="0"/>
          <a:ext cx="12969239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484" name="Acrobat Document" r:id="rId3" imgW="4457626" imgH="1645920" progId="AcroExch.Document.11">
                  <p:embed/>
                </p:oleObj>
              </mc:Choice>
              <mc:Fallback>
                <p:oleObj name="Acrobat Document" r:id="rId3" imgW="4457626" imgH="1645920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6680" y="0"/>
                        <a:ext cx="12969239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5334000"/>
            <a:ext cx="9144000" cy="1905000"/>
          </a:xfrm>
        </p:spPr>
        <p:txBody>
          <a:bodyPr/>
          <a:lstStyle/>
          <a:p>
            <a:r>
              <a:rPr lang="en-US" sz="9600" b="1" dirty="0">
                <a:solidFill>
                  <a:srgbClr val="FFFFFF"/>
                </a:solidFill>
                <a:latin typeface="Arial Black" panose="020B0A04020102020204" pitchFamily="34" charset="0"/>
              </a:rPr>
              <a:t>Denial</a:t>
            </a:r>
          </a:p>
        </p:txBody>
      </p:sp>
    </p:spTree>
    <p:extLst>
      <p:ext uri="{BB962C8B-B14F-4D97-AF65-F5344CB8AC3E}">
        <p14:creationId xmlns:p14="http://schemas.microsoft.com/office/powerpoint/2010/main" val="594222405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HDWSI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1"/>
            <a:ext cx="12192000" cy="5486399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Sell It?</a:t>
            </a:r>
            <a:endParaRPr lang="en-US" altLang="en-US" sz="15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35964264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65960" y="-27432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HDWSI</a:t>
            </a:r>
          </a:p>
        </p:txBody>
      </p:sp>
      <p:sp>
        <p:nvSpPr>
          <p:cNvPr id="525315" name="Rectangle 3"/>
          <p:cNvSpPr>
            <a:spLocks noGrp="1" noChangeArrowheads="1"/>
          </p:cNvSpPr>
          <p:nvPr>
            <p:ph idx="1"/>
          </p:nvPr>
        </p:nvSpPr>
        <p:spPr>
          <a:xfrm>
            <a:off x="3154680" y="655320"/>
            <a:ext cx="9570720" cy="5715000"/>
          </a:xfrm>
        </p:spPr>
        <p:txBody>
          <a:bodyPr/>
          <a:lstStyle/>
          <a:p>
            <a:pPr eaLnBrk="1" hangingPunct="1">
              <a:buClr>
                <a:srgbClr val="FFFFFF"/>
              </a:buClr>
            </a:pP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Drills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3760609107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Title 4"/>
          <p:cNvSpPr>
            <a:spLocks noGrp="1"/>
          </p:cNvSpPr>
          <p:nvPr>
            <p:ph type="title"/>
          </p:nvPr>
        </p:nvSpPr>
        <p:spPr>
          <a:xfrm>
            <a:off x="655320" y="0"/>
            <a:ext cx="109728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 Your:</a:t>
            </a:r>
          </a:p>
        </p:txBody>
      </p:sp>
      <p:sp>
        <p:nvSpPr>
          <p:cNvPr id="527363" name="Content Placeholder 5"/>
          <p:cNvSpPr>
            <a:spLocks noGrp="1"/>
          </p:cNvSpPr>
          <p:nvPr>
            <p:ph idx="1"/>
          </p:nvPr>
        </p:nvSpPr>
        <p:spPr>
          <a:xfrm>
            <a:off x="2468880" y="1295401"/>
            <a:ext cx="8503920" cy="5562599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</a:p>
          <a:p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</a:p>
          <a:p>
            <a:r>
              <a:rPr lang="en-US" alt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3590419921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idx="1"/>
          </p:nvPr>
        </p:nvSpPr>
        <p:spPr>
          <a:xfrm>
            <a:off x="0" y="-152400"/>
            <a:ext cx="12192000" cy="6858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It Done Is Tough!</a:t>
            </a:r>
          </a:p>
        </p:txBody>
      </p:sp>
    </p:spTree>
    <p:extLst>
      <p:ext uri="{BB962C8B-B14F-4D97-AF65-F5344CB8AC3E}">
        <p14:creationId xmlns:p14="http://schemas.microsoft.com/office/powerpoint/2010/main" val="1758938189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Title 3"/>
          <p:cNvSpPr>
            <a:spLocks noGrp="1"/>
          </p:cNvSpPr>
          <p:nvPr>
            <p:ph type="title"/>
          </p:nvPr>
        </p:nvSpPr>
        <p:spPr>
          <a:xfrm>
            <a:off x="-15240" y="4053840"/>
            <a:ext cx="12192000" cy="2651760"/>
          </a:xfrm>
        </p:spPr>
        <p:txBody>
          <a:bodyPr/>
          <a:lstStyle/>
          <a:p>
            <a:pPr eaLnBrk="1" hangingPunct="1"/>
            <a:r>
              <a:rPr lang="en-US" altLang="en-US" sz="15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Scariest</a:t>
            </a:r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2833" r="980" b="15697"/>
          <a:stretch/>
        </p:blipFill>
        <p:spPr>
          <a:xfrm>
            <a:off x="-15240" y="0"/>
            <a:ext cx="1220724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47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3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+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Reviewed</a:t>
            </a:r>
          </a:p>
        </p:txBody>
      </p:sp>
    </p:spTree>
    <p:extLst>
      <p:ext uri="{BB962C8B-B14F-4D97-AF65-F5344CB8AC3E}">
        <p14:creationId xmlns:p14="http://schemas.microsoft.com/office/powerpoint/2010/main" val="1461213911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Title 3"/>
          <p:cNvSpPr>
            <a:spLocks noGrp="1"/>
          </p:cNvSpPr>
          <p:nvPr>
            <p:ph type="title"/>
          </p:nvPr>
        </p:nvSpPr>
        <p:spPr>
          <a:xfrm>
            <a:off x="1524000" y="23446"/>
            <a:ext cx="9144000" cy="6834554"/>
          </a:xfrm>
        </p:spPr>
        <p:txBody>
          <a:bodyPr/>
          <a:lstStyle/>
          <a:p>
            <a:pPr eaLnBrk="1" hangingPunct="1"/>
            <a:r>
              <a:rPr lang="en-US" alt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NOT:</a:t>
            </a:r>
            <a:b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“Cost” or</a:t>
            </a:r>
            <a:b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“Price” or</a:t>
            </a:r>
            <a:b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“Budget” or</a:t>
            </a:r>
            <a:b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“Headcount</a:t>
            </a:r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694968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Title 3"/>
          <p:cNvSpPr>
            <a:spLocks noGrp="1"/>
          </p:cNvSpPr>
          <p:nvPr>
            <p:ph type="title"/>
          </p:nvPr>
        </p:nvSpPr>
        <p:spPr>
          <a:xfrm>
            <a:off x="0" y="3901440"/>
            <a:ext cx="12192000" cy="2651760"/>
          </a:xfrm>
        </p:spPr>
        <p:txBody>
          <a:bodyPr/>
          <a:lstStyle/>
          <a:p>
            <a:pPr eaLnBrk="1" hangingPunct="1"/>
            <a:r>
              <a:rPr lang="en-US" altLang="en-US" sz="20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Change!</a:t>
            </a:r>
            <a:endParaRPr lang="en-US" altLang="en-US" sz="20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2833" r="980" b="15697"/>
          <a:stretch/>
        </p:blipFill>
        <p:spPr>
          <a:xfrm>
            <a:off x="-15240" y="0"/>
            <a:ext cx="1220724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89925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Title 3"/>
          <p:cNvSpPr>
            <a:spLocks noGrp="1"/>
          </p:cNvSpPr>
          <p:nvPr>
            <p:ph type="title"/>
          </p:nvPr>
        </p:nvSpPr>
        <p:spPr>
          <a:xfrm>
            <a:off x="0" y="3901440"/>
            <a:ext cx="12192000" cy="2956560"/>
          </a:xfrm>
        </p:spPr>
        <p:txBody>
          <a:bodyPr/>
          <a:lstStyle/>
          <a:p>
            <a:pPr eaLnBrk="1" hangingPunct="1"/>
            <a:r>
              <a:rPr lang="en-US" altLang="en-US" sz="9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Occurs </a:t>
            </a:r>
            <a:r>
              <a:rPr lang="en-US" altLang="en-US" sz="8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of</a:t>
            </a:r>
            <a:endParaRPr lang="en-US" altLang="en-US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2833" r="980" b="15697"/>
          <a:stretch/>
        </p:blipFill>
        <p:spPr>
          <a:xfrm>
            <a:off x="-15240" y="0"/>
            <a:ext cx="1220724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2258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Title 3"/>
          <p:cNvSpPr>
            <a:spLocks noGrp="1"/>
          </p:cNvSpPr>
          <p:nvPr>
            <p:ph type="title"/>
          </p:nvPr>
        </p:nvSpPr>
        <p:spPr>
          <a:xfrm>
            <a:off x="0" y="15240"/>
            <a:ext cx="6477000" cy="6842760"/>
          </a:xfrm>
        </p:spPr>
        <p:txBody>
          <a:bodyPr/>
          <a:lstStyle/>
          <a:p>
            <a:pPr algn="l" eaLnBrk="1" hangingPunct="1"/>
            <a:b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Blunt Force Trauma </a:t>
            </a: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81695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6858000"/>
          </a:xfrm>
        </p:spPr>
        <p:txBody>
          <a:bodyPr/>
          <a:lstStyle/>
          <a:p>
            <a:pPr algn="l" eaLnBrk="1" hangingPunct="1"/>
            <a:r>
              <a:rPr lang="en-US" alt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…Never 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Inspired Leadership from the </a:t>
            </a:r>
            <a:r>
              <a:rPr lang="en-US" alt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0"/>
            <a:ext cx="6642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00887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5554" name="Object 4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2192000" cy="769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508" name="Acrobat Document" r:id="rId3" imgW="1302905" imgH="1988766" progId="AcroExch.Document.7">
                  <p:embed/>
                </p:oleObj>
              </mc:Choice>
              <mc:Fallback>
                <p:oleObj name="Acrobat Document" r:id="rId3" imgW="1302905" imgH="1988766" progId="AcroExch.Document.7">
                  <p:embed/>
                  <p:pic>
                    <p:nvPicPr>
                      <p:cNvPr id="53555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769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0896780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Title 1"/>
          <p:cNvSpPr>
            <a:spLocks noGrp="1"/>
          </p:cNvSpPr>
          <p:nvPr>
            <p:ph type="title"/>
          </p:nvPr>
        </p:nvSpPr>
        <p:spPr>
          <a:xfrm>
            <a:off x="1645920" y="563881"/>
            <a:ext cx="9144000" cy="6857999"/>
          </a:xfrm>
        </p:spPr>
        <p:txBody>
          <a:bodyPr/>
          <a:lstStyle/>
          <a:p>
            <a:pPr eaLnBrk="1" hangingPunct="1"/>
            <a:b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</a:t>
            </a:r>
            <a:b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3903980" y="0"/>
            <a:ext cx="4384040" cy="3275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7374044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-15240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HDWSI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171450" y="2026920"/>
            <a:ext cx="12020550" cy="5257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4000" dirty="0">
                <a:solidFill>
                  <a:srgbClr val="FFFFFF"/>
                </a:solidFill>
                <a:latin typeface="Arial" charset="0"/>
                <a:cs typeface="Arial" charset="0"/>
              </a:rPr>
              <a:t>About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4300" dirty="0">
                <a:solidFill>
                  <a:srgbClr val="FFFF00"/>
                </a:solidFill>
                <a:latin typeface="Arial" charset="0"/>
                <a:cs typeface="Arial" charset="0"/>
              </a:rPr>
              <a:t>Denial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3733800" y="0"/>
            <a:ext cx="4572000" cy="3627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7988217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http://ts1.mm.bing.net/th?id=H.4786625961722964&amp;pid=1.7&amp;w=220&amp;h=100&amp;c=7&amp;rs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982663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54143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1139825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“Jaws”: Cultural Earthquake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8595" name="Content Placeholder 2"/>
          <p:cNvSpPr>
            <a:spLocks noGrp="1"/>
          </p:cNvSpPr>
          <p:nvPr>
            <p:ph idx="1"/>
          </p:nvPr>
        </p:nvSpPr>
        <p:spPr>
          <a:xfrm>
            <a:off x="1524000" y="1066800"/>
            <a:ext cx="9144000" cy="5791200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rgbClr val="FFFFFF"/>
                </a:solidFill>
                <a:latin typeface="Arial" charset="0"/>
                <a:cs typeface="Arial" charset="0"/>
              </a:rPr>
              <a:t>“Won’t Close the Beaches” =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0" dirty="0">
                <a:solidFill>
                  <a:srgbClr val="FFFFFF"/>
                </a:solidFill>
                <a:latin typeface="Arial" charset="0"/>
                <a:cs typeface="Arial" charset="0"/>
              </a:rPr>
              <a:t>   </a:t>
            </a:r>
            <a:r>
              <a:rPr lang="en-US" sz="20000" dirty="0">
                <a:solidFill>
                  <a:srgbClr val="FFFF00"/>
                </a:solidFill>
                <a:latin typeface="Arial" charset="0"/>
                <a:cs typeface="Arial" charset="0"/>
              </a:rPr>
              <a:t>$$$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8839200" y="4114800"/>
            <a:ext cx="3352800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7304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9" t="6289" r="33343" b="57233"/>
          <a:stretch/>
        </p:blipFill>
        <p:spPr>
          <a:xfrm>
            <a:off x="3276600" y="-54781"/>
            <a:ext cx="6400800" cy="69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54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923" y="5128846"/>
            <a:ext cx="10972800" cy="1143000"/>
          </a:xfrm>
        </p:spPr>
        <p:txBody>
          <a:bodyPr/>
          <a:lstStyle/>
          <a:p>
            <a:r>
              <a:rPr lang="en-US" sz="15000" b="1" dirty="0">
                <a:solidFill>
                  <a:srgbClr val="FFFF00"/>
                </a:solidFill>
              </a:rPr>
              <a:t>Compliant?</a:t>
            </a:r>
          </a:p>
        </p:txBody>
      </p:sp>
      <p:pic>
        <p:nvPicPr>
          <p:cNvPr id="6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5511" r="12879" b="37120"/>
          <a:stretch/>
        </p:blipFill>
        <p:spPr bwMode="auto">
          <a:xfrm>
            <a:off x="-2" y="259080"/>
            <a:ext cx="12192001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292316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1139825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“Jaws”: Cultural Earthquake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8595" name="Content Placeholder 2"/>
          <p:cNvSpPr>
            <a:spLocks noGrp="1"/>
          </p:cNvSpPr>
          <p:nvPr>
            <p:ph idx="1"/>
          </p:nvPr>
        </p:nvSpPr>
        <p:spPr>
          <a:xfrm>
            <a:off x="1524000" y="1139828"/>
            <a:ext cx="9144000" cy="571817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00" dirty="0">
                <a:solidFill>
                  <a:srgbClr val="FFFFFF"/>
                </a:solidFill>
                <a:latin typeface="Arial" charset="0"/>
                <a:cs typeface="Arial" charset="0"/>
              </a:rPr>
              <a:t>“Won’t Close the Beaches” = $$$</a:t>
            </a:r>
          </a:p>
          <a:p>
            <a:pPr eaLnBrk="1" hangingPunct="1"/>
            <a:r>
              <a:rPr lang="en-US" sz="8000" dirty="0">
                <a:solidFill>
                  <a:srgbClr val="FFFFFF"/>
                </a:solidFill>
                <a:latin typeface="Arial" charset="0"/>
                <a:cs typeface="Arial" charset="0"/>
              </a:rPr>
              <a:t>“Can’t Hire More Lifeguards” =          </a:t>
            </a:r>
            <a:r>
              <a:rPr lang="en-US" sz="15000" dirty="0">
                <a:solidFill>
                  <a:srgbClr val="FFFF00"/>
                </a:solidFill>
                <a:latin typeface="Arial" charset="0"/>
                <a:cs typeface="Arial" charset="0"/>
              </a:rPr>
              <a:t>$$$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8747760" y="4282440"/>
            <a:ext cx="3444240" cy="2575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9928062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1139825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“Jaws”: Cultural Earthquake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8595" name="Content Placeholder 2"/>
          <p:cNvSpPr>
            <a:spLocks noGrp="1"/>
          </p:cNvSpPr>
          <p:nvPr>
            <p:ph idx="1"/>
          </p:nvPr>
        </p:nvSpPr>
        <p:spPr>
          <a:xfrm>
            <a:off x="133350" y="1139828"/>
            <a:ext cx="12058650" cy="6213472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4200" dirty="0">
                <a:solidFill>
                  <a:srgbClr val="FFFFFF"/>
                </a:solidFill>
                <a:latin typeface="Arial" charset="0"/>
                <a:cs typeface="Arial" charset="0"/>
              </a:rPr>
              <a:t>“Won’t Close the Beaches” = $$$</a:t>
            </a:r>
          </a:p>
          <a:p>
            <a:pPr eaLnBrk="1" hangingPunct="1"/>
            <a:r>
              <a:rPr lang="en-US" sz="4200" dirty="0">
                <a:solidFill>
                  <a:srgbClr val="FFFFFF"/>
                </a:solidFill>
                <a:latin typeface="Arial" charset="0"/>
                <a:cs typeface="Arial" charset="0"/>
              </a:rPr>
              <a:t>“Can’t Hire More Lifeguards” =$$$</a:t>
            </a:r>
          </a:p>
          <a:p>
            <a:pPr eaLnBrk="1" hangingPunct="1"/>
            <a:r>
              <a:rPr lang="en-US" sz="16100" dirty="0">
                <a:solidFill>
                  <a:srgbClr val="FFFF00"/>
                </a:solidFill>
                <a:latin typeface="Arial" charset="0"/>
                <a:cs typeface="Arial" charset="0"/>
              </a:rPr>
              <a:t>“I’ve Never Seen this Shark”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8717280" y="4053840"/>
            <a:ext cx="3474720" cy="2804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8921401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1139825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“Jaws”: Cultural Earthquake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8595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61341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“Won’t Close the Beaches” = $$$</a:t>
            </a:r>
          </a:p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“Can’t Hire More Lifeguards” =$$$</a:t>
            </a:r>
          </a:p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“I’ve Never Seen this Shark”</a:t>
            </a:r>
          </a:p>
          <a:p>
            <a:pPr eaLnBrk="1" hangingPunct="1"/>
            <a:r>
              <a:rPr lang="en-US" sz="12500" dirty="0">
                <a:solidFill>
                  <a:srgbClr val="FFFF00"/>
                </a:solidFill>
                <a:latin typeface="Arial" charset="0"/>
                <a:cs typeface="Arial" charset="0"/>
              </a:rPr>
              <a:t>“Are You Sure We Have a Problem?”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098280" y="4236720"/>
            <a:ext cx="3093720" cy="2621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350707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Content Placeholder 2"/>
          <p:cNvSpPr>
            <a:spLocks noGrp="1"/>
          </p:cNvSpPr>
          <p:nvPr>
            <p:ph idx="1"/>
          </p:nvPr>
        </p:nvSpPr>
        <p:spPr>
          <a:xfrm>
            <a:off x="1981200" y="228600"/>
            <a:ext cx="8229600" cy="92964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sz="9600" dirty="0">
                <a:solidFill>
                  <a:srgbClr val="FFFFFF"/>
                </a:solidFill>
                <a:latin typeface="Arial" charset="0"/>
                <a:cs typeface="Arial" charset="0"/>
              </a:rPr>
              <a:t>We Never </a:t>
            </a:r>
            <a:r>
              <a:rPr lang="en-US" sz="9600" i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See</a:t>
            </a:r>
            <a:r>
              <a:rPr lang="en-US" sz="9600" dirty="0">
                <a:solidFill>
                  <a:srgbClr val="FFFFFF"/>
                </a:solidFill>
                <a:latin typeface="Arial" charset="0"/>
                <a:cs typeface="Arial" charset="0"/>
              </a:rPr>
              <a:t> the Monster in the 1</a:t>
            </a:r>
            <a:r>
              <a:rPr lang="en-US" sz="9600" baseline="30000" dirty="0">
                <a:solidFill>
                  <a:srgbClr val="FFFFFF"/>
                </a:solidFill>
                <a:latin typeface="Arial" charset="0"/>
                <a:cs typeface="Arial" charset="0"/>
              </a:rPr>
              <a:t>st</a:t>
            </a:r>
            <a:r>
              <a:rPr lang="en-US" sz="9600" dirty="0">
                <a:solidFill>
                  <a:srgbClr val="FFFFFF"/>
                </a:solidFill>
                <a:latin typeface="Arial" charset="0"/>
                <a:cs typeface="Arial" charset="0"/>
              </a:rPr>
              <a:t> 60 Minutes</a:t>
            </a:r>
          </a:p>
          <a:p>
            <a:pPr algn="ctr" eaLnBrk="1" hangingPunct="1">
              <a:buFont typeface="Arial" charset="0"/>
              <a:buNone/>
            </a:pP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</a:t>
            </a: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</a:t>
            </a: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  </a:t>
            </a:r>
          </a:p>
          <a:p>
            <a:pPr algn="ctr" eaLnBrk="1" hangingPunct="1">
              <a:buFont typeface="Arial" charset="0"/>
              <a:buNone/>
            </a:pPr>
            <a:r>
              <a:rPr lang="en-US" sz="9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662160" y="4648200"/>
            <a:ext cx="2529840" cy="2209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1837837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_Need_a_Bigger_Boat_Best_Hi_Res_309 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23950"/>
            <a:ext cx="1232535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7162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15000" dirty="0">
                <a:solidFill>
                  <a:srgbClr val="FFFFFF"/>
                </a:solidFill>
                <a:latin typeface="Arial" charset="0"/>
                <a:cs typeface="Arial" charset="0"/>
              </a:rPr>
              <a:t>“We Need a Bigger Boat!”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10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448800" y="4312920"/>
            <a:ext cx="2743200" cy="2545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4961150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rimermagazine.com/wp-content/uploads/2015/08/Jaws-Outfit-Inspiration/Quint/Jaws-style-qu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314258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pic>
        <p:nvPicPr>
          <p:cNvPr id="2426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1631"/>
            <a:ext cx="12192000" cy="899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198441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>
            <a:noAutofit/>
          </a:bodyPr>
          <a:lstStyle/>
          <a:p>
            <a:r>
              <a:rPr lang="en-US" sz="16000" b="1" dirty="0">
                <a:latin typeface="Arial" panose="020B0604020202020204" pitchFamily="34" charset="0"/>
                <a:cs typeface="Arial" panose="020B0604020202020204" pitchFamily="34" charset="0"/>
              </a:rPr>
              <a:t>Where Do We </a:t>
            </a:r>
            <a:r>
              <a:rPr lang="en-US" sz="1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Start?</a:t>
            </a:r>
          </a:p>
        </p:txBody>
      </p:sp>
    </p:spTree>
    <p:extLst>
      <p:ext uri="{BB962C8B-B14F-4D97-AF65-F5344CB8AC3E}">
        <p14:creationId xmlns:p14="http://schemas.microsoft.com/office/powerpoint/2010/main" val="801346572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169" y="685800"/>
            <a:ext cx="12192000" cy="7848600"/>
          </a:xfrm>
        </p:spPr>
        <p:txBody>
          <a:bodyPr/>
          <a:lstStyle/>
          <a:p>
            <a:r>
              <a:rPr 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Biggest </a:t>
            </a:r>
            <a:br>
              <a:rPr 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Obstacle:</a:t>
            </a:r>
            <a:br>
              <a:rPr lang="en-US" sz="12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7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36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940" y="0"/>
            <a:ext cx="5958840" cy="6858000"/>
          </a:xfrm>
        </p:spPr>
        <p:txBody>
          <a:bodyPr/>
          <a:lstStyle/>
          <a:p>
            <a:br>
              <a:rPr lang="en-US" sz="7200" b="1" dirty="0">
                <a:solidFill>
                  <a:schemeClr val="tx1"/>
                </a:solidFill>
              </a:rPr>
            </a:br>
            <a:br>
              <a:rPr lang="en-US" sz="7200" b="1" dirty="0">
                <a:solidFill>
                  <a:schemeClr val="tx1"/>
                </a:solidFill>
              </a:rPr>
            </a:br>
            <a:br>
              <a:rPr lang="en-US" sz="7200" b="1" dirty="0">
                <a:solidFill>
                  <a:schemeClr val="tx1"/>
                </a:solidFill>
              </a:rPr>
            </a:br>
            <a:r>
              <a:rPr lang="en-US" sz="7200" b="1" dirty="0">
                <a:solidFill>
                  <a:schemeClr val="tx1"/>
                </a:solidFill>
              </a:rPr>
              <a:t>Compliant?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22720" y="-1996122"/>
            <a:ext cx="5669280" cy="5257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70000" b="1" dirty="0">
                <a:solidFill>
                  <a:srgbClr val="FFFF00"/>
                </a:solidFill>
              </a:rPr>
              <a:t>1</a:t>
            </a:r>
          </a:p>
        </p:txBody>
      </p:sp>
      <p:pic>
        <p:nvPicPr>
          <p:cNvPr id="5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320040" y="1371600"/>
            <a:ext cx="5638800" cy="289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54550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ad In Sand B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447800"/>
            <a:ext cx="121920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4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r>
              <a:rPr lang="en-US" sz="17500" b="1" i="1" dirty="0">
                <a:solidFill>
                  <a:srgbClr val="FFFF00"/>
                </a:solidFill>
              </a:rPr>
              <a:t>Here’s</a:t>
            </a:r>
            <a:r>
              <a:rPr lang="en-US" sz="11250" b="1" dirty="0">
                <a:solidFill>
                  <a:schemeClr val="tx1"/>
                </a:solidFill>
              </a:rPr>
              <a:t> </a:t>
            </a:r>
            <a:r>
              <a:rPr lang="en-US" sz="13500" b="1" dirty="0">
                <a:solidFill>
                  <a:schemeClr val="tx1"/>
                </a:solidFill>
              </a:rPr>
              <a:t>Where </a:t>
            </a:r>
            <a:br>
              <a:rPr lang="en-US" sz="13500" b="1" dirty="0">
                <a:solidFill>
                  <a:schemeClr val="tx1"/>
                </a:solidFill>
              </a:rPr>
            </a:br>
            <a:r>
              <a:rPr lang="en-US" sz="13500" b="1" dirty="0">
                <a:solidFill>
                  <a:schemeClr val="tx1"/>
                </a:solidFill>
              </a:rPr>
              <a:t>You Start</a:t>
            </a:r>
          </a:p>
        </p:txBody>
      </p:sp>
    </p:spTree>
    <p:extLst>
      <p:ext uri="{BB962C8B-B14F-4D97-AF65-F5344CB8AC3E}">
        <p14:creationId xmlns:p14="http://schemas.microsoft.com/office/powerpoint/2010/main" val="4228055022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FF0000"/>
                </a:solidFill>
              </a:rPr>
              <a:t>Here’s</a:t>
            </a:r>
            <a:r>
              <a:rPr lang="en-US" sz="3600" b="1" u="sng" dirty="0">
                <a:solidFill>
                  <a:schemeClr val="tx1"/>
                </a:solidFill>
              </a:rPr>
              <a:t> Where You Start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71601"/>
            <a:ext cx="12192000" cy="5486399"/>
          </a:xfrm>
        </p:spPr>
        <p:txBody>
          <a:bodyPr/>
          <a:lstStyle/>
          <a:p>
            <a:r>
              <a:rPr lang="en-US" sz="14500" b="1" dirty="0">
                <a:solidFill>
                  <a:srgbClr val="FFFF00"/>
                </a:solidFill>
              </a:rPr>
              <a:t>This Is Not Your Fault</a:t>
            </a:r>
          </a:p>
        </p:txBody>
      </p:sp>
    </p:spTree>
    <p:extLst>
      <p:ext uri="{BB962C8B-B14F-4D97-AF65-F5344CB8AC3E}">
        <p14:creationId xmlns:p14="http://schemas.microsoft.com/office/powerpoint/2010/main" val="1036213294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FFFF00"/>
                </a:solidFill>
              </a:rPr>
              <a:t>Your Role</a:t>
            </a:r>
            <a:endParaRPr lang="en-US" sz="3600" b="1" u="sng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143001"/>
            <a:ext cx="12192000" cy="5714999"/>
          </a:xfrm>
        </p:spPr>
        <p:txBody>
          <a:bodyPr/>
          <a:lstStyle/>
          <a:p>
            <a:r>
              <a:rPr lang="en-US" sz="15000" b="1" dirty="0">
                <a:solidFill>
                  <a:srgbClr val="FFFF00"/>
                </a:solidFill>
              </a:rPr>
              <a:t>You Didn’t Know</a:t>
            </a:r>
          </a:p>
        </p:txBody>
      </p:sp>
    </p:spTree>
    <p:extLst>
      <p:ext uri="{BB962C8B-B14F-4D97-AF65-F5344CB8AC3E}">
        <p14:creationId xmlns:p14="http://schemas.microsoft.com/office/powerpoint/2010/main" val="1435088090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FFFF00"/>
                </a:solidFill>
              </a:rPr>
              <a:t>Your Role</a:t>
            </a:r>
            <a:endParaRPr lang="en-US" sz="3600" b="1" u="sng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143001"/>
            <a:ext cx="12192000" cy="5714999"/>
          </a:xfrm>
        </p:spPr>
        <p:txBody>
          <a:bodyPr/>
          <a:lstStyle/>
          <a:p>
            <a:r>
              <a:rPr lang="en-US" sz="4050" b="1" dirty="0"/>
              <a:t>You Didn’t Know</a:t>
            </a:r>
          </a:p>
          <a:p>
            <a:r>
              <a:rPr lang="en-US" sz="15000" b="1" dirty="0">
                <a:solidFill>
                  <a:srgbClr val="FFFF00"/>
                </a:solidFill>
              </a:rPr>
              <a:t>You Are the 99%</a:t>
            </a:r>
          </a:p>
        </p:txBody>
      </p:sp>
    </p:spTree>
    <p:extLst>
      <p:ext uri="{BB962C8B-B14F-4D97-AF65-F5344CB8AC3E}">
        <p14:creationId xmlns:p14="http://schemas.microsoft.com/office/powerpoint/2010/main" val="3129530554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FFFF00"/>
                </a:solidFill>
              </a:rPr>
              <a:t>Your Role</a:t>
            </a:r>
            <a:endParaRPr lang="en-US" sz="3600" b="1" u="sng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90601"/>
            <a:ext cx="12192000" cy="5867399"/>
          </a:xfrm>
        </p:spPr>
        <p:txBody>
          <a:bodyPr/>
          <a:lstStyle/>
          <a:p>
            <a:r>
              <a:rPr lang="en-US" sz="4050" b="1" dirty="0"/>
              <a:t>You Didn’t Know</a:t>
            </a:r>
          </a:p>
          <a:p>
            <a:r>
              <a:rPr lang="en-US" sz="4050" b="1" dirty="0"/>
              <a:t>You Are the 99%</a:t>
            </a:r>
          </a:p>
          <a:p>
            <a:pPr lvl="0"/>
            <a:r>
              <a:rPr lang="en-US" sz="15000" b="1" dirty="0">
                <a:solidFill>
                  <a:srgbClr val="FFFF00"/>
                </a:solidFill>
              </a:rPr>
              <a:t>Champion</a:t>
            </a:r>
          </a:p>
        </p:txBody>
      </p:sp>
    </p:spTree>
    <p:extLst>
      <p:ext uri="{BB962C8B-B14F-4D97-AF65-F5344CB8AC3E}">
        <p14:creationId xmlns:p14="http://schemas.microsoft.com/office/powerpoint/2010/main" val="1315137567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57250"/>
          </a:xfrm>
        </p:spPr>
        <p:txBody>
          <a:bodyPr/>
          <a:lstStyle/>
          <a:p>
            <a:r>
              <a:rPr lang="en-US" sz="4500" b="1" u="sng" dirty="0">
                <a:solidFill>
                  <a:srgbClr val="FFFF00"/>
                </a:solidFill>
              </a:rPr>
              <a:t>Your Role</a:t>
            </a:r>
            <a:endParaRPr lang="en-US" sz="4500" b="1" u="sng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90601"/>
            <a:ext cx="12192000" cy="5867399"/>
          </a:xfrm>
        </p:spPr>
        <p:txBody>
          <a:bodyPr/>
          <a:lstStyle/>
          <a:p>
            <a:r>
              <a:rPr lang="en-US" sz="4050" b="1" dirty="0"/>
              <a:t>You Didn’t Know</a:t>
            </a:r>
          </a:p>
          <a:p>
            <a:r>
              <a:rPr lang="en-US" sz="4050" b="1" dirty="0"/>
              <a:t>You Are the 99%</a:t>
            </a:r>
          </a:p>
          <a:p>
            <a:pPr lvl="0"/>
            <a:r>
              <a:rPr lang="en-US" sz="4950" b="1" dirty="0">
                <a:solidFill>
                  <a:srgbClr val="FFFFFF"/>
                </a:solidFill>
              </a:rPr>
              <a:t>Champion</a:t>
            </a:r>
          </a:p>
          <a:p>
            <a:pPr lvl="0"/>
            <a:r>
              <a:rPr lang="en-US" sz="13500" b="1" dirty="0">
                <a:solidFill>
                  <a:srgbClr val="FFFF00"/>
                </a:solidFill>
              </a:rPr>
              <a:t>Rare + Heroic</a:t>
            </a:r>
          </a:p>
        </p:txBody>
      </p:sp>
    </p:spTree>
    <p:extLst>
      <p:ext uri="{BB962C8B-B14F-4D97-AF65-F5344CB8AC3E}">
        <p14:creationId xmlns:p14="http://schemas.microsoft.com/office/powerpoint/2010/main" val="265385746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57250"/>
          </a:xfrm>
        </p:spPr>
        <p:txBody>
          <a:bodyPr/>
          <a:lstStyle/>
          <a:p>
            <a:r>
              <a:rPr lang="en-US" sz="3600" b="1" u="sng" dirty="0">
                <a:solidFill>
                  <a:srgbClr val="FFFF00"/>
                </a:solidFill>
              </a:rPr>
              <a:t>Your Role</a:t>
            </a:r>
            <a:endParaRPr lang="en-US" sz="3600" b="1" u="sng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57250"/>
            <a:ext cx="12192000" cy="6000750"/>
          </a:xfrm>
        </p:spPr>
        <p:txBody>
          <a:bodyPr/>
          <a:lstStyle/>
          <a:p>
            <a:r>
              <a:rPr lang="en-US" sz="13500" b="1" dirty="0">
                <a:solidFill>
                  <a:srgbClr val="FFFF00"/>
                </a:solidFill>
              </a:rPr>
              <a:t>Protect Your “Family”</a:t>
            </a:r>
          </a:p>
        </p:txBody>
      </p:sp>
    </p:spTree>
    <p:extLst>
      <p:ext uri="{BB962C8B-B14F-4D97-AF65-F5344CB8AC3E}">
        <p14:creationId xmlns:p14="http://schemas.microsoft.com/office/powerpoint/2010/main" val="1919124387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-30480"/>
            <a:ext cx="8229600" cy="857250"/>
          </a:xfrm>
        </p:spPr>
        <p:txBody>
          <a:bodyPr/>
          <a:lstStyle/>
          <a:p>
            <a:r>
              <a:rPr lang="en-US" sz="3600" b="1" u="sng" dirty="0">
                <a:solidFill>
                  <a:srgbClr val="FFFF00"/>
                </a:solidFill>
              </a:rPr>
              <a:t>Your Role</a:t>
            </a:r>
            <a:endParaRPr lang="en-US" sz="3600" b="1" u="sng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26770"/>
            <a:ext cx="12192000" cy="6183630"/>
          </a:xfrm>
        </p:spPr>
        <p:txBody>
          <a:bodyPr/>
          <a:lstStyle/>
          <a:p>
            <a:r>
              <a:rPr lang="en-US" sz="6000" b="1" dirty="0"/>
              <a:t>Protect Your “Family”</a:t>
            </a:r>
          </a:p>
          <a:p>
            <a:r>
              <a:rPr lang="en-US" sz="12500" b="1" dirty="0">
                <a:solidFill>
                  <a:srgbClr val="FFFF00"/>
                </a:solidFill>
              </a:rPr>
              <a:t>Responsible Thing To Do</a:t>
            </a:r>
          </a:p>
        </p:txBody>
      </p:sp>
    </p:spTree>
    <p:extLst>
      <p:ext uri="{BB962C8B-B14F-4D97-AF65-F5344CB8AC3E}">
        <p14:creationId xmlns:p14="http://schemas.microsoft.com/office/powerpoint/2010/main" val="1601920711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-15240"/>
            <a:ext cx="8229600" cy="857250"/>
          </a:xfrm>
        </p:spPr>
        <p:txBody>
          <a:bodyPr/>
          <a:lstStyle/>
          <a:p>
            <a:r>
              <a:rPr lang="en-US" sz="3600" b="1" u="sng" dirty="0">
                <a:solidFill>
                  <a:srgbClr val="FFFF00"/>
                </a:solidFill>
              </a:rPr>
              <a:t>Your Role</a:t>
            </a:r>
            <a:endParaRPr lang="en-US" sz="3600" b="1" u="sng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90600"/>
            <a:ext cx="12192000" cy="5867400"/>
          </a:xfrm>
        </p:spPr>
        <p:txBody>
          <a:bodyPr/>
          <a:lstStyle/>
          <a:p>
            <a:r>
              <a:rPr lang="en-US" sz="5400" b="1" dirty="0"/>
              <a:t>Protect Your “Family”</a:t>
            </a:r>
          </a:p>
          <a:p>
            <a:r>
              <a:rPr lang="en-US" sz="5400" b="1" dirty="0"/>
              <a:t>Responsible Thing To Do</a:t>
            </a:r>
          </a:p>
          <a:p>
            <a:r>
              <a:rPr lang="en-US" sz="12500" b="1" dirty="0">
                <a:solidFill>
                  <a:srgbClr val="FFFF00"/>
                </a:solidFill>
              </a:rPr>
              <a:t>Protect Stakeholders</a:t>
            </a:r>
          </a:p>
        </p:txBody>
      </p:sp>
    </p:spTree>
    <p:extLst>
      <p:ext uri="{BB962C8B-B14F-4D97-AF65-F5344CB8AC3E}">
        <p14:creationId xmlns:p14="http://schemas.microsoft.com/office/powerpoint/2010/main" val="27784067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eaLnBrk="1" hangingPunct="1"/>
            <a:r>
              <a:rPr lang="en-US" altLang="en-US" sz="1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Me:</a:t>
            </a:r>
            <a:br>
              <a:rPr lang="en-US" altLang="en-US" sz="1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Required </a:t>
            </a:r>
            <a:br>
              <a:rPr lang="en-US" altLang="en-US" sz="1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Law?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0125" b="1" i="1" dirty="0">
                <a:solidFill>
                  <a:schemeClr val="tx1"/>
                </a:solidFill>
              </a:rPr>
              <a:t>What Do </a:t>
            </a:r>
            <a:r>
              <a:rPr lang="en-US" sz="17500" b="1" i="1" dirty="0">
                <a:solidFill>
                  <a:srgbClr val="FFFF00"/>
                </a:solidFill>
              </a:rPr>
              <a:t>You</a:t>
            </a:r>
            <a:r>
              <a:rPr lang="en-US" sz="10125" b="1" i="1" dirty="0">
                <a:solidFill>
                  <a:schemeClr val="tx1"/>
                </a:solidFill>
              </a:rPr>
              <a:t> Need to</a:t>
            </a:r>
            <a:br>
              <a:rPr lang="en-US" sz="10125" b="1" i="1" dirty="0">
                <a:solidFill>
                  <a:schemeClr val="tx1"/>
                </a:solidFill>
              </a:rPr>
            </a:br>
            <a:r>
              <a:rPr lang="en-US" sz="17500" b="1" i="1" dirty="0">
                <a:solidFill>
                  <a:srgbClr val="FFFF00"/>
                </a:solidFill>
              </a:rPr>
              <a:t>Believe?</a:t>
            </a:r>
            <a:endParaRPr lang="en-US" sz="17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62665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0480"/>
            <a:ext cx="6858000" cy="642938"/>
          </a:xfrm>
        </p:spPr>
        <p:txBody>
          <a:bodyPr/>
          <a:lstStyle/>
          <a:p>
            <a:r>
              <a:rPr lang="en-US" sz="3600" b="1" u="sng" dirty="0">
                <a:solidFill>
                  <a:schemeClr val="tx1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chemeClr val="tx1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800"/>
          </a:xfrm>
        </p:spPr>
        <p:txBody>
          <a:bodyPr/>
          <a:lstStyle/>
          <a:p>
            <a:r>
              <a:rPr lang="en-US" sz="14500" b="1" dirty="0">
                <a:solidFill>
                  <a:srgbClr val="FFFF00"/>
                </a:solidFill>
              </a:rPr>
              <a:t>Real Threats: You</a:t>
            </a:r>
          </a:p>
        </p:txBody>
      </p:sp>
    </p:spTree>
    <p:extLst>
      <p:ext uri="{BB962C8B-B14F-4D97-AF65-F5344CB8AC3E}">
        <p14:creationId xmlns:p14="http://schemas.microsoft.com/office/powerpoint/2010/main" val="602276572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31" y="3048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1949"/>
            <a:ext cx="12192000" cy="5943600"/>
          </a:xfrm>
        </p:spPr>
        <p:txBody>
          <a:bodyPr/>
          <a:lstStyle/>
          <a:p>
            <a:r>
              <a:rPr lang="en-US" sz="3038" b="1" dirty="0"/>
              <a:t>Real Threats: You</a:t>
            </a:r>
          </a:p>
          <a:p>
            <a:r>
              <a:rPr lang="en-US" sz="12500" b="1" dirty="0">
                <a:solidFill>
                  <a:srgbClr val="FFFF00"/>
                </a:solidFill>
              </a:rPr>
              <a:t>Penalties: Don’t Do Right Thing</a:t>
            </a:r>
          </a:p>
        </p:txBody>
      </p:sp>
    </p:spTree>
    <p:extLst>
      <p:ext uri="{BB962C8B-B14F-4D97-AF65-F5344CB8AC3E}">
        <p14:creationId xmlns:p14="http://schemas.microsoft.com/office/powerpoint/2010/main" val="2233245587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31" y="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12192000" cy="5943600"/>
          </a:xfrm>
        </p:spPr>
        <p:txBody>
          <a:bodyPr/>
          <a:lstStyle/>
          <a:p>
            <a:r>
              <a:rPr lang="en-US" sz="3038" b="1" dirty="0"/>
              <a:t>Real Threats: You</a:t>
            </a:r>
          </a:p>
          <a:p>
            <a:r>
              <a:rPr lang="en-US" sz="3038" b="1" dirty="0"/>
              <a:t>Penalties: Don’t Do Right Thing</a:t>
            </a:r>
          </a:p>
          <a:p>
            <a:r>
              <a:rPr lang="en-US" sz="10500" b="1" dirty="0">
                <a:solidFill>
                  <a:srgbClr val="FFFF00"/>
                </a:solidFill>
              </a:rPr>
              <a:t>You’re the Responsible Party</a:t>
            </a:r>
          </a:p>
        </p:txBody>
      </p:sp>
    </p:spTree>
    <p:extLst>
      <p:ext uri="{BB962C8B-B14F-4D97-AF65-F5344CB8AC3E}">
        <p14:creationId xmlns:p14="http://schemas.microsoft.com/office/powerpoint/2010/main" val="4285152605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31" y="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1"/>
            <a:ext cx="12192000" cy="6095999"/>
          </a:xfrm>
        </p:spPr>
        <p:txBody>
          <a:bodyPr/>
          <a:lstStyle/>
          <a:p>
            <a:r>
              <a:rPr lang="en-US" sz="3038" b="1" dirty="0"/>
              <a:t>Real Threats: You</a:t>
            </a:r>
          </a:p>
          <a:p>
            <a:r>
              <a:rPr lang="en-US" sz="3038" b="1" dirty="0"/>
              <a:t>Penalties: Don’t Do Right Thing</a:t>
            </a:r>
          </a:p>
          <a:p>
            <a:r>
              <a:rPr lang="en-US" sz="3038" b="1" dirty="0"/>
              <a:t>You’re the Responsible Party</a:t>
            </a:r>
          </a:p>
          <a:p>
            <a:r>
              <a:rPr lang="en-US" sz="13500" b="1" dirty="0">
                <a:solidFill>
                  <a:srgbClr val="FFFF00"/>
                </a:solidFill>
              </a:rPr>
              <a:t>Duty of Care</a:t>
            </a:r>
          </a:p>
        </p:txBody>
      </p:sp>
    </p:spTree>
    <p:extLst>
      <p:ext uri="{BB962C8B-B14F-4D97-AF65-F5344CB8AC3E}">
        <p14:creationId xmlns:p14="http://schemas.microsoft.com/office/powerpoint/2010/main" val="129208443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11887200" cy="5943600"/>
          </a:xfrm>
        </p:spPr>
        <p:txBody>
          <a:bodyPr/>
          <a:lstStyle/>
          <a:p>
            <a:r>
              <a:rPr lang="en-US" sz="1350" b="1" dirty="0"/>
              <a:t>Real Threats: You</a:t>
            </a:r>
          </a:p>
          <a:p>
            <a:r>
              <a:rPr lang="en-US" sz="1350" b="1" dirty="0"/>
              <a:t>Penalties: Don’t Do Right Thing</a:t>
            </a:r>
          </a:p>
          <a:p>
            <a:r>
              <a:rPr lang="en-US" sz="1350" b="1" dirty="0"/>
              <a:t>You’re the Responsible Party</a:t>
            </a:r>
          </a:p>
          <a:p>
            <a:r>
              <a:rPr lang="en-US" sz="1350" b="1" dirty="0"/>
              <a:t>Duty of Care</a:t>
            </a:r>
          </a:p>
          <a:p>
            <a:r>
              <a:rPr lang="en-US" sz="8800" b="1" dirty="0" err="1">
                <a:solidFill>
                  <a:srgbClr val="FFFF00"/>
                </a:solidFill>
              </a:rPr>
              <a:t>Emps</a:t>
            </a:r>
            <a:r>
              <a:rPr lang="en-US" sz="8800" b="1" dirty="0">
                <a:solidFill>
                  <a:srgbClr val="FFFF00"/>
                </a:solidFill>
              </a:rPr>
              <a:t> Want /Appreciate This. Won’t Feel Penalized</a:t>
            </a:r>
          </a:p>
        </p:txBody>
      </p:sp>
    </p:spTree>
    <p:extLst>
      <p:ext uri="{BB962C8B-B14F-4D97-AF65-F5344CB8AC3E}">
        <p14:creationId xmlns:p14="http://schemas.microsoft.com/office/powerpoint/2010/main" val="558249201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31" y="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5791200"/>
          </a:xfrm>
        </p:spPr>
        <p:txBody>
          <a:bodyPr/>
          <a:lstStyle/>
          <a:p>
            <a:r>
              <a:rPr lang="en-US" sz="15000" b="1" dirty="0">
                <a:solidFill>
                  <a:srgbClr val="FFFF00"/>
                </a:solidFill>
              </a:rPr>
              <a:t>You Will Lead </a:t>
            </a:r>
          </a:p>
        </p:txBody>
      </p:sp>
    </p:spTree>
    <p:extLst>
      <p:ext uri="{BB962C8B-B14F-4D97-AF65-F5344CB8AC3E}">
        <p14:creationId xmlns:p14="http://schemas.microsoft.com/office/powerpoint/2010/main" val="1076936145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31" y="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12192000" cy="5867400"/>
          </a:xfrm>
        </p:spPr>
        <p:txBody>
          <a:bodyPr/>
          <a:lstStyle/>
          <a:p>
            <a:r>
              <a:rPr lang="en-US" sz="2475" b="1" dirty="0"/>
              <a:t>You Will Lead </a:t>
            </a:r>
          </a:p>
          <a:p>
            <a:r>
              <a:rPr lang="en-US" sz="15000" b="1" dirty="0">
                <a:solidFill>
                  <a:srgbClr val="FFFF00"/>
                </a:solidFill>
              </a:rPr>
              <a:t>You Will Be a Hero</a:t>
            </a:r>
          </a:p>
        </p:txBody>
      </p:sp>
    </p:spTree>
    <p:extLst>
      <p:ext uri="{BB962C8B-B14F-4D97-AF65-F5344CB8AC3E}">
        <p14:creationId xmlns:p14="http://schemas.microsoft.com/office/powerpoint/2010/main" val="3587068185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531" y="3048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12192000" cy="6324600"/>
          </a:xfrm>
        </p:spPr>
        <p:txBody>
          <a:bodyPr/>
          <a:lstStyle/>
          <a:p>
            <a:r>
              <a:rPr lang="en-US" sz="2475" b="1" dirty="0"/>
              <a:t>You Will Lead </a:t>
            </a:r>
          </a:p>
          <a:p>
            <a:r>
              <a:rPr lang="en-US" sz="2475" b="1" dirty="0"/>
              <a:t>You Will Be a Hero</a:t>
            </a:r>
          </a:p>
          <a:p>
            <a:r>
              <a:rPr lang="en-US" sz="9600" b="1" dirty="0">
                <a:solidFill>
                  <a:srgbClr val="FFFF00"/>
                </a:solidFill>
              </a:rPr>
              <a:t>You Will Not Look Stupid. This Is Not Your Fault.</a:t>
            </a:r>
          </a:p>
        </p:txBody>
      </p:sp>
    </p:spTree>
    <p:extLst>
      <p:ext uri="{BB962C8B-B14F-4D97-AF65-F5344CB8AC3E}">
        <p14:creationId xmlns:p14="http://schemas.microsoft.com/office/powerpoint/2010/main" val="1117509651"/>
      </p:ext>
    </p:extLst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920938" cy="642938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</a:rPr>
              <a:t>What Do </a:t>
            </a:r>
            <a:r>
              <a:rPr lang="en-US" sz="3600" b="1" u="sng" dirty="0">
                <a:solidFill>
                  <a:srgbClr val="FFFF00"/>
                </a:solidFill>
              </a:rPr>
              <a:t>You</a:t>
            </a:r>
            <a:r>
              <a:rPr lang="en-US" sz="3600" b="1" u="sng" dirty="0">
                <a:solidFill>
                  <a:srgbClr val="FFFFFF"/>
                </a:solidFill>
              </a:rPr>
              <a:t> Need to </a:t>
            </a:r>
            <a:r>
              <a:rPr lang="en-US" sz="3600" b="1" u="sng" dirty="0">
                <a:solidFill>
                  <a:srgbClr val="FFFF00"/>
                </a:solidFill>
              </a:rPr>
              <a:t>Believe?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2938"/>
            <a:ext cx="12192000" cy="6215062"/>
          </a:xfrm>
        </p:spPr>
        <p:txBody>
          <a:bodyPr/>
          <a:lstStyle/>
          <a:p>
            <a:r>
              <a:rPr lang="en-US" sz="7600" b="1" dirty="0">
                <a:solidFill>
                  <a:srgbClr val="FFFF00"/>
                </a:solidFill>
              </a:rPr>
              <a:t>You Can Report to Stakeholders: Leadership, Compliance, Due Diligence to Protect Them</a:t>
            </a:r>
          </a:p>
        </p:txBody>
      </p:sp>
    </p:spTree>
    <p:extLst>
      <p:ext uri="{BB962C8B-B14F-4D97-AF65-F5344CB8AC3E}">
        <p14:creationId xmlns:p14="http://schemas.microsoft.com/office/powerpoint/2010/main" val="1258113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Planning</a:t>
            </a:r>
          </a:p>
        </p:txBody>
      </p:sp>
      <p:sp>
        <p:nvSpPr>
          <p:cNvPr id="171011" name="Content Placeholder 5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pPr eaLnBrk="1" hangingPunct="1"/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Authorities</a:t>
            </a:r>
          </a:p>
          <a:p>
            <a:pPr eaLnBrk="1" hangingPunct="1"/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Covered</a:t>
            </a:r>
          </a:p>
          <a:p>
            <a:pPr eaLnBrk="1" hangingPunct="1"/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Party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54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</p:txBody>
      </p:sp>
      <p:sp>
        <p:nvSpPr>
          <p:cNvPr id="62464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066801"/>
            <a:ext cx="5181600" cy="5505449"/>
          </a:xfrm>
        </p:spPr>
        <p:txBody>
          <a:bodyPr/>
          <a:lstStyle/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Brand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People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CEO’s Posterior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Productivity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$$$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ID Safety</a:t>
            </a:r>
          </a:p>
          <a:p>
            <a:pPr marL="236538" indent="-225425">
              <a:buSzPct val="65000"/>
              <a:buFont typeface="Calibri" panose="020F0502020204030204" pitchFamily="34" charset="0"/>
              <a:buAutoNum type="arabicPeriod"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 Confident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1066801"/>
            <a:ext cx="5676900" cy="5791199"/>
          </a:xfrm>
        </p:spPr>
        <p:txBody>
          <a:bodyPr/>
          <a:lstStyle/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Bond Emps into Safety Culture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Build Emp Awareness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Knock Down Silos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Integrate Safety: Their Jobs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Instill Sense of Responsibility</a:t>
            </a:r>
          </a:p>
          <a:p>
            <a:pPr marL="514350" indent="-514350">
              <a:buSzPct val="65000"/>
              <a:buFont typeface="+mj-lt"/>
              <a:buAutoNum type="arabicPeriod" startAt="8"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Incr Emp Ownership</a:t>
            </a:r>
            <a:endParaRPr lang="en-US" sz="3600" dirty="0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32854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en-US" sz="20000" b="1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br>
              <a:rPr lang="en-US" sz="20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0" b="1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3007239516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 Assessment </a:t>
            </a: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Your Org’s Current Emergency Planning + Training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14905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 Assessment of Your Org’s Current Emergency Planning + Training</a:t>
            </a:r>
          </a:p>
          <a:p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Like Your Financial Audits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47419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Your Org’s Current Emergency Planning + Training</a:t>
            </a:r>
          </a:p>
          <a:p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Like Your Financial Audits</a:t>
            </a:r>
          </a:p>
          <a:p>
            <a:r>
              <a:rPr lang="en-US" sz="10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Outside, Independent</a:t>
            </a:r>
          </a:p>
          <a:p>
            <a:pPr marL="0" indent="0">
              <a:buNone/>
            </a:pP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096703175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"/>
            <a:ext cx="9144000" cy="857250"/>
          </a:xfrm>
        </p:spPr>
        <p:txBody>
          <a:bodyPr/>
          <a:lstStyle/>
          <a:p>
            <a:r>
              <a:rPr lang="en-US" sz="405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Outside/Independent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12192000" cy="5791199"/>
          </a:xfrm>
        </p:spPr>
        <p:txBody>
          <a:bodyPr/>
          <a:lstStyle/>
          <a:p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 Expertise</a:t>
            </a:r>
          </a:p>
        </p:txBody>
      </p:sp>
    </p:spTree>
    <p:extLst>
      <p:ext uri="{BB962C8B-B14F-4D97-AF65-F5344CB8AC3E}">
        <p14:creationId xmlns:p14="http://schemas.microsoft.com/office/powerpoint/2010/main" val="771304384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57250"/>
          </a:xfrm>
        </p:spPr>
        <p:txBody>
          <a:bodyPr/>
          <a:lstStyle/>
          <a:p>
            <a:r>
              <a:rPr lang="en-US" sz="405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Outside/Independent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5791200"/>
          </a:xfrm>
        </p:spPr>
        <p:txBody>
          <a:bodyPr/>
          <a:lstStyle/>
          <a:p>
            <a:r>
              <a:rPr lang="en-US" sz="49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 Expertise</a:t>
            </a:r>
          </a:p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Audits: Politics + Command Influence</a:t>
            </a:r>
          </a:p>
        </p:txBody>
      </p:sp>
    </p:spTree>
    <p:extLst>
      <p:ext uri="{BB962C8B-B14F-4D97-AF65-F5344CB8AC3E}">
        <p14:creationId xmlns:p14="http://schemas.microsoft.com/office/powerpoint/2010/main" val="4236855303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57250"/>
          </a:xfrm>
        </p:spPr>
        <p:txBody>
          <a:bodyPr/>
          <a:lstStyle/>
          <a:p>
            <a:r>
              <a:rPr lang="en-US" sz="405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Outside/Independent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5791200"/>
          </a:xfrm>
        </p:spPr>
        <p:txBody>
          <a:bodyPr/>
          <a:lstStyle/>
          <a:p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 Expertise</a:t>
            </a:r>
          </a:p>
          <a:p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Audits: Politics + Command Influence</a:t>
            </a:r>
          </a:p>
          <a:p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Inside: Always Dismissed: Court, Any 3</a:t>
            </a:r>
            <a:r>
              <a:rPr lang="en-US" sz="80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Party</a:t>
            </a:r>
          </a:p>
        </p:txBody>
      </p:sp>
    </p:spTree>
    <p:extLst>
      <p:ext uri="{BB962C8B-B14F-4D97-AF65-F5344CB8AC3E}">
        <p14:creationId xmlns:p14="http://schemas.microsoft.com/office/powerpoint/2010/main" val="4012002388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il Chase">
            <a:hlinkClick r:id="" action="ppaction://media"/>
            <a:extLst>
              <a:ext uri="{FF2B5EF4-FFF2-40B4-BE49-F238E27FC236}">
                <a16:creationId xmlns:a16="http://schemas.microsoft.com/office/drawing/2014/main" id="{81B4DD22-7AA5-40AE-BB30-1FBAF191D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1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5000" b="1" dirty="0">
                <a:solidFill>
                  <a:schemeClr val="tx1"/>
                </a:solidFill>
              </a:rPr>
              <a:t>Help for You</a:t>
            </a:r>
            <a:br>
              <a:rPr lang="en-US" sz="15000" b="1" dirty="0">
                <a:solidFill>
                  <a:schemeClr val="tx1"/>
                </a:solidFill>
              </a:rPr>
            </a:br>
            <a:r>
              <a:rPr lang="en-US" sz="17500" b="1" dirty="0">
                <a:solidFill>
                  <a:srgbClr val="FFFF00"/>
                </a:solidFill>
              </a:rPr>
              <a:t>Right Now</a:t>
            </a:r>
          </a:p>
        </p:txBody>
      </p:sp>
    </p:spTree>
    <p:extLst>
      <p:ext uri="{BB962C8B-B14F-4D97-AF65-F5344CB8AC3E}">
        <p14:creationId xmlns:p14="http://schemas.microsoft.com/office/powerpoint/2010/main" val="188943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882640" y="-2240280"/>
            <a:ext cx="6416041" cy="685800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Arial Black" panose="020B0A04020102020204" pitchFamily="34" charset="0"/>
              </a:rPr>
              <a:t>KEN</a:t>
            </a:r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OSHA?</a:t>
            </a:r>
            <a:b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b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OSH</a:t>
            </a:r>
            <a:r>
              <a:rPr lang="en-US" sz="7200" b="1" dirty="0">
                <a:solidFill>
                  <a:srgbClr val="FF0000"/>
                </a:solidFill>
                <a:latin typeface="Arial Black" panose="020B0A04020102020204" pitchFamily="34" charset="0"/>
              </a:rPr>
              <a:t>K</a:t>
            </a:r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OSH</a:t>
            </a:r>
            <a:r>
              <a:rPr lang="en-US" sz="7200" b="1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" y="2228671"/>
            <a:ext cx="545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i="0" dirty="0">
                <a:solidFill>
                  <a:prstClr val="black"/>
                </a:solidFill>
                <a:latin typeface="Arial Black" panose="020B0A04020102020204" pitchFamily="34" charset="0"/>
              </a:rPr>
              <a:t>Wisconsin</a:t>
            </a:r>
          </a:p>
        </p:txBody>
      </p:sp>
    </p:spTree>
    <p:extLst>
      <p:ext uri="{BB962C8B-B14F-4D97-AF65-F5344CB8AC3E}">
        <p14:creationId xmlns:p14="http://schemas.microsoft.com/office/powerpoint/2010/main" val="2649165148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5000" b="1" dirty="0">
                <a:solidFill>
                  <a:srgbClr val="FFFF00"/>
                </a:solidFill>
              </a:rPr>
              <a:t>Copy: This</a:t>
            </a:r>
            <a:br>
              <a:rPr lang="en-US" sz="15000" b="1" dirty="0">
                <a:solidFill>
                  <a:srgbClr val="FFFF00"/>
                </a:solidFill>
              </a:rPr>
            </a:br>
            <a:r>
              <a:rPr lang="en-US" sz="15000" b="1" dirty="0">
                <a:solidFill>
                  <a:srgbClr val="FFFF00"/>
                </a:solidFill>
              </a:rPr>
              <a:t>Presentation</a:t>
            </a:r>
            <a:endParaRPr lang="en-US" sz="17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2281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458" name="Picture 3" descr="Stone Tablets of the Ten Command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r="11819" b="10893"/>
          <a:stretch>
            <a:fillRect/>
          </a:stretch>
        </p:blipFill>
        <p:spPr bwMode="auto">
          <a:xfrm>
            <a:off x="3048000" y="1"/>
            <a:ext cx="6286499" cy="689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524000" y="2"/>
            <a:ext cx="9144000" cy="68579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10</a:t>
            </a:r>
            <a: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b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en-US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Commandments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3768183535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514" name="Picture 3" descr="Stone Tablets of the Ten Command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r="11819" b="10893"/>
          <a:stretch>
            <a:fillRect/>
          </a:stretch>
        </p:blipFill>
        <p:spPr bwMode="auto">
          <a:xfrm>
            <a:off x="3124200" y="0"/>
            <a:ext cx="624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676400" y="0"/>
            <a:ext cx="8991600" cy="6553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10 </a:t>
            </a:r>
            <a:b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en-US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Commandments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324660507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6" name="Picture 2" descr="http://www.business-card-cd.com/images/business-card-cd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7000" y="5103674"/>
            <a:ext cx="6985000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Send Me Everything!</a:t>
            </a:r>
          </a:p>
        </p:txBody>
      </p:sp>
    </p:spTree>
    <p:extLst>
      <p:ext uri="{BB962C8B-B14F-4D97-AF65-F5344CB8AC3E}">
        <p14:creationId xmlns:p14="http://schemas.microsoft.com/office/powerpoint/2010/main" val="1011383945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7162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15000" dirty="0">
                <a:solidFill>
                  <a:srgbClr val="FFFFFF"/>
                </a:solidFill>
                <a:latin typeface="Arial" charset="0"/>
                <a:cs typeface="Arial" charset="0"/>
              </a:rPr>
              <a:t>“We Need a Bigger Boat!”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10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448800" y="4312920"/>
            <a:ext cx="2743200" cy="2545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7671576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86819" name="Picture 2" descr="C:\Users\Bo Mitchell\Documents\911 Consulting\Images\Darth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12187887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97059" name="Picture 2" descr="C:\Users\Bo Mitchell\Documents\911 Consulting\Images\Darth 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2" name="499D74D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1" y="6469064"/>
            <a:ext cx="434975" cy="4349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9600" y="6273226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    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Survey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patilFact LT Regular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0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51619" name="Picture 2" descr="C:\Users\Bo Mitchell\Documents\911 Consulting\Images\Darth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45556389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7162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15000" dirty="0">
                <a:solidFill>
                  <a:srgbClr val="FFFFFF"/>
                </a:solidFill>
                <a:latin typeface="Arial" charset="0"/>
                <a:cs typeface="Arial" charset="0"/>
              </a:rPr>
              <a:t>“We Need a Bigger Boat!”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10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448800" y="4312920"/>
            <a:ext cx="2743200" cy="2545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8551452"/>
      </p:ext>
    </p:extLst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426720"/>
            <a:ext cx="12192000" cy="7284720"/>
          </a:xfrm>
        </p:spPr>
        <p:txBody>
          <a:bodyPr>
            <a:noAutofit/>
          </a:bodyPr>
          <a:lstStyle/>
          <a:p>
            <a:pPr algn="ctr"/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br>
              <a:rPr 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Gaps </a:t>
            </a:r>
            <a:br>
              <a:rPr lang="en-US" sz="9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Plans:</a:t>
            </a:r>
            <a:br>
              <a:rPr lang="en-US" sz="11000" i="1" dirty="0">
                <a:solidFill>
                  <a:srgbClr val="FFFF00"/>
                </a:solidFill>
              </a:rPr>
            </a:br>
            <a:r>
              <a:rPr lang="en-US" sz="11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Fill Them</a:t>
            </a:r>
            <a:br>
              <a:rPr lang="en-US" sz="9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BEB48-65EA-40F7-967D-67F27F8E4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0" y="0"/>
            <a:ext cx="3273642" cy="2712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9F4E1-D820-40DA-AE59-D3ABA3DE2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6300" r="15543" b="3699"/>
          <a:stretch/>
        </p:blipFill>
        <p:spPr>
          <a:xfrm>
            <a:off x="8918360" y="0"/>
            <a:ext cx="3273642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4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2387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Content Placeholder 3"/>
          <p:cNvSpPr txBox="1">
            <a:spLocks/>
          </p:cNvSpPr>
          <p:nvPr/>
        </p:nvSpPr>
        <p:spPr bwMode="auto">
          <a:xfrm rot="20465191">
            <a:off x="106269" y="800099"/>
            <a:ext cx="1154526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SzPct val="70000"/>
              <a:buNone/>
              <a:defRPr/>
            </a:pPr>
            <a:r>
              <a:rPr lang="en-US" altLang="en-US" sz="13500" b="1" i="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charset="0"/>
              </a:rPr>
              <a:t>Required by Federal Law</a:t>
            </a:r>
          </a:p>
        </p:txBody>
      </p:sp>
    </p:spTree>
    <p:extLst>
      <p:ext uri="{BB962C8B-B14F-4D97-AF65-F5344CB8AC3E}">
        <p14:creationId xmlns:p14="http://schemas.microsoft.com/office/powerpoint/2010/main" val="3311015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>
          <a:xfrm>
            <a:off x="609600" y="-160020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</a:t>
            </a:r>
          </a:p>
        </p:txBody>
      </p:sp>
      <p:sp>
        <p:nvSpPr>
          <p:cNvPr id="175107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12192000" cy="5440361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CFR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1910.34</a:t>
            </a: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171C2E51-1FC4-49D9-A251-C2FB3C321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8153400" y="2133600"/>
            <a:ext cx="3855720" cy="19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l" eaLnBrk="1" hangingPunct="1"/>
            <a:r>
              <a:rPr lang="en-US" altLang="en-US" sz="7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“Sections 1910.34 through 1910.39 apply to workplaces in general industry except mobile workplaces such as vehicles or vessels”</a:t>
            </a:r>
          </a:p>
        </p:txBody>
      </p:sp>
      <p:pic>
        <p:nvPicPr>
          <p:cNvPr id="3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1EDC1F83-FAC9-4E12-896E-5EFA4A4D5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9043960" y="4648200"/>
            <a:ext cx="311756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-762000" y="2704941"/>
            <a:ext cx="13106400" cy="5440361"/>
          </a:xfrm>
        </p:spPr>
        <p:txBody>
          <a:bodyPr/>
          <a:lstStyle/>
          <a:p>
            <a:pPr marL="858838" lvl="2" indent="-342900" algn="ctr" eaLnBrk="1" hangingPunct="1">
              <a:buNone/>
            </a:pP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29 CFR 1910.38/.39</a:t>
            </a:r>
          </a:p>
          <a:p>
            <a:pPr marL="1604963" lvl="3" indent="-6858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Action Plan</a:t>
            </a:r>
          </a:p>
          <a:p>
            <a:pPr marL="1604963" lvl="3" indent="-6858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Prevention Plan</a:t>
            </a:r>
          </a:p>
          <a:p>
            <a:pPr marL="858838" lvl="2" indent="-342900" eaLnBrk="1" hangingPunct="1">
              <a:buNone/>
            </a:pPr>
            <a:endParaRPr lang="en-US" alt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165D5A73-F5C9-469E-8BAD-8A707DBC5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8336280" y="82202"/>
            <a:ext cx="3855720" cy="19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F98608-DC2F-46BF-AAD5-0144B1CCA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B4848A-0A87-4634-ACE1-25C9870C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09599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CCFFFF-6004-4D0E-AE6C-A507AC568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32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opnews.in/law/files/judicial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C9E1B5-181E-4E64-9E30-DB513A2E8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9722" r="3052" b="20278"/>
          <a:stretch/>
        </p:blipFill>
        <p:spPr>
          <a:xfrm>
            <a:off x="7105650" y="-19050"/>
            <a:ext cx="5158140" cy="232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92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</p:txBody>
      </p:sp>
    </p:spTree>
    <p:extLst>
      <p:ext uri="{BB962C8B-B14F-4D97-AF65-F5344CB8AC3E}">
        <p14:creationId xmlns:p14="http://schemas.microsoft.com/office/powerpoint/2010/main" val="12196058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64522" y="5867400"/>
            <a:ext cx="6172200" cy="857250"/>
          </a:xfrm>
        </p:spPr>
        <p:txBody>
          <a:bodyPr/>
          <a:lstStyle/>
          <a:p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2166"/>
          <a:stretch/>
        </p:blipFill>
        <p:spPr>
          <a:xfrm>
            <a:off x="28105" y="21644"/>
            <a:ext cx="12145567" cy="5493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623" y="4679950"/>
            <a:ext cx="2178049" cy="21780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5" y="4679951"/>
            <a:ext cx="2178049" cy="21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71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Courts Can Set/Adopt the Standards that Juries Use to Judge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50157"/>
            <a:ext cx="2140352" cy="2140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0155"/>
            <a:ext cx="2083445" cy="20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1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opnews.in/law/files/judicial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3402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www.flexyourrights.org/app/uploads/Jury.Box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006578"/>
            <a:ext cx="12192000" cy="139422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96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Jury = Employees</a:t>
            </a:r>
          </a:p>
        </p:txBody>
      </p:sp>
    </p:spTree>
    <p:extLst>
      <p:ext uri="{BB962C8B-B14F-4D97-AF65-F5344CB8AC3E}">
        <p14:creationId xmlns:p14="http://schemas.microsoft.com/office/powerpoint/2010/main" val="2942296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" y="-17585"/>
            <a:ext cx="121802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5906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62" y="5181601"/>
            <a:ext cx="12197862" cy="167640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12229330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planetminecraft.com/files/resource_media/screenshot/1239/US-capitol_3710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0"/>
            <a:ext cx="12186138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0603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mddorecruiters.com/wp-content/uploads/2013/02/CA-F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illaproject.org/wp-content/uploads/2014/07/photodune-6079461-map-of-connecticut-3d-shape-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8299" r="6748" b="10069"/>
          <a:stretch/>
        </p:blipFill>
        <p:spPr bwMode="auto">
          <a:xfrm>
            <a:off x="5353051" y="2358629"/>
            <a:ext cx="2004647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30375" y="2545557"/>
            <a:ext cx="11430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i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CT</a:t>
            </a:r>
          </a:p>
        </p:txBody>
      </p:sp>
    </p:spTree>
    <p:extLst>
      <p:ext uri="{BB962C8B-B14F-4D97-AF65-F5344CB8AC3E}">
        <p14:creationId xmlns:p14="http://schemas.microsoft.com/office/powerpoint/2010/main" val="12897798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mddorecruiters.com/wp-content/uploads/2013/02/CA-F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76200"/>
            <a:ext cx="1295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 rot="2097203">
            <a:off x="1337951" y="2575721"/>
            <a:ext cx="10049452" cy="2514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135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59,000,000</a:t>
            </a:r>
            <a:r>
              <a:rPr lang="en-US" altLang="en-US" sz="96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5400" b="1" i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4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-457200"/>
            <a:ext cx="1630680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18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irc_mi" descr="http://mysterycorgi.vnovel.com/Images/fdny-pl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5862"/>
            <a:ext cx="1234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4950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62" y="5181601"/>
            <a:ext cx="12197862" cy="167640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29229679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2" descr="Image result for image, dh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7126186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6452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62" y="5181601"/>
            <a:ext cx="12197862" cy="167640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26954476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Picture 2" descr="http://www.african-markets.com/images/plg_jdvthumbs/sp-57f51679c20655c04e5ba44da4d170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762000"/>
            <a:ext cx="16078200" cy="90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8092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67001"/>
            <a:ext cx="12192000" cy="4530725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17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Resiliency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608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62" y="5181601"/>
            <a:ext cx="12197862" cy="167640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19618005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image, dh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36303"/>
            <a:ext cx="3810001" cy="342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23" y="-4181"/>
            <a:ext cx="3874477" cy="3375252"/>
          </a:xfrm>
          <a:prstGeom prst="rect">
            <a:avLst/>
          </a:prstGeom>
        </p:spPr>
      </p:pic>
      <p:pic>
        <p:nvPicPr>
          <p:cNvPr id="8" name="irc_mi" descr="http://mysterycorgi.vnovel.com/Images/fdny-pla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15" y="22240"/>
            <a:ext cx="3628612" cy="33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african-markets.com/images/plg_jdvthumbs/sp-57f51679c20655c04e5ba44da4d1708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 t="18103" r="20514" b="28449"/>
          <a:stretch/>
        </p:blipFill>
        <p:spPr bwMode="auto">
          <a:xfrm>
            <a:off x="8153401" y="3401673"/>
            <a:ext cx="4038600" cy="346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mddorecruiters.com/wp-content/uploads/2013/02/CA-F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r="3608"/>
          <a:stretch/>
        </p:blipFill>
        <p:spPr bwMode="auto">
          <a:xfrm>
            <a:off x="7497227" y="-21767"/>
            <a:ext cx="4646037" cy="337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static.planetminecraft.com/files/resource_media/screenshot/1239/US-capitol_371028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6" t="390" r="36367" b="38972"/>
          <a:stretch/>
        </p:blipFill>
        <p:spPr bwMode="auto">
          <a:xfrm>
            <a:off x="11723" y="3412857"/>
            <a:ext cx="4103077" cy="34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41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95800" y="0"/>
            <a:ext cx="7696200" cy="3505200"/>
          </a:xfrm>
        </p:spPr>
        <p:txBody>
          <a:bodyPr/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Shall Create + Train Plans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4419600" y="3657600"/>
            <a:ext cx="7924800" cy="3352800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600" b="1" i="0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</a:p>
          <a:p>
            <a:r>
              <a:rPr lang="en-US" sz="9600" b="1" i="0" dirty="0">
                <a:latin typeface="Arial" panose="020B0604020202020204" pitchFamily="34" charset="0"/>
                <a:cs typeface="Arial" panose="020B0604020202020204" pitchFamily="34" charset="0"/>
              </a:rPr>
              <a:t>Hazards</a:t>
            </a:r>
          </a:p>
        </p:txBody>
      </p:sp>
      <p:pic>
        <p:nvPicPr>
          <p:cNvPr id="7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733800"/>
            <a:ext cx="4508500" cy="2222500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5943600"/>
            <a:ext cx="4495800" cy="903612"/>
          </a:xfrm>
          <a:prstGeom prst="rect">
            <a:avLst/>
          </a:prstGeom>
          <a:solidFill>
            <a:srgbClr val="F8F8F8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000" b="1" i="0" dirty="0">
                <a:solidFill>
                  <a:schemeClr val="accent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1600</a:t>
            </a:r>
          </a:p>
        </p:txBody>
      </p:sp>
      <p:pic>
        <p:nvPicPr>
          <p:cNvPr id="8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0" y="1"/>
            <a:ext cx="44958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3657600"/>
            <a:ext cx="12192000" cy="76200"/>
          </a:xfrm>
          <a:prstGeom prst="line">
            <a:avLst/>
          </a:prstGeom>
          <a:ln w="130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9261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s.photo4me.com/2351/67550_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1723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ac.450f.edgecastcdn.net/80450F/wyrk.com/files/2013/05/Tornado-300x2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38500" b="10444"/>
          <a:stretch/>
        </p:blipFill>
        <p:spPr bwMode="auto">
          <a:xfrm>
            <a:off x="5943601" y="0"/>
            <a:ext cx="6248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0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228600"/>
            <a:ext cx="16535400" cy="899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153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0" i="0" dirty="0" err="1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Ohhh</a:t>
            </a:r>
            <a:endParaRPr lang="en-US" sz="15000" i="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41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itle 1"/>
          <p:cNvSpPr>
            <a:spLocks noGrp="1"/>
          </p:cNvSpPr>
          <p:nvPr>
            <p:ph type="title"/>
          </p:nvPr>
        </p:nvSpPr>
        <p:spPr>
          <a:xfrm>
            <a:off x="2057400" y="-180975"/>
            <a:ext cx="8229600" cy="1143000"/>
          </a:xfrm>
        </p:spPr>
        <p:txBody>
          <a:bodyPr/>
          <a:lstStyle/>
          <a:p>
            <a:r>
              <a:rPr lang="en-US" altLang="en-US" sz="48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990601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Disabled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Relo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016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1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Pkg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0165" name="Content Placeholder 3"/>
          <p:cNvSpPr txBox="1">
            <a:spLocks/>
          </p:cNvSpPr>
          <p:nvPr/>
        </p:nvSpPr>
        <p:spPr bwMode="auto">
          <a:xfrm>
            <a:off x="7913688" y="990601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Lockdown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Shutdown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 Burst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CBRNE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FEs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Search-Seizure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Weapons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 Maps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Contacts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Plan???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676400" y="1600201"/>
            <a:ext cx="4648200" cy="4525963"/>
          </a:xfrm>
        </p:spPr>
        <p:txBody>
          <a:bodyPr/>
          <a:lstStyle/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Bomb 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Chem</a:t>
            </a: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Spill</a:t>
            </a:r>
          </a:p>
          <a:p>
            <a:pPr>
              <a:buFont typeface="Arial" charset="0"/>
              <a:buChar char="•"/>
              <a:defRPr/>
            </a:pPr>
            <a:endParaRPr lang="en-US" sz="5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629400" y="1676401"/>
            <a:ext cx="4038600" cy="4525963"/>
          </a:xfrm>
        </p:spPr>
        <p:txBody>
          <a:bodyPr/>
          <a:lstStyle/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Drills</a:t>
            </a: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Weather</a:t>
            </a: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Sus</a:t>
            </a: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Pkg</a:t>
            </a:r>
            <a:endParaRPr lang="en-US" sz="5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Sus</a:t>
            </a: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Pers</a:t>
            </a:r>
            <a:endParaRPr lang="en-US" sz="5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Pwr</a:t>
            </a: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Out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1"/>
          <p:cNvSpPr>
            <a:spLocks noGrp="1"/>
          </p:cNvSpPr>
          <p:nvPr>
            <p:ph type="title"/>
          </p:nvPr>
        </p:nvSpPr>
        <p:spPr>
          <a:xfrm>
            <a:off x="2057400" y="-180975"/>
            <a:ext cx="8229600" cy="1143000"/>
          </a:xfrm>
        </p:spPr>
        <p:txBody>
          <a:bodyPr/>
          <a:lstStyle/>
          <a:p>
            <a:r>
              <a:rPr lang="en-US" altLang="en-US" sz="48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990601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Disabled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Relo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</a:t>
            </a: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22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1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Pkg</a:t>
            </a:r>
            <a:endParaRPr lang="en-US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</a:t>
            </a:r>
            <a:r>
              <a:rPr lang="en-US" altLang="en-US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2213" name="Content Placeholder 3"/>
          <p:cNvSpPr txBox="1">
            <a:spLocks/>
          </p:cNvSpPr>
          <p:nvPr/>
        </p:nvSpPr>
        <p:spPr bwMode="auto">
          <a:xfrm>
            <a:off x="7913688" y="990601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Lockdown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Shutdown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 Burst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CBRNE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FEs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Search-Seizure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Weapons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 Maps</a:t>
            </a:r>
          </a:p>
          <a:p>
            <a:pPr eaLnBrk="1" hangingPunct="1">
              <a:buFont typeface="Calibri" panose="020F0502020204030204" pitchFamily="34" charset="0"/>
              <a:buAutoNum type="arabicPeriod" startAt="34"/>
            </a:pPr>
            <a:r>
              <a:rPr lang="en-US" altLang="en-US" sz="2000" b="1" i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000" b="1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Contacts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Hazards: Mandatory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idx="1"/>
          </p:nvPr>
        </p:nvSpPr>
        <p:spPr>
          <a:xfrm>
            <a:off x="81023" y="873597"/>
            <a:ext cx="10668000" cy="5705907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Needs Personnel</a:t>
            </a:r>
          </a:p>
          <a:p>
            <a:pPr eaLnBrk="1" hangingPunct="1"/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Visitors</a:t>
            </a:r>
          </a:p>
          <a:p>
            <a:pPr eaLnBrk="1" hangingPunct="1"/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Contractors</a:t>
            </a:r>
          </a:p>
          <a:p>
            <a:pPr eaLnBrk="1" hangingPunct="1"/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Headcounts</a:t>
            </a:r>
          </a:p>
          <a:p>
            <a:pPr eaLnBrk="1" hangingPunct="1"/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pic>
        <p:nvPicPr>
          <p:cNvPr id="4" name="Picture 2" descr="http://blog.fabby.com/wp-content/uploads/2013/02/americans-with-disabilities-act.gif">
            <a:extLst>
              <a:ext uri="{FF2B5EF4-FFF2-40B4-BE49-F238E27FC236}">
                <a16:creationId xmlns:a16="http://schemas.microsoft.com/office/drawing/2014/main" id="{2E4D82E6-5A1D-47A0-9769-D8A26BAE9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07" y="2745654"/>
            <a:ext cx="2674193" cy="23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8D10260-BF7F-499B-B7A1-DA72A12AA72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07" y="5052291"/>
            <a:ext cx="2674192" cy="180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6173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99585" y="2976196"/>
            <a:ext cx="1757363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0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95841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r="22413"/>
          <a:stretch/>
        </p:blipFill>
        <p:spPr>
          <a:xfrm>
            <a:off x="-76200" y="-50800"/>
            <a:ext cx="5486400" cy="690880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5410200" y="0"/>
            <a:ext cx="6781800" cy="6858000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6875" b="1" i="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0200" y="-405527"/>
            <a:ext cx="6781800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r>
              <a:rPr lang="en-US" sz="44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en-US" sz="44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Things Guaranteed </a:t>
            </a:r>
            <a:br>
              <a:rPr lang="en-US" sz="72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 Life</a:t>
            </a:r>
            <a:endParaRPr lang="en-US" i="0" kern="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1039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-34159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0" y="1417638"/>
            <a:ext cx="107442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27382866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-34159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0" y="1417638"/>
            <a:ext cx="106680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</p:txBody>
      </p:sp>
    </p:spTree>
    <p:extLst>
      <p:ext uri="{BB962C8B-B14F-4D97-AF65-F5344CB8AC3E}">
        <p14:creationId xmlns:p14="http://schemas.microsoft.com/office/powerpoint/2010/main" val="21471233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-34159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08840"/>
            <a:ext cx="12192000" cy="57491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Have: EAP Complies w</a:t>
            </a:r>
          </a:p>
        </p:txBody>
      </p:sp>
      <p:pic>
        <p:nvPicPr>
          <p:cNvPr id="7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1828800" y="4557836"/>
            <a:ext cx="3593654" cy="23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16231"/>
            <a:ext cx="2977662" cy="12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248400" y="5958031"/>
            <a:ext cx="2977662" cy="886249"/>
          </a:xfrm>
          <a:prstGeom prst="rect">
            <a:avLst/>
          </a:prstGeom>
          <a:solidFill>
            <a:srgbClr val="F8F8F8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2994035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altLang="en-US" sz="2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Tenant</a:t>
            </a:r>
          </a:p>
        </p:txBody>
      </p:sp>
    </p:spTree>
    <p:extLst>
      <p:ext uri="{BB962C8B-B14F-4D97-AF65-F5344CB8AC3E}">
        <p14:creationId xmlns:p14="http://schemas.microsoft.com/office/powerpoint/2010/main" val="142951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image1.masterfile.com/em_t/05/65/15/635-05651526e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6" y="-1676400"/>
            <a:ext cx="12209585" cy="849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0649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altLang="en-US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Landlord Has No Obligation re </a:t>
            </a:r>
            <a:r>
              <a:rPr lang="en-US" altLang="en-US" sz="720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altLang="en-US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Requirements: </a:t>
            </a: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Planning or Training in Federal, State or Local Law.</a:t>
            </a:r>
          </a:p>
        </p:txBody>
      </p:sp>
    </p:spTree>
    <p:extLst>
      <p:ext uri="{BB962C8B-B14F-4D97-AF65-F5344CB8AC3E}">
        <p14:creationId xmlns:p14="http://schemas.microsoft.com/office/powerpoint/2010/main" val="41029607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cs typeface="Arial" panose="020B0604020202020204" pitchFamily="34" charset="0"/>
              </a:rPr>
              <a:t>Landlords</a:t>
            </a:r>
          </a:p>
        </p:txBody>
      </p:sp>
      <p:sp>
        <p:nvSpPr>
          <p:cNvPr id="29184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12192000" cy="544036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3500" b="1" dirty="0">
                <a:solidFill>
                  <a:srgbClr val="FFFFFF"/>
                </a:solidFill>
                <a:cs typeface="Arial" panose="020B0604020202020204" pitchFamily="34" charset="0"/>
              </a:rPr>
              <a:t>So Evil at </a:t>
            </a:r>
            <a:r>
              <a:rPr lang="en-US" altLang="en-US" sz="13500" b="1" dirty="0" err="1">
                <a:solidFill>
                  <a:srgbClr val="FFFFFF"/>
                </a:solidFill>
                <a:cs typeface="Arial" panose="020B0604020202020204" pitchFamily="34" charset="0"/>
              </a:rPr>
              <a:t>Em</a:t>
            </a:r>
            <a:r>
              <a:rPr lang="en-US" altLang="en-US" sz="13500" b="1" dirty="0">
                <a:solidFill>
                  <a:srgbClr val="FFFFFF"/>
                </a:solidFill>
                <a:cs typeface="Arial" panose="020B0604020202020204" pitchFamily="34" charset="0"/>
              </a:rPr>
              <a:t> Planning…</a:t>
            </a:r>
            <a:endParaRPr lang="en-US" altLang="en-US" sz="13500" b="1" u="sng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6590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Title 1"/>
          <p:cNvSpPr>
            <a:spLocks noGrp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cs typeface="Arial" panose="020B0604020202020204" pitchFamily="34" charset="0"/>
              </a:rPr>
              <a:t>Landlords</a:t>
            </a:r>
          </a:p>
        </p:txBody>
      </p:sp>
      <p:sp>
        <p:nvSpPr>
          <p:cNvPr id="292867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12192000" cy="6096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6600" b="1" dirty="0">
                <a:solidFill>
                  <a:srgbClr val="FFFFFF"/>
                </a:solidFill>
                <a:cs typeface="Arial" panose="020B0604020202020204" pitchFamily="34" charset="0"/>
              </a:rPr>
              <a:t>So Evil at This That </a:t>
            </a:r>
            <a:r>
              <a:rPr lang="en-US" altLang="en-US" sz="9600" b="1" dirty="0">
                <a:solidFill>
                  <a:srgbClr val="FFFF00"/>
                </a:solidFill>
                <a:cs typeface="Arial" panose="020B0604020202020204" pitchFamily="34" charset="0"/>
              </a:rPr>
              <a:t>Cable TV Has Dedicated a Whole Week to </a:t>
            </a:r>
            <a:r>
              <a:rPr lang="en-US" altLang="en-US" sz="9600" b="1" u="sng" dirty="0">
                <a:solidFill>
                  <a:srgbClr val="FFFF00"/>
                </a:solidFill>
                <a:cs typeface="Arial" panose="020B0604020202020204" pitchFamily="34" charset="0"/>
              </a:rPr>
              <a:t>Landlords.</a:t>
            </a:r>
          </a:p>
        </p:txBody>
      </p:sp>
    </p:spTree>
    <p:extLst>
      <p:ext uri="{BB962C8B-B14F-4D97-AF65-F5344CB8AC3E}">
        <p14:creationId xmlns:p14="http://schemas.microsoft.com/office/powerpoint/2010/main" val="25076009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93891" name="Picture Placeholder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293892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105400"/>
            <a:ext cx="12192000" cy="1752600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en-US" altLang="en-US" sz="6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Landlord Week!</a:t>
            </a:r>
            <a:r>
              <a:rPr lang="en-US" alt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Discovery Channel</a:t>
            </a:r>
          </a:p>
        </p:txBody>
      </p:sp>
      <p:graphicFrame>
        <p:nvGraphicFramePr>
          <p:cNvPr id="293893" name="Object 4"/>
          <p:cNvGraphicFramePr>
            <a:graphicFrameLocks noChangeAspect="1"/>
          </p:cNvGraphicFramePr>
          <p:nvPr>
            <p:extLst/>
          </p:nvPr>
        </p:nvGraphicFramePr>
        <p:xfrm>
          <a:off x="0" y="-76200"/>
          <a:ext cx="123444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90" name="Acrobat Document" r:id="rId3" imgW="17061164" imgH="13891098" progId="AcroExch.Document.7">
                  <p:embed/>
                </p:oleObj>
              </mc:Choice>
              <mc:Fallback>
                <p:oleObj name="Acrobat Document" r:id="rId3" imgW="17061164" imgH="13891098" progId="AcroExch.Document.7">
                  <p:embed/>
                  <p:pic>
                    <p:nvPicPr>
                      <p:cNvPr id="29389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6200"/>
                        <a:ext cx="12344400" cy="5181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7620000" y="152400"/>
            <a:ext cx="2209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3895" name="Object 5"/>
          <p:cNvGraphicFramePr>
            <a:graphicFrameLocks noChangeAspect="1"/>
          </p:cNvGraphicFramePr>
          <p:nvPr/>
        </p:nvGraphicFramePr>
        <p:xfrm>
          <a:off x="3048000" y="152400"/>
          <a:ext cx="1303338" cy="198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91" name="Acrobat Document" r:id="rId5" imgW="1302905" imgH="1988766" progId="AcroExch.Document.7">
                  <p:embed/>
                </p:oleObj>
              </mc:Choice>
              <mc:Fallback>
                <p:oleObj name="Acrobat Document" r:id="rId5" imgW="1302905" imgH="1988766" progId="AcroExch.Document.7">
                  <p:embed/>
                  <p:pic>
                    <p:nvPicPr>
                      <p:cNvPr id="2938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52400"/>
                        <a:ext cx="1303338" cy="198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40207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mage,man holding up four fing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r="12896" b="4525"/>
          <a:stretch/>
        </p:blipFill>
        <p:spPr bwMode="auto">
          <a:xfrm>
            <a:off x="0" y="1"/>
            <a:ext cx="64008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38800" y="-122555"/>
            <a:ext cx="7315200" cy="69805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Things Guaranteed </a:t>
            </a:r>
            <a:b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 Life</a:t>
            </a:r>
          </a:p>
        </p:txBody>
      </p:sp>
    </p:spTree>
    <p:extLst>
      <p:ext uri="{BB962C8B-B14F-4D97-AF65-F5344CB8AC3E}">
        <p14:creationId xmlns:p14="http://schemas.microsoft.com/office/powerpoint/2010/main" val="31984101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7000" y="0"/>
            <a:ext cx="6858000" cy="857250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0" y="990600"/>
            <a:ext cx="9144000" cy="5867400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42843176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15240"/>
            <a:ext cx="6858000" cy="857250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0" y="1447800"/>
            <a:ext cx="9144000" cy="5410200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sz="4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</p:txBody>
      </p:sp>
    </p:spTree>
    <p:extLst>
      <p:ext uri="{BB962C8B-B14F-4D97-AF65-F5344CB8AC3E}">
        <p14:creationId xmlns:p14="http://schemas.microsoft.com/office/powerpoint/2010/main" val="33997195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-34159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08840"/>
            <a:ext cx="12192000" cy="57491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Have: EAP Complies w</a:t>
            </a:r>
          </a:p>
        </p:txBody>
      </p:sp>
      <p:pic>
        <p:nvPicPr>
          <p:cNvPr id="7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1828800" y="4557836"/>
            <a:ext cx="3593654" cy="23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16231"/>
            <a:ext cx="2977662" cy="12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248400" y="5958031"/>
            <a:ext cx="2977662" cy="886249"/>
          </a:xfrm>
          <a:prstGeom prst="rect">
            <a:avLst/>
          </a:prstGeom>
          <a:solidFill>
            <a:srgbClr val="F8F8F8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12374269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-34159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Have: 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Landlord Does NOT Have: EAP Complies w</a:t>
            </a:r>
          </a:p>
        </p:txBody>
      </p:sp>
      <p:pic>
        <p:nvPicPr>
          <p:cNvPr id="7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A37DC6F8-646E-423E-81A0-3BC650969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2661138" y="4716231"/>
            <a:ext cx="3141785" cy="209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027CF93B-D561-4A5C-85E9-EA0762B8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1" y="4668986"/>
            <a:ext cx="2977662" cy="12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CA13ED7-FF7F-4C05-8DB5-7F8CBD06A25A}"/>
              </a:ext>
            </a:extLst>
          </p:cNvPr>
          <p:cNvSpPr txBox="1">
            <a:spLocks/>
          </p:cNvSpPr>
          <p:nvPr/>
        </p:nvSpPr>
        <p:spPr bwMode="auto">
          <a:xfrm>
            <a:off x="6482861" y="5877259"/>
            <a:ext cx="2977662" cy="886249"/>
          </a:xfrm>
          <a:prstGeom prst="rect">
            <a:avLst/>
          </a:prstGeom>
          <a:solidFill>
            <a:srgbClr val="F8F8F8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34086434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-34159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08840"/>
            <a:ext cx="12192000" cy="57491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Have: 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Landlord Does NOT Have </a:t>
            </a:r>
          </a:p>
          <a:p>
            <a:pPr marL="0" indent="0">
              <a:buNone/>
            </a:pPr>
            <a:endParaRPr lang="en-US" sz="9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Himself…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C2E40-4C13-419E-99AB-85021BE92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357" y="3093416"/>
            <a:ext cx="3145809" cy="2091109"/>
          </a:xfrm>
          <a:prstGeom prst="rect">
            <a:avLst/>
          </a:prstGeom>
        </p:spPr>
      </p:pic>
      <p:pic>
        <p:nvPicPr>
          <p:cNvPr id="7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EDA36EA6-FB2F-48D5-B8DA-2040C6D2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3" y="3447256"/>
            <a:ext cx="2642635" cy="10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B36B4E6-D406-4BEB-BD04-11863FBF9161}"/>
              </a:ext>
            </a:extLst>
          </p:cNvPr>
          <p:cNvSpPr txBox="1">
            <a:spLocks/>
          </p:cNvSpPr>
          <p:nvPr/>
        </p:nvSpPr>
        <p:spPr bwMode="auto">
          <a:xfrm>
            <a:off x="6003923" y="4513997"/>
            <a:ext cx="2642635" cy="670528"/>
          </a:xfrm>
          <a:prstGeom prst="rect">
            <a:avLst/>
          </a:prstGeom>
          <a:solidFill>
            <a:srgbClr val="F8F8F8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4003721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lling flower peta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1447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-34159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82564"/>
            <a:ext cx="12192000" cy="577543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Have: 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Landlord Does NOT Have an</a:t>
            </a:r>
          </a:p>
          <a:p>
            <a:pPr marL="0" indent="0">
              <a:buNone/>
            </a:pP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Himself…</a:t>
            </a:r>
          </a:p>
          <a:p>
            <a:pPr marL="1493838" indent="0">
              <a:spcBef>
                <a:spcPts val="0"/>
              </a:spcBef>
              <a:buNone/>
            </a:pPr>
            <a:r>
              <a:rPr lang="en-US" sz="14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for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A1432-9133-48BA-B3C1-7FEF1A118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931" y="2711731"/>
            <a:ext cx="2375338" cy="1578955"/>
          </a:xfrm>
          <a:prstGeom prst="rect">
            <a:avLst/>
          </a:prstGeom>
        </p:spPr>
      </p:pic>
      <p:pic>
        <p:nvPicPr>
          <p:cNvPr id="7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67EB0E65-DE1D-4CE8-BEBE-8DE6A5C6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42848"/>
            <a:ext cx="2133600" cy="86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E013515-F884-46D4-83B1-ED60FBE2DA87}"/>
              </a:ext>
            </a:extLst>
          </p:cNvPr>
          <p:cNvSpPr txBox="1">
            <a:spLocks/>
          </p:cNvSpPr>
          <p:nvPr/>
        </p:nvSpPr>
        <p:spPr bwMode="auto">
          <a:xfrm>
            <a:off x="5791200" y="3806182"/>
            <a:ext cx="2133600" cy="354475"/>
          </a:xfrm>
          <a:prstGeom prst="rect">
            <a:avLst/>
          </a:prstGeom>
          <a:solidFill>
            <a:srgbClr val="F8F8F8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9022235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eaLnBrk="1" hangingPunct="1"/>
            <a:r>
              <a:rPr lang="en-US" altLang="en-US" sz="2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FUBAR</a:t>
            </a:r>
          </a:p>
        </p:txBody>
      </p:sp>
    </p:spTree>
    <p:extLst>
      <p:ext uri="{BB962C8B-B14F-4D97-AF65-F5344CB8AC3E}">
        <p14:creationId xmlns:p14="http://schemas.microsoft.com/office/powerpoint/2010/main" val="4198207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Autofit/>
          </a:bodyPr>
          <a:lstStyle/>
          <a:p>
            <a:pPr algn="ctr"/>
            <a:r>
              <a:rPr 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Every Complex Problem…</a:t>
            </a:r>
          </a:p>
        </p:txBody>
      </p:sp>
    </p:spTree>
    <p:extLst>
      <p:ext uri="{BB962C8B-B14F-4D97-AF65-F5344CB8AC3E}">
        <p14:creationId xmlns:p14="http://schemas.microsoft.com/office/powerpoint/2010/main" val="41042645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Every Complex Problem,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Simple Solution</a:t>
            </a:r>
            <a:endParaRPr lang="en-US" sz="125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647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Every Complex Problem,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Simple Solution </a:t>
            </a:r>
            <a:b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Always </a:t>
            </a:r>
            <a:r>
              <a:rPr lang="en-US" sz="225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36737055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>
          <a:xfrm>
            <a:off x="29308" y="-35169"/>
            <a:ext cx="12162692" cy="6858000"/>
          </a:xfrm>
        </p:spPr>
        <p:txBody>
          <a:bodyPr/>
          <a:lstStyle/>
          <a:p>
            <a:pPr eaLnBrk="1" hangingPunct="1"/>
            <a:r>
              <a:rPr lang="en-US" altLang="en-US" sz="2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</a:t>
            </a:r>
            <a:br>
              <a:rPr lang="en-US" altLang="en-US" sz="2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</a:t>
            </a:r>
          </a:p>
        </p:txBody>
      </p:sp>
    </p:spTree>
    <p:extLst>
      <p:ext uri="{BB962C8B-B14F-4D97-AF65-F5344CB8AC3E}">
        <p14:creationId xmlns:p14="http://schemas.microsoft.com/office/powerpoint/2010/main" val="12723288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Subtitle 4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eaLnBrk="1" hangingPunct="1"/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Will Be </a:t>
            </a:r>
          </a:p>
          <a:p>
            <a:pPr eaLnBrk="1" hangingPunct="1"/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  </a:t>
            </a:r>
          </a:p>
          <a:p>
            <a:pPr eaLnBrk="1" hangingPunct="1"/>
            <a:endParaRPr lang="en-US" altLang="en-US" sz="1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204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ou Can't Handle the Truth Cut No Watermark 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8200" y="-1295400"/>
            <a:ext cx="134874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4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itle 3"/>
          <p:cNvSpPr>
            <a:spLocks noGrp="1"/>
          </p:cNvSpPr>
          <p:nvPr>
            <p:ph type="title"/>
          </p:nvPr>
        </p:nvSpPr>
        <p:spPr>
          <a:xfrm>
            <a:off x="2057400" y="2743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13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br>
              <a:rPr lang="en-US" altLang="en-US" sz="13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3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br>
              <a:rPr lang="en-US" altLang="en-US" sz="13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3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Covered?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Covered?</a:t>
            </a:r>
          </a:p>
        </p:txBody>
      </p:sp>
      <p:sp>
        <p:nvSpPr>
          <p:cNvPr id="227331" name="Content Placeholder 2"/>
          <p:cNvSpPr>
            <a:spLocks noGrp="1"/>
          </p:cNvSpPr>
          <p:nvPr>
            <p:ph idx="1"/>
          </p:nvPr>
        </p:nvSpPr>
        <p:spPr>
          <a:xfrm>
            <a:off x="35169" y="1400053"/>
            <a:ext cx="12192000" cy="5257800"/>
          </a:xfrm>
        </p:spPr>
        <p:txBody>
          <a:bodyPr/>
          <a:lstStyle/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 (OSHA)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Occupants (Fire Code)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Contractors (OSHA)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Needs (ADA+)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Visitors (</a:t>
            </a:r>
            <a:r>
              <a:rPr lang="en-US" alt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</a:t>
            </a:r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Liability/FC)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40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3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2.xml><?xml version="1.0" encoding="utf-8"?>
<a:theme xmlns:a="http://schemas.openxmlformats.org/drawingml/2006/main" name="7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3.xml><?xml version="1.0" encoding="utf-8"?>
<a:theme xmlns:a="http://schemas.openxmlformats.org/drawingml/2006/main" name="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4.xml><?xml version="1.0" encoding="utf-8"?>
<a:theme xmlns:a="http://schemas.openxmlformats.org/drawingml/2006/main" name="2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5.xml><?xml version="1.0" encoding="utf-8"?>
<a:theme xmlns:a="http://schemas.openxmlformats.org/drawingml/2006/main" name="37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70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6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8.xml><?xml version="1.0" encoding="utf-8"?>
<a:theme xmlns:a="http://schemas.openxmlformats.org/drawingml/2006/main" name="29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0.xml><?xml version="1.0" encoding="utf-8"?>
<a:theme xmlns:a="http://schemas.openxmlformats.org/drawingml/2006/main" name="10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1.xml><?xml version="1.0" encoding="utf-8"?>
<a:theme xmlns:a="http://schemas.openxmlformats.org/drawingml/2006/main" name="7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3.xml><?xml version="1.0" encoding="utf-8"?>
<a:theme xmlns:a="http://schemas.openxmlformats.org/drawingml/2006/main" name="12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24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3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5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7.xml><?xml version="1.0" encoding="utf-8"?>
<a:theme xmlns:a="http://schemas.openxmlformats.org/drawingml/2006/main" name="8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8.xml><?xml version="1.0" encoding="utf-8"?>
<a:theme xmlns:a="http://schemas.openxmlformats.org/drawingml/2006/main" name="8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9.xml><?xml version="1.0" encoding="utf-8"?>
<a:theme xmlns:a="http://schemas.openxmlformats.org/drawingml/2006/main" name="9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0.xml><?xml version="1.0" encoding="utf-8"?>
<a:theme xmlns:a="http://schemas.openxmlformats.org/drawingml/2006/main" name="10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21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4.xml><?xml version="1.0" encoding="utf-8"?>
<a:theme xmlns:a="http://schemas.openxmlformats.org/drawingml/2006/main" name="8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4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2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7.xml><?xml version="1.0" encoding="utf-8"?>
<a:theme xmlns:a="http://schemas.openxmlformats.org/drawingml/2006/main" name="11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1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9.xml><?xml version="1.0" encoding="utf-8"?>
<a:theme xmlns:a="http://schemas.openxmlformats.org/drawingml/2006/main" name="4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0.xml><?xml version="1.0" encoding="utf-8"?>
<a:theme xmlns:a="http://schemas.openxmlformats.org/drawingml/2006/main" name="29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2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3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0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5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5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9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6.xml><?xml version="1.0" encoding="utf-8"?>
<a:theme xmlns:a="http://schemas.openxmlformats.org/drawingml/2006/main" name="8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3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1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2.xml><?xml version="1.0" encoding="utf-8"?>
<a:theme xmlns:a="http://schemas.openxmlformats.org/drawingml/2006/main" name="3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3.xml><?xml version="1.0" encoding="utf-8"?>
<a:theme xmlns:a="http://schemas.openxmlformats.org/drawingml/2006/main" name="3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4.xml><?xml version="1.0" encoding="utf-8"?>
<a:theme xmlns:a="http://schemas.openxmlformats.org/drawingml/2006/main" name="4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5.xml><?xml version="1.0" encoding="utf-8"?>
<a:theme xmlns:a="http://schemas.openxmlformats.org/drawingml/2006/main" name="2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6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4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2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2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1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1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1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1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19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2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7.xml><?xml version="1.0" encoding="utf-8"?>
<a:theme xmlns:a="http://schemas.openxmlformats.org/drawingml/2006/main" name="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3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9.xml><?xml version="1.0" encoding="utf-8"?>
<a:theme xmlns:a="http://schemas.openxmlformats.org/drawingml/2006/main" name="17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Avonschl">
  <a:themeElements>
    <a:clrScheme name="Avonschl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vonsch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onsch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4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5.xml><?xml version="1.0" encoding="utf-8"?>
<a:theme xmlns:a="http://schemas.openxmlformats.org/drawingml/2006/main" name="4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5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22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4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9.xml><?xml version="1.0" encoding="utf-8"?>
<a:theme xmlns:a="http://schemas.openxmlformats.org/drawingml/2006/main" name="4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6.xml><?xml version="1.0" encoding="utf-8"?>
<a:theme xmlns:a="http://schemas.openxmlformats.org/drawingml/2006/main" name="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2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4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2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63.xml><?xml version="1.0" encoding="utf-8"?>
<a:theme xmlns:a="http://schemas.openxmlformats.org/drawingml/2006/main" name="7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4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5.xml><?xml version="1.0" encoding="utf-8"?>
<a:theme xmlns:a="http://schemas.openxmlformats.org/drawingml/2006/main" name="9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1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68.xml><?xml version="1.0" encoding="utf-8"?>
<a:theme xmlns:a="http://schemas.openxmlformats.org/drawingml/2006/main" name="5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16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23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3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4.xml><?xml version="1.0" encoding="utf-8"?>
<a:theme xmlns:a="http://schemas.openxmlformats.org/drawingml/2006/main" name="4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75.xml><?xml version="1.0" encoding="utf-8"?>
<a:theme xmlns:a="http://schemas.openxmlformats.org/drawingml/2006/main" name="4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6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77.xml><?xml version="1.0" encoding="utf-8"?>
<a:theme xmlns:a="http://schemas.openxmlformats.org/drawingml/2006/main" name="4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78.xml><?xml version="1.0" encoding="utf-8"?>
<a:theme xmlns:a="http://schemas.openxmlformats.org/drawingml/2006/main" name="2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79.xml><?xml version="1.0" encoding="utf-8"?>
<a:theme xmlns:a="http://schemas.openxmlformats.org/drawingml/2006/main" name="5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8.xml><?xml version="1.0" encoding="utf-8"?>
<a:theme xmlns:a="http://schemas.openxmlformats.org/drawingml/2006/main" name="13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6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1.xml><?xml version="1.0" encoding="utf-8"?>
<a:theme xmlns:a="http://schemas.openxmlformats.org/drawingml/2006/main" name="4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2.xml><?xml version="1.0" encoding="utf-8"?>
<a:theme xmlns:a="http://schemas.openxmlformats.org/drawingml/2006/main" name="3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3.xml><?xml version="1.0" encoding="utf-8"?>
<a:theme xmlns:a="http://schemas.openxmlformats.org/drawingml/2006/main" name="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85.xml><?xml version="1.0" encoding="utf-8"?>
<a:theme xmlns:a="http://schemas.openxmlformats.org/drawingml/2006/main" name="5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6.xml><?xml version="1.0" encoding="utf-8"?>
<a:theme xmlns:a="http://schemas.openxmlformats.org/drawingml/2006/main" name="18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41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4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9.xml><?xml version="1.0" encoding="utf-8"?>
<a:theme xmlns:a="http://schemas.openxmlformats.org/drawingml/2006/main" name="4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0.xml><?xml version="1.0" encoding="utf-8"?>
<a:theme xmlns:a="http://schemas.openxmlformats.org/drawingml/2006/main" name="9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1.xml><?xml version="1.0" encoding="utf-8"?>
<a:theme xmlns:a="http://schemas.openxmlformats.org/drawingml/2006/main" name="3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2.xml><?xml version="1.0" encoding="utf-8"?>
<a:theme xmlns:a="http://schemas.openxmlformats.org/drawingml/2006/main" name="3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3.xml><?xml version="1.0" encoding="utf-8"?>
<a:theme xmlns:a="http://schemas.openxmlformats.org/drawingml/2006/main" name="8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4.xml><?xml version="1.0" encoding="utf-8"?>
<a:theme xmlns:a="http://schemas.openxmlformats.org/drawingml/2006/main" name="3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5.xml><?xml version="1.0" encoding="utf-8"?>
<a:theme xmlns:a="http://schemas.openxmlformats.org/drawingml/2006/main" name="19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9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10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21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39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000000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Brilliant Blue</Template>
  <TotalTime>16336</TotalTime>
  <Words>4091</Words>
  <Application>Microsoft Office PowerPoint</Application>
  <PresentationFormat>Widescreen</PresentationFormat>
  <Paragraphs>1520</Paragraphs>
  <Slides>449</Slides>
  <Notes>102</Notes>
  <HiddenSlides>0</HiddenSlides>
  <MMClips>10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132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449</vt:i4>
      </vt:variant>
    </vt:vector>
  </HeadingPairs>
  <TitlesOfParts>
    <vt:vector size="594" baseType="lpstr">
      <vt:lpstr>MS PGothic</vt:lpstr>
      <vt:lpstr>MS PGothic</vt:lpstr>
      <vt:lpstr>Arial</vt:lpstr>
      <vt:lpstr>Arial Black</vt:lpstr>
      <vt:lpstr>Calibri</vt:lpstr>
      <vt:lpstr>Calibri Light</vt:lpstr>
      <vt:lpstr>CompatilFact LT Regular</vt:lpstr>
      <vt:lpstr>Times New Roman</vt:lpstr>
      <vt:lpstr>Verdana</vt:lpstr>
      <vt:lpstr>Wingdings</vt:lpstr>
      <vt:lpstr>Wingdings 2</vt:lpstr>
      <vt:lpstr>Brilliant Blue</vt:lpstr>
      <vt:lpstr>1_Office Theme</vt:lpstr>
      <vt:lpstr>Office Theme</vt:lpstr>
      <vt:lpstr>2_Office Theme</vt:lpstr>
      <vt:lpstr>4_Brilliant Blue</vt:lpstr>
      <vt:lpstr>6_Brilliant Blue</vt:lpstr>
      <vt:lpstr>2_Default Design</vt:lpstr>
      <vt:lpstr>13_Default Design</vt:lpstr>
      <vt:lpstr>3_Office Theme</vt:lpstr>
      <vt:lpstr>1_Default Design</vt:lpstr>
      <vt:lpstr>18_Brilliant Blue</vt:lpstr>
      <vt:lpstr>21_Brilliant Blue</vt:lpstr>
      <vt:lpstr>22_Brilliant Blue</vt:lpstr>
      <vt:lpstr>25_Brilliant Blue</vt:lpstr>
      <vt:lpstr>20_Default Design</vt:lpstr>
      <vt:lpstr>55_Default Design</vt:lpstr>
      <vt:lpstr>6_Office Theme</vt:lpstr>
      <vt:lpstr>3_Brilliant Blue</vt:lpstr>
      <vt:lpstr>31_Brilliant Blue</vt:lpstr>
      <vt:lpstr>15_Default Design</vt:lpstr>
      <vt:lpstr>8_Brilliant Blue</vt:lpstr>
      <vt:lpstr>94_Default Design</vt:lpstr>
      <vt:lpstr>28_Office Theme</vt:lpstr>
      <vt:lpstr>4_Office Theme</vt:lpstr>
      <vt:lpstr>8_Office Theme</vt:lpstr>
      <vt:lpstr>80_Office Theme</vt:lpstr>
      <vt:lpstr>13_Office Theme</vt:lpstr>
      <vt:lpstr>15_Office Theme</vt:lpstr>
      <vt:lpstr>30_Office Theme</vt:lpstr>
      <vt:lpstr>31_Office Theme</vt:lpstr>
      <vt:lpstr>18_Office Theme</vt:lpstr>
      <vt:lpstr>32_Office Theme</vt:lpstr>
      <vt:lpstr>33_Office Theme</vt:lpstr>
      <vt:lpstr>49_Office Theme</vt:lpstr>
      <vt:lpstr>24_Brilliant Blue</vt:lpstr>
      <vt:lpstr>7_Brilliant Blue</vt:lpstr>
      <vt:lpstr>6_Default Design</vt:lpstr>
      <vt:lpstr>14_Default Design</vt:lpstr>
      <vt:lpstr>22_Office Theme</vt:lpstr>
      <vt:lpstr>23_Office Theme</vt:lpstr>
      <vt:lpstr>24_Office Theme</vt:lpstr>
      <vt:lpstr>14_Brilliant Blue</vt:lpstr>
      <vt:lpstr>16_Brilliant Blue</vt:lpstr>
      <vt:lpstr>15_Brilliant Blue</vt:lpstr>
      <vt:lpstr>19_Brilliant Blue</vt:lpstr>
      <vt:lpstr>26_Office Theme</vt:lpstr>
      <vt:lpstr>2_Brilliant Blue</vt:lpstr>
      <vt:lpstr>37_Office Theme</vt:lpstr>
      <vt:lpstr>17_Default Design</vt:lpstr>
      <vt:lpstr>5_Office Theme</vt:lpstr>
      <vt:lpstr>Avonschl</vt:lpstr>
      <vt:lpstr>20_Brilliant Blue</vt:lpstr>
      <vt:lpstr>41_Office Theme</vt:lpstr>
      <vt:lpstr>43_Office Theme</vt:lpstr>
      <vt:lpstr>45_Brilliant Blue</vt:lpstr>
      <vt:lpstr>51_Brilliant Blue</vt:lpstr>
      <vt:lpstr>22_Default Design</vt:lpstr>
      <vt:lpstr>42_Office Theme</vt:lpstr>
      <vt:lpstr>44_Office Theme</vt:lpstr>
      <vt:lpstr>27_Brilliant Blue</vt:lpstr>
      <vt:lpstr>46_Office Theme</vt:lpstr>
      <vt:lpstr>27_Office Theme</vt:lpstr>
      <vt:lpstr>73_Brilliant Blue</vt:lpstr>
      <vt:lpstr>40_Brilliant Blue</vt:lpstr>
      <vt:lpstr>9_Brilliant Blue</vt:lpstr>
      <vt:lpstr>10_Brilliant Blue</vt:lpstr>
      <vt:lpstr>11_Office Theme</vt:lpstr>
      <vt:lpstr>56_Brilliant Blue</vt:lpstr>
      <vt:lpstr>39_Office Theme</vt:lpstr>
      <vt:lpstr>16_Default Design</vt:lpstr>
      <vt:lpstr>23_Default Design</vt:lpstr>
      <vt:lpstr>10_Office Theme</vt:lpstr>
      <vt:lpstr>30_Brilliant Blue</vt:lpstr>
      <vt:lpstr>45_Office Theme</vt:lpstr>
      <vt:lpstr>41_Brilliant Blue</vt:lpstr>
      <vt:lpstr>12_Office Theme</vt:lpstr>
      <vt:lpstr>47_Office Theme</vt:lpstr>
      <vt:lpstr>21_Office Theme</vt:lpstr>
      <vt:lpstr>50_Office Theme</vt:lpstr>
      <vt:lpstr>65_Brilliant Blue</vt:lpstr>
      <vt:lpstr>42_Brilliant Blue</vt:lpstr>
      <vt:lpstr>33_Brilliant Blue</vt:lpstr>
      <vt:lpstr>5_Brilliant Blue</vt:lpstr>
      <vt:lpstr>7_Office Theme</vt:lpstr>
      <vt:lpstr>51_Office Theme</vt:lpstr>
      <vt:lpstr>18_Default Design</vt:lpstr>
      <vt:lpstr>41_Default Design</vt:lpstr>
      <vt:lpstr>46_Brilliant Blue</vt:lpstr>
      <vt:lpstr>47_Brilliant Blue</vt:lpstr>
      <vt:lpstr>95_Brilliant Blue</vt:lpstr>
      <vt:lpstr>35_Brilliant Blue</vt:lpstr>
      <vt:lpstr>36_Brilliant Blue</vt:lpstr>
      <vt:lpstr>81_Brilliant Blue</vt:lpstr>
      <vt:lpstr>37_Brilliant Blue</vt:lpstr>
      <vt:lpstr>19_Default Design</vt:lpstr>
      <vt:lpstr>9_Default Design</vt:lpstr>
      <vt:lpstr>10_Default Design</vt:lpstr>
      <vt:lpstr>21_Default Design</vt:lpstr>
      <vt:lpstr>39_Default Design</vt:lpstr>
      <vt:lpstr>40_Default Design</vt:lpstr>
      <vt:lpstr>34_Brilliant Blue</vt:lpstr>
      <vt:lpstr>71_Brilliant Blue</vt:lpstr>
      <vt:lpstr>1_Brilliant Blue</vt:lpstr>
      <vt:lpstr>26_Brilliant Blue</vt:lpstr>
      <vt:lpstr>37_Default Design</vt:lpstr>
      <vt:lpstr>70_Default Design</vt:lpstr>
      <vt:lpstr>68_Brilliant Blue</vt:lpstr>
      <vt:lpstr>29_Default Design</vt:lpstr>
      <vt:lpstr>9_Office Theme</vt:lpstr>
      <vt:lpstr>101_Office Theme</vt:lpstr>
      <vt:lpstr>7_Default Design</vt:lpstr>
      <vt:lpstr>19_Office Theme</vt:lpstr>
      <vt:lpstr>12_Default Design</vt:lpstr>
      <vt:lpstr>24_Default Design</vt:lpstr>
      <vt:lpstr>3_Default Design</vt:lpstr>
      <vt:lpstr>52_Brilliant Blue</vt:lpstr>
      <vt:lpstr>87_Brilliant Blue</vt:lpstr>
      <vt:lpstr>89_Office Theme</vt:lpstr>
      <vt:lpstr>95_Default Design</vt:lpstr>
      <vt:lpstr>109_Office Theme</vt:lpstr>
      <vt:lpstr>29_Office Theme</vt:lpstr>
      <vt:lpstr>14_Office Theme</vt:lpstr>
      <vt:lpstr>16_Office Theme</vt:lpstr>
      <vt:lpstr>8_Default Design</vt:lpstr>
      <vt:lpstr>4_Default Design</vt:lpstr>
      <vt:lpstr>23_Brilliant Blue</vt:lpstr>
      <vt:lpstr>11_Default Design</vt:lpstr>
      <vt:lpstr>17_Brilliant Blue</vt:lpstr>
      <vt:lpstr>43_Brilliant Blue</vt:lpstr>
      <vt:lpstr>29_Brilliant Blue</vt:lpstr>
      <vt:lpstr>17_Office Theme</vt:lpstr>
      <vt:lpstr>20_Office Theme</vt:lpstr>
      <vt:lpstr>Acrobat Document</vt:lpstr>
      <vt:lpstr>Document</vt:lpstr>
      <vt:lpstr>  17  Gaps  Emergency Plans: How to Fill Them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Intimate Partner Violence</vt:lpstr>
      <vt:lpstr>PowerPoint Presentation</vt:lpstr>
      <vt:lpstr>PowerPoint Presentation</vt:lpstr>
      <vt:lpstr>PowerPoint Presentation</vt:lpstr>
      <vt:lpstr>Fatal Flaw: Your EAP</vt:lpstr>
      <vt:lpstr>PowerPoint Presentation</vt:lpstr>
      <vt:lpstr>PD + FD Not 1st Responders</vt:lpstr>
      <vt:lpstr>Employees = 1st Responders</vt:lpstr>
      <vt:lpstr>PowerPoint Presentation</vt:lpstr>
      <vt:lpstr>PowerPoint Presentation</vt:lpstr>
      <vt:lpstr>PowerPoint Presentation</vt:lpstr>
      <vt:lpstr>PowerPoint Presentation</vt:lpstr>
      <vt:lpstr>Speaker</vt:lpstr>
      <vt:lpstr>911 Consulting Clients</vt:lpstr>
      <vt:lpstr>911 Consulting Clients  </vt:lpstr>
      <vt:lpstr>  17  Gaps  Emergency Plans: How to Fill Them  </vt:lpstr>
      <vt:lpstr>PowerPoint Presentation</vt:lpstr>
      <vt:lpstr>Duty  of Care</vt:lpstr>
      <vt:lpstr>Affirmative  Duty  of Care</vt:lpstr>
      <vt:lpstr>“Everything Is Always My Fault”</vt:lpstr>
      <vt:lpstr>General Duty Clause</vt:lpstr>
      <vt:lpstr>Core Management Responsibility</vt:lpstr>
      <vt:lpstr>Emergency Planning in US</vt:lpstr>
      <vt:lpstr> 5.4 Million Employers  155Million Employees</vt:lpstr>
      <vt:lpstr>Emergency Planning in US</vt:lpstr>
      <vt:lpstr>Emergency Plan?</vt:lpstr>
      <vt:lpstr>PowerPoint Presentation</vt:lpstr>
      <vt:lpstr>Compliant?</vt:lpstr>
      <vt:lpstr>   Compliant?</vt:lpstr>
      <vt:lpstr>Tell Me: What’s Required  by Law?</vt:lpstr>
      <vt:lpstr>Emergency Planning</vt:lpstr>
      <vt:lpstr>KENOSHA?  OSHKOSH?</vt:lpstr>
      <vt:lpstr>PowerPoint Presentation</vt:lpstr>
      <vt:lpstr>OSHA</vt:lpstr>
      <vt:lpstr>“Sections 1910.34 through 1910.39 apply to workplaces in general industry except mobile workplaces such as vehicles or vessels”</vt:lpstr>
      <vt:lpstr>Mandatory</vt:lpstr>
      <vt:lpstr>PowerPoint Presentation</vt:lpstr>
      <vt:lpstr>Standards</vt:lpstr>
      <vt:lpstr>SCOTUS</vt:lpstr>
      <vt:lpstr>SCOTUS</vt:lpstr>
      <vt:lpstr>PowerPoint Presentation</vt:lpstr>
      <vt:lpstr>PowerPoint Presentation</vt:lpstr>
      <vt:lpstr>PowerPoint Presentation</vt:lpstr>
      <vt:lpstr>1600</vt:lpstr>
      <vt:lpstr>PowerPoint Presentation</vt:lpstr>
      <vt:lpstr>PowerPoint Presentation</vt:lpstr>
      <vt:lpstr>PowerPoint Presentation</vt:lpstr>
      <vt:lpstr>PowerPoint Presentation</vt:lpstr>
      <vt:lpstr>1600</vt:lpstr>
      <vt:lpstr>PowerPoint Presentation</vt:lpstr>
      <vt:lpstr>1600</vt:lpstr>
      <vt:lpstr>PowerPoint Presentation</vt:lpstr>
      <vt:lpstr>PowerPoint Presentation</vt:lpstr>
      <vt:lpstr>1600</vt:lpstr>
      <vt:lpstr>PowerPoint Presentation</vt:lpstr>
      <vt:lpstr>Shall Create + Train Plans</vt:lpstr>
      <vt:lpstr>PowerPoint Presentation</vt:lpstr>
      <vt:lpstr>All-Hazards Plan: Shall </vt:lpstr>
      <vt:lpstr>Your Plan???</vt:lpstr>
      <vt:lpstr>All-Hazards Plan: Shall </vt:lpstr>
      <vt:lpstr>All Hazards: Mandatory</vt:lpstr>
      <vt:lpstr>PowerPoint Presentation</vt:lpstr>
      <vt:lpstr>PowerPoint Presentation</vt:lpstr>
      <vt:lpstr>3 Things in Life Guaranteed</vt:lpstr>
      <vt:lpstr>3 Things in Life Guaranteed</vt:lpstr>
      <vt:lpstr>3 Things in Life Guaranteed</vt:lpstr>
      <vt:lpstr>Tenant</vt:lpstr>
      <vt:lpstr>Landlord Has No Obligation re Your Requirements: Emergency Planning or Training in Federal, State or Local Law.</vt:lpstr>
      <vt:lpstr>Landlords</vt:lpstr>
      <vt:lpstr>Landlords</vt:lpstr>
      <vt:lpstr>PowerPoint Presentation</vt:lpstr>
      <vt:lpstr>4  Things Guaranteed  in Life</vt:lpstr>
      <vt:lpstr>4 Things in Life Guaranteed</vt:lpstr>
      <vt:lpstr>4 Things in Life Guaranteed</vt:lpstr>
      <vt:lpstr>3 Things in Life Guaranteed</vt:lpstr>
      <vt:lpstr>4 Things in Life Guaranteed</vt:lpstr>
      <vt:lpstr>4 Things in Life Guaranteed</vt:lpstr>
      <vt:lpstr>4 Things in Life Guaranteed</vt:lpstr>
      <vt:lpstr>FUBAR</vt:lpstr>
      <vt:lpstr>For Every Complex Problem…</vt:lpstr>
      <vt:lpstr>For Every Complex Problem, There’s a Simple Solution</vt:lpstr>
      <vt:lpstr>For Every Complex Problem, There’s a Simple Solution  That’s Always Wrong</vt:lpstr>
      <vt:lpstr>Fair  Warning</vt:lpstr>
      <vt:lpstr>PowerPoint Presentation</vt:lpstr>
      <vt:lpstr>PowerPoint Presentation</vt:lpstr>
      <vt:lpstr>Who  is  Covered?</vt:lpstr>
      <vt:lpstr>Who Is Covered?</vt:lpstr>
      <vt:lpstr>PowerPoint Presentation</vt:lpstr>
      <vt:lpstr>Responsible Party?</vt:lpstr>
      <vt:lpstr>CEO: Responsible Party</vt:lpstr>
      <vt:lpstr>CEO: Responsible Party</vt:lpstr>
      <vt:lpstr>CEO: Responsible Party</vt:lpstr>
      <vt:lpstr>PowerPoint Presentation</vt:lpstr>
      <vt:lpstr>Responsible Parties</vt:lpstr>
      <vt:lpstr>PowerPoint Presentation</vt:lpstr>
      <vt:lpstr>PowerPoint Presentation</vt:lpstr>
      <vt:lpstr>“Failure to Plan”  “Failure to Train”</vt:lpstr>
      <vt:lpstr>2015-16-17 Criminal 11 CEOs Indicted.  9 CEOs Convicted </vt:lpstr>
      <vt:lpstr>CEOs: 2015-16-17</vt:lpstr>
      <vt:lpstr>CEOs: 2015-16-17</vt:lpstr>
      <vt:lpstr>CEOs: 2015-16-17</vt:lpstr>
      <vt:lpstr>CEOs: 2015-16-17</vt:lpstr>
      <vt:lpstr>CEOs: 2015-16-17</vt:lpstr>
      <vt:lpstr>PowerPoint Presentation</vt:lpstr>
      <vt:lpstr>March 2017: Wisconsin</vt:lpstr>
      <vt:lpstr>March 2017: Wisconsin</vt:lpstr>
      <vt:lpstr>March 2017: Wisconsin</vt:lpstr>
      <vt:lpstr>March 2017: Wisconsin</vt:lpstr>
      <vt:lpstr>May 2017: Ohio</vt:lpstr>
      <vt:lpstr>May 2017: Ohio</vt:lpstr>
      <vt:lpstr>May 2017: Ohio</vt:lpstr>
      <vt:lpstr>2015-16-17 Criminal</vt:lpstr>
      <vt:lpstr>Companies: Guilty Criminally</vt:lpstr>
      <vt:lpstr>2015-16-17 Criminal</vt:lpstr>
      <vt:lpstr>PowerPoint Presentation</vt:lpstr>
      <vt:lpstr>PowerPoint Presentation</vt:lpstr>
      <vt:lpstr>PowerPoint Presentation</vt:lpstr>
      <vt:lpstr>18 U.S.C. §1505 Obstruction of Justice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CEO = Resp Officer</vt:lpstr>
      <vt:lpstr>CEO = Resp Officer</vt:lpstr>
      <vt:lpstr>CEO = Resp Officer</vt:lpstr>
      <vt:lpstr>“Failure to Plan”  “Failure to Train”</vt:lpstr>
      <vt:lpstr>PowerPoint Presentation</vt:lpstr>
      <vt:lpstr>Why Plan?</vt:lpstr>
      <vt:lpstr>Why Plan?</vt:lpstr>
      <vt:lpstr>Why Plan?</vt:lpstr>
      <vt:lpstr>PowerPoint Presentation</vt:lpstr>
      <vt:lpstr>Cook  County  Fire  (Chi)</vt:lpstr>
      <vt:lpstr>Cook Co. Fire 6 Dead $4-5 Billion</vt:lpstr>
      <vt:lpstr>One  Meridian  Plaza  (Phila)</vt:lpstr>
      <vt:lpstr>1 Meridian Plaza 3 Dead $4 Billion</vt:lpstr>
      <vt:lpstr>First Interstate Bank  (LA)</vt:lpstr>
      <vt:lpstr>1st Interstate 1 Dead $2 Billion</vt:lpstr>
      <vt:lpstr>“Everything Is Always My Fault”</vt:lpstr>
      <vt:lpstr>PowerPoint Presentation</vt:lpstr>
      <vt:lpstr>Risk Never Sleeps      </vt:lpstr>
      <vt:lpstr>PowerPoint Presentation</vt:lpstr>
      <vt:lpstr>Risk Always Multiplies</vt:lpstr>
      <vt:lpstr>PowerPoint Presentation</vt:lpstr>
      <vt:lpstr>  17  Gaps  Emergency Plans: How to Fill Them  </vt:lpstr>
      <vt:lpstr>Threats</vt:lpstr>
      <vt:lpstr>Threats</vt:lpstr>
      <vt:lpstr>Threats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10,000: Work</vt:lpstr>
      <vt:lpstr>Heart Attacks At Work</vt:lpstr>
      <vt:lpstr>111,500 Structural Fires at Work:</vt:lpstr>
      <vt:lpstr>Threats</vt:lpstr>
      <vt:lpstr>Threats</vt:lpstr>
      <vt:lpstr>Threats</vt:lpstr>
      <vt:lpstr>Threats</vt:lpstr>
      <vt:lpstr>Denial </vt:lpstr>
      <vt:lpstr>Customers &amp; Contractors</vt:lpstr>
      <vt:lpstr>PowerPoint Presentation</vt:lpstr>
      <vt:lpstr>Command Control  Communications</vt:lpstr>
      <vt:lpstr>Command &amp; Control</vt:lpstr>
      <vt:lpstr>Em Team Size</vt:lpstr>
      <vt:lpstr>PowerPoint Presentation</vt:lpstr>
      <vt:lpstr>Emergency Team</vt:lpstr>
      <vt:lpstr>1:5</vt:lpstr>
      <vt:lpstr>All-Hazards Plan: Shall </vt:lpstr>
      <vt:lpstr>All-Hazards Plan: Shall </vt:lpstr>
      <vt:lpstr>Yikes!</vt:lpstr>
      <vt:lpstr>Yikes!</vt:lpstr>
      <vt:lpstr>PowerPoint Presentation</vt:lpstr>
      <vt:lpstr>Command Control  Communications      </vt:lpstr>
      <vt:lpstr>PowerPoint Presentation</vt:lpstr>
      <vt:lpstr>If You Can’t Communicate, You Can’t Respond</vt:lpstr>
      <vt:lpstr>PowerPoint Presentation</vt:lpstr>
      <vt:lpstr>PowerPoint Presentation</vt:lpstr>
      <vt:lpstr>PowerPoint Presentation</vt:lpstr>
      <vt:lpstr>Emergency Comms: Cells</vt:lpstr>
      <vt:lpstr>Emergency Comms: Cells</vt:lpstr>
      <vt:lpstr>Emergency Comms: Cells</vt:lpstr>
      <vt:lpstr>Emergency Comms: Cells</vt:lpstr>
      <vt:lpstr>Alert: Your People</vt:lpstr>
      <vt:lpstr>Alert: Your People</vt:lpstr>
      <vt:lpstr>Calling For Help: Many Ways</vt:lpstr>
      <vt:lpstr>Calling For Help: Many Ways</vt:lpstr>
      <vt:lpstr>Calling For Help: Many Ways</vt:lpstr>
      <vt:lpstr>PowerPoint Presentation</vt:lpstr>
      <vt:lpstr>PowerPoint Presentation</vt:lpstr>
      <vt:lpstr>Security</vt:lpstr>
      <vt:lpstr>Security</vt:lpstr>
      <vt:lpstr>Your Employees</vt:lpstr>
      <vt:lpstr>Security Officers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Gaps No Headcounts </vt:lpstr>
      <vt:lpstr>Four Fire Fighters who died were caught in roof collapse searching for people who had already escaped (31May13)</vt:lpstr>
      <vt:lpstr>Common Gaps Evacuation Maps</vt:lpstr>
      <vt:lpstr>PowerPoint Presentation</vt:lpstr>
      <vt:lpstr>Evacuation Maps</vt:lpstr>
      <vt:lpstr>PowerPoint Presentation</vt:lpstr>
      <vt:lpstr>PowerPoint Presentation</vt:lpstr>
      <vt:lpstr>Medical Emergency</vt:lpstr>
      <vt:lpstr>PowerPoint Presentation</vt:lpstr>
      <vt:lpstr>Medical Emergency</vt:lpstr>
      <vt:lpstr>PowerPoint Presentation</vt:lpstr>
      <vt:lpstr>Common Gaps Special Needs</vt:lpstr>
      <vt:lpstr>PowerPoint Presentation</vt:lpstr>
      <vt:lpstr>FE Training Illegal</vt:lpstr>
      <vt:lpstr>Employees: Use Fire Extinguishers</vt:lpstr>
      <vt:lpstr>Employees: Use Fire Extinguishers</vt:lpstr>
      <vt:lpstr>Employees: Use Fire Extinguishers</vt:lpstr>
      <vt:lpstr>Employees: Use Fire Extinguishers</vt:lpstr>
      <vt:lpstr>PowerPoint Presentation</vt:lpstr>
      <vt:lpstr>PowerPoint Presentation</vt:lpstr>
      <vt:lpstr>PowerPoint Presentation</vt:lpstr>
      <vt:lpstr>All Emergency Plans</vt:lpstr>
      <vt:lpstr>Plagiarism</vt:lpstr>
      <vt:lpstr>PowerPoint Presentation</vt:lpstr>
      <vt:lpstr>Why We Plan &amp; Train</vt:lpstr>
      <vt:lpstr>Why We Plan &amp; Train</vt:lpstr>
      <vt:lpstr>PowerPoint Presentation</vt:lpstr>
      <vt:lpstr>PowerPoint Presentation</vt:lpstr>
      <vt:lpstr>Training is Everything</vt:lpstr>
      <vt:lpstr>PowerPoint Presentation</vt:lpstr>
      <vt:lpstr>Training is Everything</vt:lpstr>
      <vt:lpstr>Why Train?</vt:lpstr>
      <vt:lpstr>Training Mandatory</vt:lpstr>
      <vt:lpstr> Training</vt:lpstr>
      <vt:lpstr> Training</vt:lpstr>
      <vt:lpstr> Training</vt:lpstr>
      <vt:lpstr> Training</vt:lpstr>
      <vt:lpstr>Training: The Law</vt:lpstr>
      <vt:lpstr>PowerPoint Presentation</vt:lpstr>
      <vt:lpstr>PowerPoint Presentation</vt:lpstr>
      <vt:lpstr>PowerPoint Presentation</vt:lpstr>
      <vt:lpstr>We Don’t Rise to the Occasion… </vt:lpstr>
      <vt:lpstr>PowerPoint Presentation</vt:lpstr>
      <vt:lpstr>We Don’t Rise to the Occasion. We Sink to Our Level of  Our Training</vt:lpstr>
      <vt:lpstr>911 Consulting Training Promise</vt:lpstr>
      <vt:lpstr>911 Consulting Training Promise</vt:lpstr>
      <vt:lpstr>National Research</vt:lpstr>
      <vt:lpstr>National Research</vt:lpstr>
      <vt:lpstr>Training</vt:lpstr>
      <vt:lpstr>Training</vt:lpstr>
      <vt:lpstr>98.5% Confident</vt:lpstr>
      <vt:lpstr>98.5% Confident</vt:lpstr>
      <vt:lpstr>98.5% Confident</vt:lpstr>
      <vt:lpstr>98.5% Confident</vt:lpstr>
      <vt:lpstr>Getting Employees to Training</vt:lpstr>
      <vt:lpstr>Like  Herding  Cats</vt:lpstr>
      <vt:lpstr>PowerPoint Presentation</vt:lpstr>
      <vt:lpstr>PowerPoint Presentation</vt:lpstr>
      <vt:lpstr>PowerPoint Presentation</vt:lpstr>
      <vt:lpstr>PowerPoint Presentation</vt:lpstr>
      <vt:lpstr>Threats </vt:lpstr>
      <vt:lpstr>Threats</vt:lpstr>
      <vt:lpstr>Facts: WPV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Fatal Flaw: Your EAP</vt:lpstr>
      <vt:lpstr>PowerPoint Presentation</vt:lpstr>
      <vt:lpstr>PD + FD Not 1st Responders</vt:lpstr>
      <vt:lpstr>Employees = 1st Responders</vt:lpstr>
      <vt:lpstr>PowerPoint Presentation</vt:lpstr>
      <vt:lpstr>PowerPoint Presentation</vt:lpstr>
      <vt:lpstr>PowerPoint Presentation</vt:lpstr>
      <vt:lpstr>Alert</vt:lpstr>
      <vt:lpstr>Active Shooter: Your Plan</vt:lpstr>
      <vt:lpstr>4  Min Rule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10,000: Work</vt:lpstr>
      <vt:lpstr>“No One Cares”</vt:lpstr>
      <vt:lpstr>Common Gaps “No One Cares”</vt:lpstr>
      <vt:lpstr>PowerPoint Presentation</vt:lpstr>
      <vt:lpstr>You Can’t Survive that OSHA Audit Today</vt:lpstr>
      <vt:lpstr>“Failure to Plan”  “Failure to Train”</vt:lpstr>
      <vt:lpstr>Common Gaps  “We’ve Had No Incidents” “We’re a Family” “We’ve Been Lucky”</vt:lpstr>
      <vt:lpstr>PowerPoint Presentation</vt:lpstr>
      <vt:lpstr>PowerPoint Presentation</vt:lpstr>
      <vt:lpstr>PowerPoint Presentation</vt:lpstr>
      <vt:lpstr>PowerPoint Presentation</vt:lpstr>
      <vt:lpstr>All-Hazards Plan: Shall </vt:lpstr>
      <vt:lpstr>PowerPoint Presentation</vt:lpstr>
      <vt:lpstr>PowerPoint Presentation</vt:lpstr>
      <vt:lpstr>Police, Fire,  EMTs  are not  the first responders </vt:lpstr>
      <vt:lpstr>Employees =  1st Responders</vt:lpstr>
      <vt:lpstr>PowerPoint Presentation</vt:lpstr>
      <vt:lpstr>5. Ignore Critical Personnel</vt:lpstr>
      <vt:lpstr>Four Fire Fighters who died were caught in roof collapse searching for people who had already escaped (31May13)</vt:lpstr>
      <vt:lpstr>7.  Training</vt:lpstr>
      <vt:lpstr>PowerPoint Presentation</vt:lpstr>
      <vt:lpstr>PowerPoint Presentation</vt:lpstr>
      <vt:lpstr>Emergency Team</vt:lpstr>
      <vt:lpstr>PowerPoint Presentation</vt:lpstr>
      <vt:lpstr>PowerPoint Presentation</vt:lpstr>
      <vt:lpstr>PowerPoint Presentation</vt:lpstr>
      <vt:lpstr>PowerPoint Presentation</vt:lpstr>
      <vt:lpstr>13. Security Not  Integrated</vt:lpstr>
      <vt:lpstr>PowerPoint Presentation</vt:lpstr>
      <vt:lpstr>PowerPoint Presentation</vt:lpstr>
      <vt:lpstr>PowerPoint Presentation</vt:lpstr>
      <vt:lpstr>PowerPoint Presentation</vt:lpstr>
      <vt:lpstr>You Can’t Survive that OSHA Audit Today</vt:lpstr>
      <vt:lpstr>PowerPoint Presentation</vt:lpstr>
      <vt:lpstr>PowerPoint Presentation</vt:lpstr>
      <vt:lpstr>PowerPoint Presentation</vt:lpstr>
      <vt:lpstr>PowerPoint Presentation</vt:lpstr>
      <vt:lpstr>ROI?</vt:lpstr>
      <vt:lpstr>PowerPoint Presentation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ROI</vt:lpstr>
      <vt:lpstr>We Don’t Have Silos!</vt:lpstr>
      <vt:lpstr>We Don’t Have Silos!</vt:lpstr>
      <vt:lpstr>ROI</vt:lpstr>
      <vt:lpstr>ROI</vt:lpstr>
      <vt:lpstr>ROI</vt:lpstr>
      <vt:lpstr>ROI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Silos  Kill</vt:lpstr>
      <vt:lpstr>Denial</vt:lpstr>
      <vt:lpstr>HDWSI</vt:lpstr>
      <vt:lpstr>HDWSI</vt:lpstr>
      <vt:lpstr>Protecting Your:</vt:lpstr>
      <vt:lpstr>PowerPoint Presentation</vt:lpstr>
      <vt:lpstr>Scariest Word</vt:lpstr>
      <vt:lpstr>NOT: “Cost” or “Price” or “Budget” or “Headcount”</vt:lpstr>
      <vt:lpstr>Change!</vt:lpstr>
      <vt:lpstr>Change Occurs Because of</vt:lpstr>
      <vt:lpstr> Blunt Force Trauma from the Outside</vt:lpstr>
      <vt:lpstr>…Never by Inspired Leadership from the Inside</vt:lpstr>
      <vt:lpstr>PowerPoint Presentation</vt:lpstr>
      <vt:lpstr> Cultural  Earthquake</vt:lpstr>
      <vt:lpstr>HDWSI</vt:lpstr>
      <vt:lpstr>PowerPoint Presentation</vt:lpstr>
      <vt:lpstr>“Jaws”: Cultural Earthquake</vt:lpstr>
      <vt:lpstr>“Jaws”: Cultural Earthquake</vt:lpstr>
      <vt:lpstr>“Jaws”: Cultural Earthquake</vt:lpstr>
      <vt:lpstr>“Jaws”: Cultural Earthquake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We Start?</vt:lpstr>
      <vt:lpstr>Biggest  Obstacle: </vt:lpstr>
      <vt:lpstr>PowerPoint Presentation</vt:lpstr>
      <vt:lpstr>Here’s Where  You Start</vt:lpstr>
      <vt:lpstr>Here’s Where You Start</vt:lpstr>
      <vt:lpstr>Your Role</vt:lpstr>
      <vt:lpstr>Your Role</vt:lpstr>
      <vt:lpstr>Your Role</vt:lpstr>
      <vt:lpstr>Your Role</vt:lpstr>
      <vt:lpstr>Your Role</vt:lpstr>
      <vt:lpstr>Your Role</vt:lpstr>
      <vt:lpstr>Your Role</vt:lpstr>
      <vt:lpstr>What Do You Need to Believe?</vt:lpstr>
      <vt:lpstr>What Do You Need to Believe?</vt:lpstr>
      <vt:lpstr>What Do You Need to Believe?</vt:lpstr>
      <vt:lpstr>What Do You Need to Believe?</vt:lpstr>
      <vt:lpstr>What Do You Need to Believe?</vt:lpstr>
      <vt:lpstr>What Do You Need to Believe?</vt:lpstr>
      <vt:lpstr>What Do You Need to Believe?</vt:lpstr>
      <vt:lpstr>What Do You Need to Believe?</vt:lpstr>
      <vt:lpstr>What Do You Need to Believe?</vt:lpstr>
      <vt:lpstr>What Do You Need to Believe?</vt:lpstr>
      <vt:lpstr>ROI</vt:lpstr>
      <vt:lpstr>Action Plan</vt:lpstr>
      <vt:lpstr>Action Plan</vt:lpstr>
      <vt:lpstr>Action Plan</vt:lpstr>
      <vt:lpstr>Action Plan</vt:lpstr>
      <vt:lpstr>Outside/Independent Assessment</vt:lpstr>
      <vt:lpstr>Outside/Independent Assessment</vt:lpstr>
      <vt:lpstr>Outside/Independent Assessment</vt:lpstr>
      <vt:lpstr>PowerPoint Presentation</vt:lpstr>
      <vt:lpstr>Help for You Right Now</vt:lpstr>
      <vt:lpstr>Copy: This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17  Gaps  Emergency Plans: How to Fill Them  </vt:lpstr>
    </vt:vector>
  </TitlesOfParts>
  <Company>911 Consulting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NYSAIS &amp; CAIS</dc:title>
  <dc:creator>Bo Mitchell</dc:creator>
  <cp:lastModifiedBy>Bo Mitchell</cp:lastModifiedBy>
  <cp:revision>539</cp:revision>
  <dcterms:created xsi:type="dcterms:W3CDTF">2008-05-07T12:52:13Z</dcterms:created>
  <dcterms:modified xsi:type="dcterms:W3CDTF">2018-09-15T21:10:14Z</dcterms:modified>
</cp:coreProperties>
</file>