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BF78"/>
    <a:srgbClr val="7864CB"/>
    <a:srgbClr val="8EEAC3"/>
    <a:srgbClr val="774C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45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2157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341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853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345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742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142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2370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342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1708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9598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3065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E8E50-B15A-4C42-81F1-5910716F8D05}" type="datetimeFigureOut">
              <a:rPr lang="es-ES" smtClean="0"/>
              <a:t>05-03-19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B5B6A-AAF4-1B49-B479-68CB1D662805}" type="slidenum">
              <a:rPr lang="es-ES" smtClean="0"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293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ase V3a_1200x60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383" y="-128527"/>
            <a:ext cx="9144000" cy="4572000"/>
          </a:xfrm>
          <a:prstGeom prst="rect">
            <a:avLst/>
          </a:prstGeom>
        </p:spPr>
      </p:pic>
      <p:pic>
        <p:nvPicPr>
          <p:cNvPr id="5" name="Imagen 4" descr="05mousepad_V2_1200x60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1510"/>
            <a:ext cx="4183529" cy="209176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59765" y="47987"/>
            <a:ext cx="38847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>
                <a:solidFill>
                  <a:srgbClr val="7864CB"/>
                </a:solidFill>
                <a:latin typeface="Eurostile"/>
                <a:cs typeface="Eurostile"/>
              </a:rPr>
              <a:t>PACK LIMITADO</a:t>
            </a:r>
            <a:endParaRPr lang="es-ES" sz="4800" dirty="0">
              <a:solidFill>
                <a:srgbClr val="7864CB"/>
              </a:solidFill>
              <a:latin typeface="Eurostile"/>
              <a:cs typeface="Eurostile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4772033" y="5007393"/>
            <a:ext cx="316700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6000" dirty="0" smtClean="0">
                <a:solidFill>
                  <a:srgbClr val="000000"/>
                </a:solidFill>
                <a:latin typeface="Eurostile"/>
                <a:cs typeface="Eurostile"/>
              </a:rPr>
              <a:t>$12.500</a:t>
            </a:r>
            <a:endParaRPr lang="es-ES" sz="6000" dirty="0">
              <a:solidFill>
                <a:srgbClr val="000000"/>
              </a:solidFill>
              <a:latin typeface="Eurostile"/>
              <a:cs typeface="Eurostile"/>
            </a:endParaRPr>
          </a:p>
        </p:txBody>
      </p:sp>
    </p:spTree>
    <p:extLst>
      <p:ext uri="{BB962C8B-B14F-4D97-AF65-F5344CB8AC3E}">
        <p14:creationId xmlns:p14="http://schemas.microsoft.com/office/powerpoint/2010/main" val="11348890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</Words>
  <Application>Microsoft Macintosh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SCl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SCl SCl</dc:creator>
  <cp:lastModifiedBy>SCl SCl</cp:lastModifiedBy>
  <cp:revision>7</cp:revision>
  <dcterms:created xsi:type="dcterms:W3CDTF">2019-03-05T23:02:20Z</dcterms:created>
  <dcterms:modified xsi:type="dcterms:W3CDTF">2019-03-06T00:12:23Z</dcterms:modified>
</cp:coreProperties>
</file>