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5"/>
  </p:notesMasterIdLst>
  <p:sldIdLst>
    <p:sldId id="263" r:id="rId2"/>
    <p:sldId id="256" r:id="rId3"/>
    <p:sldId id="264" r:id="rId4"/>
  </p:sldIdLst>
  <p:sldSz cx="10058400" cy="7772400"/>
  <p:notesSz cx="6858000" cy="9144000"/>
  <p:defaultTextStyle>
    <a:defPPr>
      <a:defRPr lang="en-US"/>
    </a:defPPr>
    <a:lvl1pPr marL="0" algn="l" defTabSz="914294" rtl="0" eaLnBrk="1" latinLnBrk="0" hangingPunct="1">
      <a:defRPr sz="1799" kern="1200">
        <a:solidFill>
          <a:schemeClr val="tx1"/>
        </a:solidFill>
        <a:latin typeface="+mn-lt"/>
        <a:ea typeface="+mn-ea"/>
        <a:cs typeface="+mn-cs"/>
      </a:defRPr>
    </a:lvl1pPr>
    <a:lvl2pPr marL="457146" algn="l" defTabSz="914294" rtl="0" eaLnBrk="1" latinLnBrk="0" hangingPunct="1">
      <a:defRPr sz="1799" kern="1200">
        <a:solidFill>
          <a:schemeClr val="tx1"/>
        </a:solidFill>
        <a:latin typeface="+mn-lt"/>
        <a:ea typeface="+mn-ea"/>
        <a:cs typeface="+mn-cs"/>
      </a:defRPr>
    </a:lvl2pPr>
    <a:lvl3pPr marL="914294" algn="l" defTabSz="914294" rtl="0" eaLnBrk="1" latinLnBrk="0" hangingPunct="1">
      <a:defRPr sz="1799" kern="1200">
        <a:solidFill>
          <a:schemeClr val="tx1"/>
        </a:solidFill>
        <a:latin typeface="+mn-lt"/>
        <a:ea typeface="+mn-ea"/>
        <a:cs typeface="+mn-cs"/>
      </a:defRPr>
    </a:lvl3pPr>
    <a:lvl4pPr marL="1371440" algn="l" defTabSz="914294" rtl="0" eaLnBrk="1" latinLnBrk="0" hangingPunct="1">
      <a:defRPr sz="1799" kern="1200">
        <a:solidFill>
          <a:schemeClr val="tx1"/>
        </a:solidFill>
        <a:latin typeface="+mn-lt"/>
        <a:ea typeface="+mn-ea"/>
        <a:cs typeface="+mn-cs"/>
      </a:defRPr>
    </a:lvl4pPr>
    <a:lvl5pPr marL="1828586" algn="l" defTabSz="914294" rtl="0" eaLnBrk="1" latinLnBrk="0" hangingPunct="1">
      <a:defRPr sz="1799" kern="1200">
        <a:solidFill>
          <a:schemeClr val="tx1"/>
        </a:solidFill>
        <a:latin typeface="+mn-lt"/>
        <a:ea typeface="+mn-ea"/>
        <a:cs typeface="+mn-cs"/>
      </a:defRPr>
    </a:lvl5pPr>
    <a:lvl6pPr marL="2285732" algn="l" defTabSz="914294" rtl="0" eaLnBrk="1" latinLnBrk="0" hangingPunct="1">
      <a:defRPr sz="1799" kern="1200">
        <a:solidFill>
          <a:schemeClr val="tx1"/>
        </a:solidFill>
        <a:latin typeface="+mn-lt"/>
        <a:ea typeface="+mn-ea"/>
        <a:cs typeface="+mn-cs"/>
      </a:defRPr>
    </a:lvl6pPr>
    <a:lvl7pPr marL="2742880" algn="l" defTabSz="914294" rtl="0" eaLnBrk="1" latinLnBrk="0" hangingPunct="1">
      <a:defRPr sz="1799" kern="1200">
        <a:solidFill>
          <a:schemeClr val="tx1"/>
        </a:solidFill>
        <a:latin typeface="+mn-lt"/>
        <a:ea typeface="+mn-ea"/>
        <a:cs typeface="+mn-cs"/>
      </a:defRPr>
    </a:lvl7pPr>
    <a:lvl8pPr marL="3200026" algn="l" defTabSz="914294" rtl="0" eaLnBrk="1" latinLnBrk="0" hangingPunct="1">
      <a:defRPr sz="1799" kern="1200">
        <a:solidFill>
          <a:schemeClr val="tx1"/>
        </a:solidFill>
        <a:latin typeface="+mn-lt"/>
        <a:ea typeface="+mn-ea"/>
        <a:cs typeface="+mn-cs"/>
      </a:defRPr>
    </a:lvl8pPr>
    <a:lvl9pPr marL="3657172" algn="l" defTabSz="914294"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userDrawn="1">
          <p15:clr>
            <a:srgbClr val="A4A3A4"/>
          </p15:clr>
        </p15:guide>
        <p15:guide id="2" pos="31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E9ED"/>
    <a:srgbClr val="91B7B2"/>
    <a:srgbClr val="709A9E"/>
    <a:srgbClr val="AA9789"/>
    <a:srgbClr val="4B66A8"/>
    <a:srgbClr val="2D7EA1"/>
    <a:srgbClr val="E1C387"/>
    <a:srgbClr val="7B584D"/>
    <a:srgbClr val="735349"/>
    <a:srgbClr val="5A40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21"/>
    <p:restoredTop sz="96425"/>
  </p:normalViewPr>
  <p:slideViewPr>
    <p:cSldViewPr snapToGrid="0" snapToObjects="1" showGuides="1">
      <p:cViewPr>
        <p:scale>
          <a:sx n="170" d="100"/>
          <a:sy n="170" d="100"/>
        </p:scale>
        <p:origin x="800" y="232"/>
      </p:cViewPr>
      <p:guideLst>
        <p:guide orient="horz" pos="2448"/>
        <p:guide pos="31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notesMaster" Target="notesMasters/notesMaster1.xml"/><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C902FE-1392-FB49-A3D4-DCCC581E16CD}" type="datetimeFigureOut">
              <a:rPr lang="en-US" smtClean="0"/>
              <a:t>1/15/21</a:t>
            </a:fld>
            <a:endParaRPr lang="en-US" dirty="0"/>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DC9059-AED8-4B4D-86C2-B3F28688BA41}" type="slidenum">
              <a:rPr lang="en-US" smtClean="0"/>
              <a:t>‹#›</a:t>
            </a:fld>
            <a:endParaRPr lang="en-US" dirty="0"/>
          </a:p>
        </p:txBody>
      </p:sp>
    </p:spTree>
    <p:extLst>
      <p:ext uri="{BB962C8B-B14F-4D97-AF65-F5344CB8AC3E}">
        <p14:creationId xmlns:p14="http://schemas.microsoft.com/office/powerpoint/2010/main" val="147958597"/>
      </p:ext>
    </p:extLst>
  </p:cSld>
  <p:clrMap bg1="lt1" tx1="dk1" bg2="lt2" tx2="dk2" accent1="accent1" accent2="accent2" accent3="accent3" accent4="accent4" accent5="accent5" accent6="accent6" hlink="hlink" folHlink="folHlink"/>
  <p:notesStyle>
    <a:lvl1pPr marL="0" algn="l" defTabSz="914294" rtl="0" eaLnBrk="1" latinLnBrk="0" hangingPunct="1">
      <a:defRPr sz="1200" kern="1200">
        <a:solidFill>
          <a:schemeClr val="tx1"/>
        </a:solidFill>
        <a:latin typeface="+mn-lt"/>
        <a:ea typeface="+mn-ea"/>
        <a:cs typeface="+mn-cs"/>
      </a:defRPr>
    </a:lvl1pPr>
    <a:lvl2pPr marL="457146" algn="l" defTabSz="914294" rtl="0" eaLnBrk="1" latinLnBrk="0" hangingPunct="1">
      <a:defRPr sz="1200" kern="1200">
        <a:solidFill>
          <a:schemeClr val="tx1"/>
        </a:solidFill>
        <a:latin typeface="+mn-lt"/>
        <a:ea typeface="+mn-ea"/>
        <a:cs typeface="+mn-cs"/>
      </a:defRPr>
    </a:lvl2pPr>
    <a:lvl3pPr marL="914294" algn="l" defTabSz="914294" rtl="0" eaLnBrk="1" latinLnBrk="0" hangingPunct="1">
      <a:defRPr sz="1200" kern="1200">
        <a:solidFill>
          <a:schemeClr val="tx1"/>
        </a:solidFill>
        <a:latin typeface="+mn-lt"/>
        <a:ea typeface="+mn-ea"/>
        <a:cs typeface="+mn-cs"/>
      </a:defRPr>
    </a:lvl3pPr>
    <a:lvl4pPr marL="1371440" algn="l" defTabSz="914294" rtl="0" eaLnBrk="1" latinLnBrk="0" hangingPunct="1">
      <a:defRPr sz="1200" kern="1200">
        <a:solidFill>
          <a:schemeClr val="tx1"/>
        </a:solidFill>
        <a:latin typeface="+mn-lt"/>
        <a:ea typeface="+mn-ea"/>
        <a:cs typeface="+mn-cs"/>
      </a:defRPr>
    </a:lvl4pPr>
    <a:lvl5pPr marL="1828586" algn="l" defTabSz="914294" rtl="0" eaLnBrk="1" latinLnBrk="0" hangingPunct="1">
      <a:defRPr sz="1200" kern="1200">
        <a:solidFill>
          <a:schemeClr val="tx1"/>
        </a:solidFill>
        <a:latin typeface="+mn-lt"/>
        <a:ea typeface="+mn-ea"/>
        <a:cs typeface="+mn-cs"/>
      </a:defRPr>
    </a:lvl5pPr>
    <a:lvl6pPr marL="2285732" algn="l" defTabSz="914294" rtl="0" eaLnBrk="1" latinLnBrk="0" hangingPunct="1">
      <a:defRPr sz="1200" kern="1200">
        <a:solidFill>
          <a:schemeClr val="tx1"/>
        </a:solidFill>
        <a:latin typeface="+mn-lt"/>
        <a:ea typeface="+mn-ea"/>
        <a:cs typeface="+mn-cs"/>
      </a:defRPr>
    </a:lvl6pPr>
    <a:lvl7pPr marL="2742880" algn="l" defTabSz="914294" rtl="0" eaLnBrk="1" latinLnBrk="0" hangingPunct="1">
      <a:defRPr sz="1200" kern="1200">
        <a:solidFill>
          <a:schemeClr val="tx1"/>
        </a:solidFill>
        <a:latin typeface="+mn-lt"/>
        <a:ea typeface="+mn-ea"/>
        <a:cs typeface="+mn-cs"/>
      </a:defRPr>
    </a:lvl7pPr>
    <a:lvl8pPr marL="3200026" algn="l" defTabSz="914294" rtl="0" eaLnBrk="1" latinLnBrk="0" hangingPunct="1">
      <a:defRPr sz="1200" kern="1200">
        <a:solidFill>
          <a:schemeClr val="tx1"/>
        </a:solidFill>
        <a:latin typeface="+mn-lt"/>
        <a:ea typeface="+mn-ea"/>
        <a:cs typeface="+mn-cs"/>
      </a:defRPr>
    </a:lvl8pPr>
    <a:lvl9pPr marL="3657172" algn="l" defTabSz="91429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DC9059-AED8-4B4D-86C2-B3F28688BA41}" type="slidenum">
              <a:rPr lang="en-US" smtClean="0"/>
              <a:t>1</a:t>
            </a:fld>
            <a:endParaRPr lang="en-US" dirty="0"/>
          </a:p>
        </p:txBody>
      </p:sp>
    </p:spTree>
    <p:extLst>
      <p:ext uri="{BB962C8B-B14F-4D97-AF65-F5344CB8AC3E}">
        <p14:creationId xmlns:p14="http://schemas.microsoft.com/office/powerpoint/2010/main" val="931156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DC9059-AED8-4B4D-86C2-B3F28688BA41}" type="slidenum">
              <a:rPr lang="en-US" smtClean="0"/>
              <a:t>2</a:t>
            </a:fld>
            <a:endParaRPr lang="en-US" dirty="0"/>
          </a:p>
        </p:txBody>
      </p:sp>
    </p:spTree>
    <p:extLst>
      <p:ext uri="{BB962C8B-B14F-4D97-AF65-F5344CB8AC3E}">
        <p14:creationId xmlns:p14="http://schemas.microsoft.com/office/powerpoint/2010/main" val="1762051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1272011"/>
            <a:ext cx="8549640" cy="2705947"/>
          </a:xfrm>
        </p:spPr>
        <p:txBody>
          <a:bodyPr anchor="b"/>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257300" y="4082310"/>
            <a:ext cx="7543800" cy="1876530"/>
          </a:xfrm>
        </p:spPr>
        <p:txBody>
          <a:bodyPr/>
          <a:lstStyle>
            <a:lvl1pPr marL="0" indent="0" algn="ctr">
              <a:buNone/>
              <a:defRPr sz="2640"/>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A1A0F3-B696-7B4D-88D8-F6C7D1D684DD}" type="datetimeFigureOut">
              <a:rPr lang="en-US" smtClean="0"/>
              <a:t>1/15/21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4ABFFB-02CA-B141-9112-7E2B851AE4AD}" type="slidenum">
              <a:rPr lang="en-US" smtClean="0"/>
              <a:t>‹#›</a:t>
            </a:fld>
            <a:endParaRPr lang="en-US" dirty="0"/>
          </a:p>
        </p:txBody>
      </p:sp>
    </p:spTree>
    <p:extLst>
      <p:ext uri="{BB962C8B-B14F-4D97-AF65-F5344CB8AC3E}">
        <p14:creationId xmlns:p14="http://schemas.microsoft.com/office/powerpoint/2010/main" val="1618206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A1A0F3-B696-7B4D-88D8-F6C7D1D684DD}" type="datetimeFigureOut">
              <a:rPr lang="en-US" smtClean="0"/>
              <a:t>1/15/21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4ABFFB-02CA-B141-9112-7E2B851AE4AD}" type="slidenum">
              <a:rPr lang="en-US" smtClean="0"/>
              <a:t>‹#›</a:t>
            </a:fld>
            <a:endParaRPr lang="en-US" dirty="0"/>
          </a:p>
        </p:txBody>
      </p:sp>
    </p:spTree>
    <p:extLst>
      <p:ext uri="{BB962C8B-B14F-4D97-AF65-F5344CB8AC3E}">
        <p14:creationId xmlns:p14="http://schemas.microsoft.com/office/powerpoint/2010/main" val="1467992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6277" y="1937705"/>
            <a:ext cx="8675370" cy="3233102"/>
          </a:xfrm>
        </p:spPr>
        <p:txBody>
          <a:bodyPr anchor="b"/>
          <a:lstStyle>
            <a:lvl1pPr>
              <a:defRPr sz="6600"/>
            </a:lvl1pPr>
          </a:lstStyle>
          <a:p>
            <a:r>
              <a:rPr lang="en-US"/>
              <a:t>Click to edit Master title style</a:t>
            </a:r>
            <a:endParaRPr lang="en-US" dirty="0"/>
          </a:p>
        </p:txBody>
      </p:sp>
      <p:sp>
        <p:nvSpPr>
          <p:cNvPr id="3" name="Text Placeholder 2"/>
          <p:cNvSpPr>
            <a:spLocks noGrp="1"/>
          </p:cNvSpPr>
          <p:nvPr>
            <p:ph type="body" idx="1"/>
          </p:nvPr>
        </p:nvSpPr>
        <p:spPr>
          <a:xfrm>
            <a:off x="686277" y="5201393"/>
            <a:ext cx="8675370" cy="1700212"/>
          </a:xfrm>
        </p:spPr>
        <p:txBody>
          <a:bodyPr/>
          <a:lstStyle>
            <a:lvl1pPr marL="0" indent="0">
              <a:buNone/>
              <a:defRPr sz="2640">
                <a:solidFill>
                  <a:schemeClr val="tx1"/>
                </a:solidFill>
              </a:defRPr>
            </a:lvl1pPr>
            <a:lvl2pPr marL="502920" indent="0">
              <a:buNone/>
              <a:defRPr sz="2200">
                <a:solidFill>
                  <a:schemeClr val="tx1">
                    <a:tint val="75000"/>
                  </a:schemeClr>
                </a:solidFill>
              </a:defRPr>
            </a:lvl2pPr>
            <a:lvl3pPr marL="1005840" indent="0">
              <a:buNone/>
              <a:defRPr sz="1980">
                <a:solidFill>
                  <a:schemeClr val="tx1">
                    <a:tint val="75000"/>
                  </a:schemeClr>
                </a:solidFill>
              </a:defRPr>
            </a:lvl3pPr>
            <a:lvl4pPr marL="1508760" indent="0">
              <a:buNone/>
              <a:defRPr sz="1760">
                <a:solidFill>
                  <a:schemeClr val="tx1">
                    <a:tint val="75000"/>
                  </a:schemeClr>
                </a:solidFill>
              </a:defRPr>
            </a:lvl4pPr>
            <a:lvl5pPr marL="2011680" indent="0">
              <a:buNone/>
              <a:defRPr sz="1760">
                <a:solidFill>
                  <a:schemeClr val="tx1">
                    <a:tint val="75000"/>
                  </a:schemeClr>
                </a:solidFill>
              </a:defRPr>
            </a:lvl5pPr>
            <a:lvl6pPr marL="2514600" indent="0">
              <a:buNone/>
              <a:defRPr sz="1760">
                <a:solidFill>
                  <a:schemeClr val="tx1">
                    <a:tint val="75000"/>
                  </a:schemeClr>
                </a:solidFill>
              </a:defRPr>
            </a:lvl6pPr>
            <a:lvl7pPr marL="3017520" indent="0">
              <a:buNone/>
              <a:defRPr sz="1760">
                <a:solidFill>
                  <a:schemeClr val="tx1">
                    <a:tint val="75000"/>
                  </a:schemeClr>
                </a:solidFill>
              </a:defRPr>
            </a:lvl7pPr>
            <a:lvl8pPr marL="3520440" indent="0">
              <a:buNone/>
              <a:defRPr sz="1760">
                <a:solidFill>
                  <a:schemeClr val="tx1">
                    <a:tint val="75000"/>
                  </a:schemeClr>
                </a:solidFill>
              </a:defRPr>
            </a:lvl8pPr>
            <a:lvl9pPr marL="4023360" indent="0">
              <a:buNone/>
              <a:defRPr sz="1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A1A0F3-B696-7B4D-88D8-F6C7D1D684DD}" type="datetimeFigureOut">
              <a:rPr lang="en-US" smtClean="0"/>
              <a:t>1/15/21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4ABFFB-02CA-B141-9112-7E2B851AE4AD}" type="slidenum">
              <a:rPr lang="en-US" smtClean="0"/>
              <a:t>‹#›</a:t>
            </a:fld>
            <a:endParaRPr lang="en-US" dirty="0"/>
          </a:p>
        </p:txBody>
      </p:sp>
    </p:spTree>
    <p:extLst>
      <p:ext uri="{BB962C8B-B14F-4D97-AF65-F5344CB8AC3E}">
        <p14:creationId xmlns:p14="http://schemas.microsoft.com/office/powerpoint/2010/main" val="102982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9151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206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A1A0F3-B696-7B4D-88D8-F6C7D1D684DD}" type="datetimeFigureOut">
              <a:rPr lang="en-US" smtClean="0"/>
              <a:t>1/15/21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14ABFFB-02CA-B141-9112-7E2B851AE4AD}" type="slidenum">
              <a:rPr lang="en-US" smtClean="0"/>
              <a:t>‹#›</a:t>
            </a:fld>
            <a:endParaRPr lang="en-US" dirty="0"/>
          </a:p>
        </p:txBody>
      </p:sp>
    </p:spTree>
    <p:extLst>
      <p:ext uri="{BB962C8B-B14F-4D97-AF65-F5344CB8AC3E}">
        <p14:creationId xmlns:p14="http://schemas.microsoft.com/office/powerpoint/2010/main" val="2101835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2825" y="413810"/>
            <a:ext cx="8675370" cy="1502305"/>
          </a:xfrm>
        </p:spPr>
        <p:txBody>
          <a:bodyPr/>
          <a:lstStyle/>
          <a:p>
            <a:r>
              <a:rPr lang="en-US"/>
              <a:t>Click to edit Master title style</a:t>
            </a:r>
            <a:endParaRPr lang="en-US" dirty="0"/>
          </a:p>
        </p:txBody>
      </p:sp>
      <p:sp>
        <p:nvSpPr>
          <p:cNvPr id="3" name="Text Placeholder 2"/>
          <p:cNvSpPr>
            <a:spLocks noGrp="1"/>
          </p:cNvSpPr>
          <p:nvPr>
            <p:ph type="body" idx="1"/>
          </p:nvPr>
        </p:nvSpPr>
        <p:spPr>
          <a:xfrm>
            <a:off x="692826" y="1905318"/>
            <a:ext cx="4255174"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4" name="Content Placeholder 3"/>
          <p:cNvSpPr>
            <a:spLocks noGrp="1"/>
          </p:cNvSpPr>
          <p:nvPr>
            <p:ph sz="half" idx="2"/>
          </p:nvPr>
        </p:nvSpPr>
        <p:spPr>
          <a:xfrm>
            <a:off x="692826" y="2839085"/>
            <a:ext cx="4255174"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2066" y="1905318"/>
            <a:ext cx="4276130"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6" name="Content Placeholder 5"/>
          <p:cNvSpPr>
            <a:spLocks noGrp="1"/>
          </p:cNvSpPr>
          <p:nvPr>
            <p:ph sz="quarter" idx="4"/>
          </p:nvPr>
        </p:nvSpPr>
        <p:spPr>
          <a:xfrm>
            <a:off x="5092066" y="2839085"/>
            <a:ext cx="4276130"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A1A0F3-B696-7B4D-88D8-F6C7D1D684DD}" type="datetimeFigureOut">
              <a:rPr lang="en-US" smtClean="0"/>
              <a:t>1/15/21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14ABFFB-02CA-B141-9112-7E2B851AE4AD}" type="slidenum">
              <a:rPr lang="en-US" smtClean="0"/>
              <a:t>‹#›</a:t>
            </a:fld>
            <a:endParaRPr lang="en-US" dirty="0"/>
          </a:p>
        </p:txBody>
      </p:sp>
    </p:spTree>
    <p:extLst>
      <p:ext uri="{BB962C8B-B14F-4D97-AF65-F5344CB8AC3E}">
        <p14:creationId xmlns:p14="http://schemas.microsoft.com/office/powerpoint/2010/main" val="1595293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A1A0F3-B696-7B4D-88D8-F6C7D1D684DD}" type="datetimeFigureOut">
              <a:rPr lang="en-US" smtClean="0"/>
              <a:t>1/15/21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14ABFFB-02CA-B141-9112-7E2B851AE4AD}" type="slidenum">
              <a:rPr lang="en-US" smtClean="0"/>
              <a:t>‹#›</a:t>
            </a:fld>
            <a:endParaRPr lang="en-US" dirty="0"/>
          </a:p>
        </p:txBody>
      </p:sp>
    </p:spTree>
    <p:extLst>
      <p:ext uri="{BB962C8B-B14F-4D97-AF65-F5344CB8AC3E}">
        <p14:creationId xmlns:p14="http://schemas.microsoft.com/office/powerpoint/2010/main" val="767782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A1A0F3-B696-7B4D-88D8-F6C7D1D684DD}" type="datetimeFigureOut">
              <a:rPr lang="en-US" smtClean="0"/>
              <a:t>1/15/21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14ABFFB-02CA-B141-9112-7E2B851AE4AD}" type="slidenum">
              <a:rPr lang="en-US" smtClean="0"/>
              <a:t>‹#›</a:t>
            </a:fld>
            <a:endParaRPr lang="en-US" dirty="0"/>
          </a:p>
        </p:txBody>
      </p:sp>
    </p:spTree>
    <p:extLst>
      <p:ext uri="{BB962C8B-B14F-4D97-AF65-F5344CB8AC3E}">
        <p14:creationId xmlns:p14="http://schemas.microsoft.com/office/powerpoint/2010/main" val="2034743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endParaRPr lang="en-US" dirty="0"/>
          </a:p>
        </p:txBody>
      </p:sp>
      <p:sp>
        <p:nvSpPr>
          <p:cNvPr id="3" name="Content Placeholder 2"/>
          <p:cNvSpPr>
            <a:spLocks noGrp="1"/>
          </p:cNvSpPr>
          <p:nvPr>
            <p:ph idx="1"/>
          </p:nvPr>
        </p:nvSpPr>
        <p:spPr>
          <a:xfrm>
            <a:off x="4276130" y="1119083"/>
            <a:ext cx="5092065" cy="5523442"/>
          </a:xfrm>
        </p:spPr>
        <p:txBody>
          <a:bodyPr/>
          <a:lstStyle>
            <a:lvl1pPr>
              <a:defRPr sz="3520"/>
            </a:lvl1pPr>
            <a:lvl2pPr>
              <a:defRPr sz="3080"/>
            </a:lvl2pPr>
            <a:lvl3pPr>
              <a:defRPr sz="264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CAA1A0F3-B696-7B4D-88D8-F6C7D1D684DD}" type="datetimeFigureOut">
              <a:rPr lang="en-US" smtClean="0"/>
              <a:t>1/15/21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14ABFFB-02CA-B141-9112-7E2B851AE4AD}" type="slidenum">
              <a:rPr lang="en-US" smtClean="0"/>
              <a:t>‹#›</a:t>
            </a:fld>
            <a:endParaRPr lang="en-US" dirty="0"/>
          </a:p>
        </p:txBody>
      </p:sp>
    </p:spTree>
    <p:extLst>
      <p:ext uri="{BB962C8B-B14F-4D97-AF65-F5344CB8AC3E}">
        <p14:creationId xmlns:p14="http://schemas.microsoft.com/office/powerpoint/2010/main" val="1397098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76130" y="1119083"/>
            <a:ext cx="5092065" cy="5523442"/>
          </a:xfrm>
        </p:spPr>
        <p:txBody>
          <a:bodyPr anchor="t"/>
          <a:lstStyle>
            <a:lvl1pPr marL="0" indent="0">
              <a:buNone/>
              <a:defRPr sz="3520"/>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r>
              <a:rPr lang="en-US" dirty="0"/>
              <a:t>Drag picture to placeholder or click icon to add</a:t>
            </a:r>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CAA1A0F3-B696-7B4D-88D8-F6C7D1D684DD}" type="datetimeFigureOut">
              <a:rPr lang="en-US" smtClean="0"/>
              <a:t>1/15/21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14ABFFB-02CA-B141-9112-7E2B851AE4AD}" type="slidenum">
              <a:rPr lang="en-US" smtClean="0"/>
              <a:t>‹#›</a:t>
            </a:fld>
            <a:endParaRPr lang="en-US" dirty="0"/>
          </a:p>
        </p:txBody>
      </p:sp>
    </p:spTree>
    <p:extLst>
      <p:ext uri="{BB962C8B-B14F-4D97-AF65-F5344CB8AC3E}">
        <p14:creationId xmlns:p14="http://schemas.microsoft.com/office/powerpoint/2010/main" val="450427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A1A0F3-B696-7B4D-88D8-F6C7D1D684DD}" type="datetimeFigureOut">
              <a:rPr lang="en-US" smtClean="0"/>
              <a:t>1/15/21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4ABFFB-02CA-B141-9112-7E2B851AE4AD}" type="slidenum">
              <a:rPr lang="en-US" smtClean="0"/>
              <a:t>‹#›</a:t>
            </a:fld>
            <a:endParaRPr lang="en-US" dirty="0"/>
          </a:p>
        </p:txBody>
      </p:sp>
    </p:spTree>
    <p:extLst>
      <p:ext uri="{BB962C8B-B14F-4D97-AF65-F5344CB8AC3E}">
        <p14:creationId xmlns:p14="http://schemas.microsoft.com/office/powerpoint/2010/main" val="458346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8043" y="413808"/>
            <a:ext cx="2168843" cy="65867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91515" y="413808"/>
            <a:ext cx="6380798"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A1A0F3-B696-7B4D-88D8-F6C7D1D684DD}" type="datetimeFigureOut">
              <a:rPr lang="en-US" smtClean="0"/>
              <a:t>1/15/21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4ABFFB-02CA-B141-9112-7E2B851AE4AD}" type="slidenum">
              <a:rPr lang="en-US" smtClean="0"/>
              <a:t>‹#›</a:t>
            </a:fld>
            <a:endParaRPr lang="en-US" dirty="0"/>
          </a:p>
        </p:txBody>
      </p:sp>
    </p:spTree>
    <p:extLst>
      <p:ext uri="{BB962C8B-B14F-4D97-AF65-F5344CB8AC3E}">
        <p14:creationId xmlns:p14="http://schemas.microsoft.com/office/powerpoint/2010/main" val="41354854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CAA1A0F3-B696-7B4D-88D8-F6C7D1D684DD}" type="datetimeFigureOut">
              <a:rPr lang="en-US" smtClean="0"/>
              <a:t>1/15/21</a:t>
            </a:fld>
            <a:endParaRPr lang="en-US" dirty="0"/>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E14ABFFB-02CA-B141-9112-7E2B851AE4AD}" type="slidenum">
              <a:rPr lang="en-US" smtClean="0"/>
              <a:t>‹#›</a:t>
            </a:fld>
            <a:endParaRPr lang="en-US" dirty="0"/>
          </a:p>
        </p:txBody>
      </p:sp>
    </p:spTree>
    <p:extLst>
      <p:ext uri="{BB962C8B-B14F-4D97-AF65-F5344CB8AC3E}">
        <p14:creationId xmlns:p14="http://schemas.microsoft.com/office/powerpoint/2010/main" val="178508744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NULL"/><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D3027FB0-1F7A-BC41-A8B8-AB281F66685F}"/>
              </a:ext>
            </a:extLst>
          </p:cNvPr>
          <p:cNvSpPr/>
          <p:nvPr/>
        </p:nvSpPr>
        <p:spPr>
          <a:xfrm>
            <a:off x="5218396" y="-1"/>
            <a:ext cx="4840004" cy="7772400"/>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Graphic 8">
            <a:extLst>
              <a:ext uri="{FF2B5EF4-FFF2-40B4-BE49-F238E27FC236}">
                <a16:creationId xmlns:a16="http://schemas.microsoft.com/office/drawing/2014/main" xmlns="" id="{B4843870-75FF-BF45-88BF-2F544D241A7E}"/>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35062" t="18978" b="18142"/>
          <a:stretch/>
        </p:blipFill>
        <p:spPr>
          <a:xfrm>
            <a:off x="5218395" y="-1"/>
            <a:ext cx="4840004" cy="7772401"/>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1912737602"/>
              </p:ext>
            </p:extLst>
          </p:nvPr>
        </p:nvGraphicFramePr>
        <p:xfrm>
          <a:off x="148853" y="6399642"/>
          <a:ext cx="4689713" cy="1257300"/>
        </p:xfrm>
        <a:graphic>
          <a:graphicData uri="http://schemas.openxmlformats.org/drawingml/2006/table">
            <a:tbl>
              <a:tblPr firstRow="1" bandRow="1">
                <a:tableStyleId>{5C22544A-7EE6-4342-B048-85BDC9FD1C3A}</a:tableStyleId>
              </a:tblPr>
              <a:tblGrid>
                <a:gridCol w="2180008">
                  <a:extLst>
                    <a:ext uri="{9D8B030D-6E8A-4147-A177-3AD203B41FA5}">
                      <a16:colId xmlns="" xmlns:a16="http://schemas.microsoft.com/office/drawing/2014/main" val="20000"/>
                    </a:ext>
                  </a:extLst>
                </a:gridCol>
                <a:gridCol w="2509705">
                  <a:extLst>
                    <a:ext uri="{9D8B030D-6E8A-4147-A177-3AD203B41FA5}">
                      <a16:colId xmlns="" xmlns:a16="http://schemas.microsoft.com/office/drawing/2014/main" val="20001"/>
                    </a:ext>
                  </a:extLst>
                </a:gridCol>
              </a:tblGrid>
              <a:tr h="1223085">
                <a:tc>
                  <a:txBody>
                    <a:bodyPr/>
                    <a:lstStyle/>
                    <a:p>
                      <a:r>
                        <a:rPr lang="en-US" sz="850" b="1" dirty="0">
                          <a:solidFill>
                            <a:schemeClr val="tx1"/>
                          </a:solidFill>
                          <a:latin typeface="Glacial Indifference" charset="0"/>
                          <a:ea typeface="Glacial Indifference" charset="0"/>
                          <a:cs typeface="Glacial Indifference" charset="0"/>
                        </a:rPr>
                        <a:t>Pastor </a:t>
                      </a:r>
                      <a:r>
                        <a:rPr lang="en-US" sz="850" b="0" dirty="0">
                          <a:solidFill>
                            <a:schemeClr val="tx1"/>
                          </a:solidFill>
                          <a:latin typeface="Glacial Indifference" charset="0"/>
                          <a:ea typeface="Glacial Indifference" charset="0"/>
                          <a:cs typeface="Glacial Indifference" charset="0"/>
                        </a:rPr>
                        <a:t>Rhett Austin</a:t>
                      </a:r>
                    </a:p>
                    <a:p>
                      <a:r>
                        <a:rPr lang="en-US" sz="850" b="0" dirty="0">
                          <a:solidFill>
                            <a:schemeClr val="tx1"/>
                          </a:solidFill>
                          <a:latin typeface="Glacial Indifference" charset="0"/>
                          <a:ea typeface="Glacial Indifference" charset="0"/>
                          <a:cs typeface="Glacial Indifference" charset="0"/>
                        </a:rPr>
                        <a:t>630-231-8230 office | 630-743-8867</a:t>
                      </a:r>
                      <a:r>
                        <a:rPr lang="en-US" sz="850" b="0" baseline="0" dirty="0">
                          <a:solidFill>
                            <a:schemeClr val="tx1"/>
                          </a:solidFill>
                          <a:latin typeface="Glacial Indifference" charset="0"/>
                          <a:ea typeface="Glacial Indifference" charset="0"/>
                          <a:cs typeface="Glacial Indifference" charset="0"/>
                        </a:rPr>
                        <a:t> cell </a:t>
                      </a:r>
                      <a:r>
                        <a:rPr lang="en-US" sz="850" b="0" dirty="0">
                          <a:solidFill>
                            <a:schemeClr val="tx1"/>
                          </a:solidFill>
                          <a:latin typeface="Glacial Indifference" charset="0"/>
                          <a:ea typeface="Glacial Indifference" charset="0"/>
                          <a:cs typeface="Glacial Indifference" charset="0"/>
                        </a:rPr>
                        <a:t>rhett.austin@faithchurchwc.org</a:t>
                      </a:r>
                      <a:endParaRPr lang="en-US" sz="850" b="1" dirty="0">
                        <a:solidFill>
                          <a:schemeClr val="tx1"/>
                        </a:solidFill>
                        <a:latin typeface="Glacial Indifference" charset="0"/>
                        <a:ea typeface="Glacial Indifference" charset="0"/>
                        <a:cs typeface="Glacial Indifference" charset="0"/>
                      </a:endParaRPr>
                    </a:p>
                    <a:p>
                      <a:pPr marL="0" marR="0" indent="0" algn="l" defTabSz="1005840" rtl="0" eaLnBrk="1" fontAlgn="auto" latinLnBrk="0" hangingPunct="1">
                        <a:lnSpc>
                          <a:spcPct val="100000"/>
                        </a:lnSpc>
                        <a:spcBef>
                          <a:spcPts val="0"/>
                        </a:spcBef>
                        <a:spcAft>
                          <a:spcPts val="0"/>
                        </a:spcAft>
                        <a:buClrTx/>
                        <a:buSzTx/>
                        <a:buFontTx/>
                        <a:buNone/>
                        <a:tabLst/>
                        <a:defRPr/>
                      </a:pPr>
                      <a:r>
                        <a:rPr lang="en-US" sz="850" b="1" dirty="0">
                          <a:solidFill>
                            <a:schemeClr val="tx1"/>
                          </a:solidFill>
                          <a:latin typeface="Glacial Indifference" charset="0"/>
                          <a:ea typeface="Glacial Indifference" charset="0"/>
                          <a:cs typeface="Glacial Indifference" charset="0"/>
                        </a:rPr>
                        <a:t>Office Administrator </a:t>
                      </a:r>
                      <a:r>
                        <a:rPr lang="en-US" sz="850" b="0" dirty="0">
                          <a:solidFill>
                            <a:schemeClr val="tx1"/>
                          </a:solidFill>
                          <a:latin typeface="Glacial Indifference" charset="0"/>
                          <a:ea typeface="Glacial Indifference" charset="0"/>
                          <a:cs typeface="Glacial Indifference" charset="0"/>
                        </a:rPr>
                        <a:t>Rosa Matos</a:t>
                      </a:r>
                    </a:p>
                    <a:p>
                      <a:pPr marL="0" marR="0" indent="0" algn="l" defTabSz="1005840" rtl="0" eaLnBrk="1" fontAlgn="auto" latinLnBrk="0" hangingPunct="1">
                        <a:lnSpc>
                          <a:spcPct val="100000"/>
                        </a:lnSpc>
                        <a:spcBef>
                          <a:spcPts val="0"/>
                        </a:spcBef>
                        <a:spcAft>
                          <a:spcPts val="0"/>
                        </a:spcAft>
                        <a:buClrTx/>
                        <a:buSzTx/>
                        <a:buFontTx/>
                        <a:buNone/>
                        <a:tabLst/>
                        <a:defRPr/>
                      </a:pPr>
                      <a:r>
                        <a:rPr lang="en-US" sz="850" b="0" dirty="0">
                          <a:solidFill>
                            <a:schemeClr val="tx1"/>
                          </a:solidFill>
                          <a:latin typeface="Glacial Indifference" charset="0"/>
                          <a:ea typeface="Glacial Indifference" charset="0"/>
                          <a:cs typeface="Glacial Indifference" charset="0"/>
                        </a:rPr>
                        <a:t>630-231-8230 office | 630-730-9196 cell</a:t>
                      </a:r>
                    </a:p>
                    <a:p>
                      <a:pPr marL="0" marR="0" indent="0" algn="l" defTabSz="1005840" rtl="0" eaLnBrk="1" fontAlgn="auto" latinLnBrk="0" hangingPunct="1">
                        <a:lnSpc>
                          <a:spcPct val="100000"/>
                        </a:lnSpc>
                        <a:spcBef>
                          <a:spcPts val="0"/>
                        </a:spcBef>
                        <a:spcAft>
                          <a:spcPts val="0"/>
                        </a:spcAft>
                        <a:buClrTx/>
                        <a:buSzTx/>
                        <a:buFontTx/>
                        <a:buNone/>
                        <a:tabLst/>
                        <a:defRPr/>
                      </a:pPr>
                      <a:r>
                        <a:rPr lang="en-US" sz="850" b="0" dirty="0">
                          <a:solidFill>
                            <a:schemeClr val="tx1"/>
                          </a:solidFill>
                          <a:latin typeface="Glacial Indifference" charset="0"/>
                          <a:ea typeface="Glacial Indifference" charset="0"/>
                          <a:cs typeface="Glacial Indifference" charset="0"/>
                        </a:rPr>
                        <a:t>churchoffice@faithchurchwc.org </a:t>
                      </a:r>
                    </a:p>
                    <a:p>
                      <a:pPr marL="0" marR="0" indent="0" algn="l" defTabSz="1005840" rtl="0" eaLnBrk="1" fontAlgn="auto" latinLnBrk="0" hangingPunct="1">
                        <a:lnSpc>
                          <a:spcPct val="100000"/>
                        </a:lnSpc>
                        <a:spcBef>
                          <a:spcPts val="0"/>
                        </a:spcBef>
                        <a:spcAft>
                          <a:spcPts val="0"/>
                        </a:spcAft>
                        <a:buClrTx/>
                        <a:buSzTx/>
                        <a:buFontTx/>
                        <a:buNone/>
                        <a:tabLst/>
                        <a:defRPr/>
                      </a:pPr>
                      <a:r>
                        <a:rPr lang="en-US" sz="850" b="1" dirty="0">
                          <a:solidFill>
                            <a:schemeClr val="tx1"/>
                          </a:solidFill>
                          <a:latin typeface="Glacial Indifference" charset="0"/>
                          <a:ea typeface="Glacial Indifference" charset="0"/>
                          <a:cs typeface="Glacial Indifference" charset="0"/>
                        </a:rPr>
                        <a:t>Youth Director </a:t>
                      </a:r>
                      <a:r>
                        <a:rPr lang="en-US" sz="850" b="0" dirty="0">
                          <a:solidFill>
                            <a:schemeClr val="tx1"/>
                          </a:solidFill>
                          <a:latin typeface="Glacial Indifference" charset="0"/>
                          <a:ea typeface="Glacial Indifference" charset="0"/>
                          <a:cs typeface="Glacial Indifference" charset="0"/>
                        </a:rPr>
                        <a:t>Ryan Lorimer</a:t>
                      </a:r>
                    </a:p>
                    <a:p>
                      <a:r>
                        <a:rPr lang="en-US" sz="850" b="0" dirty="0">
                          <a:solidFill>
                            <a:schemeClr val="tx1"/>
                          </a:solidFill>
                          <a:latin typeface="Glacial Indifference" charset="0"/>
                          <a:ea typeface="Glacial Indifference" charset="0"/>
                          <a:cs typeface="Glacial Indifference" charset="0"/>
                        </a:rPr>
                        <a:t>ryan.lorimer@faithchurchwc.org</a:t>
                      </a:r>
                    </a:p>
                    <a:p>
                      <a:r>
                        <a:rPr lang="en-US" sz="850" b="0" dirty="0">
                          <a:solidFill>
                            <a:schemeClr val="tx1"/>
                          </a:solidFill>
                          <a:latin typeface="Glacial Indifference" charset="0"/>
                          <a:ea typeface="Glacial Indifference" charset="0"/>
                          <a:cs typeface="Glacial Indifference" charset="0"/>
                        </a:rPr>
                        <a:t>630-706-0957 cell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850" b="1" dirty="0">
                          <a:solidFill>
                            <a:schemeClr val="tx1"/>
                          </a:solidFill>
                          <a:latin typeface="Glacial Indifference" charset="0"/>
                          <a:ea typeface="Glacial Indifference" charset="0"/>
                          <a:cs typeface="Glacial Indifference" charset="0"/>
                        </a:rPr>
                        <a:t>Music Director </a:t>
                      </a:r>
                      <a:r>
                        <a:rPr lang="en-US" sz="850" b="0" dirty="0">
                          <a:solidFill>
                            <a:schemeClr val="tx1"/>
                          </a:solidFill>
                          <a:latin typeface="Glacial Indifference" charset="0"/>
                          <a:ea typeface="Glacial Indifference" charset="0"/>
                          <a:cs typeface="Glacial Indifference" charset="0"/>
                        </a:rPr>
                        <a:t>Dave Wright </a:t>
                      </a:r>
                    </a:p>
                    <a:p>
                      <a:r>
                        <a:rPr lang="en-US" sz="850" b="0" dirty="0">
                          <a:solidFill>
                            <a:schemeClr val="tx1"/>
                          </a:solidFill>
                          <a:latin typeface="Glacial Indifference" charset="0"/>
                          <a:ea typeface="Glacial Indifference" charset="0"/>
                          <a:cs typeface="Glacial Indifference" charset="0"/>
                        </a:rPr>
                        <a:t>dwright@wheatonchristian.org</a:t>
                      </a:r>
                    </a:p>
                    <a:p>
                      <a:pPr marL="0" marR="0" indent="0" algn="l" defTabSz="1005840" rtl="0" eaLnBrk="1" fontAlgn="auto" latinLnBrk="0" hangingPunct="1">
                        <a:lnSpc>
                          <a:spcPct val="100000"/>
                        </a:lnSpc>
                        <a:spcBef>
                          <a:spcPts val="0"/>
                        </a:spcBef>
                        <a:spcAft>
                          <a:spcPts val="0"/>
                        </a:spcAft>
                        <a:buClrTx/>
                        <a:buSzTx/>
                        <a:buFontTx/>
                        <a:buNone/>
                        <a:tabLst/>
                        <a:defRPr/>
                      </a:pPr>
                      <a:r>
                        <a:rPr lang="en-US" sz="850" b="1" dirty="0">
                          <a:solidFill>
                            <a:schemeClr val="tx1"/>
                          </a:solidFill>
                          <a:latin typeface="Glacial Indifference" charset="0"/>
                          <a:ea typeface="Glacial Indifference" charset="0"/>
                          <a:cs typeface="Glacial Indifference" charset="0"/>
                        </a:rPr>
                        <a:t>Bookkeeper </a:t>
                      </a:r>
                      <a:r>
                        <a:rPr lang="en-US" sz="850" b="0" dirty="0">
                          <a:solidFill>
                            <a:schemeClr val="tx1"/>
                          </a:solidFill>
                          <a:latin typeface="Glacial Indifference" charset="0"/>
                          <a:ea typeface="Glacial Indifference" charset="0"/>
                          <a:cs typeface="Glacial Indifference" charset="0"/>
                        </a:rPr>
                        <a:t>Beth Wright</a:t>
                      </a:r>
                      <a:r>
                        <a:rPr lang="en-US" sz="850" b="0" baseline="0" dirty="0">
                          <a:solidFill>
                            <a:schemeClr val="tx1"/>
                          </a:solidFill>
                          <a:latin typeface="Glacial Indifference" charset="0"/>
                          <a:ea typeface="Glacial Indifference" charset="0"/>
                          <a:cs typeface="Glacial Indifference" charset="0"/>
                        </a:rPr>
                        <a:t> | </a:t>
                      </a:r>
                      <a:r>
                        <a:rPr lang="en-US" sz="850" b="0" dirty="0">
                          <a:solidFill>
                            <a:schemeClr val="tx1"/>
                          </a:solidFill>
                          <a:latin typeface="Glacial Indifference" charset="0"/>
                          <a:ea typeface="Glacial Indifference" charset="0"/>
                          <a:cs typeface="Glacial Indifference" charset="0"/>
                        </a:rPr>
                        <a:t>dbwright6@gmail.com </a:t>
                      </a:r>
                    </a:p>
                    <a:p>
                      <a:pPr marL="0" marR="0" indent="0" algn="l" defTabSz="1005840" rtl="0" eaLnBrk="1" fontAlgn="auto" latinLnBrk="0" hangingPunct="1">
                        <a:lnSpc>
                          <a:spcPct val="100000"/>
                        </a:lnSpc>
                        <a:spcBef>
                          <a:spcPts val="0"/>
                        </a:spcBef>
                        <a:spcAft>
                          <a:spcPts val="0"/>
                        </a:spcAft>
                        <a:buClrTx/>
                        <a:buSzTx/>
                        <a:buFontTx/>
                        <a:buNone/>
                        <a:tabLst/>
                        <a:defRPr/>
                      </a:pPr>
                      <a:r>
                        <a:rPr lang="en-US" sz="850" b="1" dirty="0">
                          <a:solidFill>
                            <a:schemeClr val="tx1"/>
                          </a:solidFill>
                          <a:latin typeface="Glacial Indifference" charset="0"/>
                          <a:ea typeface="Glacial Indifference" charset="0"/>
                          <a:cs typeface="Glacial Indifference" charset="0"/>
                        </a:rPr>
                        <a:t>Treasurer </a:t>
                      </a:r>
                      <a:r>
                        <a:rPr lang="en-US" sz="850" b="0" dirty="0">
                          <a:solidFill>
                            <a:schemeClr val="tx1"/>
                          </a:solidFill>
                          <a:latin typeface="Glacial Indifference" charset="0"/>
                          <a:ea typeface="Glacial Indifference" charset="0"/>
                          <a:cs typeface="Glacial Indifference" charset="0"/>
                        </a:rPr>
                        <a:t>Dennis Dobbs |</a:t>
                      </a:r>
                      <a:r>
                        <a:rPr lang="en-US" sz="850" b="0" baseline="0" dirty="0">
                          <a:solidFill>
                            <a:schemeClr val="tx1"/>
                          </a:solidFill>
                          <a:latin typeface="Glacial Indifference" charset="0"/>
                          <a:ea typeface="Glacial Indifference" charset="0"/>
                          <a:cs typeface="Glacial Indifference" charset="0"/>
                        </a:rPr>
                        <a:t> </a:t>
                      </a:r>
                      <a:r>
                        <a:rPr lang="en-US" sz="850" b="0" dirty="0">
                          <a:solidFill>
                            <a:schemeClr val="tx1"/>
                          </a:solidFill>
                          <a:latin typeface="Glacial Indifference" charset="0"/>
                          <a:ea typeface="Glacial Indifference" charset="0"/>
                          <a:cs typeface="Glacial Indifference" charset="0"/>
                        </a:rPr>
                        <a:t>630-877-1680 cell</a:t>
                      </a:r>
                      <a:r>
                        <a:rPr lang="en-US" sz="850" b="0" baseline="0" dirty="0">
                          <a:solidFill>
                            <a:schemeClr val="tx1"/>
                          </a:solidFill>
                          <a:latin typeface="Glacial Indifference" charset="0"/>
                          <a:ea typeface="Glacial Indifference" charset="0"/>
                          <a:cs typeface="Glacial Indifference" charset="0"/>
                        </a:rPr>
                        <a:t> </a:t>
                      </a:r>
                      <a:r>
                        <a:rPr lang="en-US" sz="850" b="0" dirty="0">
                          <a:solidFill>
                            <a:schemeClr val="tx1"/>
                          </a:solidFill>
                          <a:latin typeface="Glacial Indifference" charset="0"/>
                          <a:ea typeface="Glacial Indifference" charset="0"/>
                          <a:cs typeface="Glacial Indifference" charset="0"/>
                        </a:rPr>
                        <a:t>treasurer@faithchurchwc.org</a:t>
                      </a:r>
                    </a:p>
                    <a:p>
                      <a:pPr marL="0" marR="0" indent="0" algn="l" defTabSz="1005840" rtl="0" eaLnBrk="1" fontAlgn="auto" latinLnBrk="0" hangingPunct="1">
                        <a:lnSpc>
                          <a:spcPct val="100000"/>
                        </a:lnSpc>
                        <a:spcBef>
                          <a:spcPts val="0"/>
                        </a:spcBef>
                        <a:spcAft>
                          <a:spcPts val="0"/>
                        </a:spcAft>
                        <a:buClrTx/>
                        <a:buSzTx/>
                        <a:buFontTx/>
                        <a:buNone/>
                        <a:tabLst/>
                        <a:defRPr/>
                      </a:pPr>
                      <a:r>
                        <a:rPr lang="en-US" sz="850" b="1" dirty="0">
                          <a:solidFill>
                            <a:schemeClr val="tx1"/>
                          </a:solidFill>
                          <a:latin typeface="Glacial Indifference" charset="0"/>
                          <a:ea typeface="Glacial Indifference" charset="0"/>
                          <a:cs typeface="Glacial Indifference" charset="0"/>
                        </a:rPr>
                        <a:t>Ruling Elder </a:t>
                      </a:r>
                      <a:r>
                        <a:rPr lang="en-US" sz="850" b="0" dirty="0">
                          <a:solidFill>
                            <a:schemeClr val="tx1"/>
                          </a:solidFill>
                          <a:latin typeface="Glacial Indifference" charset="0"/>
                          <a:ea typeface="Glacial Indifference" charset="0"/>
                          <a:cs typeface="Glacial Indifference" charset="0"/>
                        </a:rPr>
                        <a:t>Larry LaBelle</a:t>
                      </a:r>
                      <a:r>
                        <a:rPr lang="en-US" sz="850" b="0" baseline="0" dirty="0">
                          <a:solidFill>
                            <a:schemeClr val="tx1"/>
                          </a:solidFill>
                          <a:latin typeface="Glacial Indifference" charset="0"/>
                          <a:ea typeface="Glacial Indifference" charset="0"/>
                          <a:cs typeface="Glacial Indifference" charset="0"/>
                        </a:rPr>
                        <a:t> </a:t>
                      </a:r>
                    </a:p>
                    <a:p>
                      <a:pPr marL="0" marR="0" indent="0" algn="l" defTabSz="1005840" rtl="0" eaLnBrk="1" fontAlgn="auto" latinLnBrk="0" hangingPunct="1">
                        <a:lnSpc>
                          <a:spcPct val="100000"/>
                        </a:lnSpc>
                        <a:spcBef>
                          <a:spcPts val="0"/>
                        </a:spcBef>
                        <a:spcAft>
                          <a:spcPts val="0"/>
                        </a:spcAft>
                        <a:buClrTx/>
                        <a:buSzTx/>
                        <a:buFontTx/>
                        <a:buNone/>
                        <a:tabLst/>
                        <a:defRPr/>
                      </a:pPr>
                      <a:r>
                        <a:rPr lang="en-US" sz="850" b="0" dirty="0">
                          <a:solidFill>
                            <a:schemeClr val="tx1"/>
                          </a:solidFill>
                          <a:latin typeface="Glacial Indifference" charset="0"/>
                          <a:ea typeface="Glacial Indifference" charset="0"/>
                          <a:cs typeface="Glacial Indifference" charset="0"/>
                        </a:rPr>
                        <a:t>630-650-2235 |</a:t>
                      </a:r>
                      <a:r>
                        <a:rPr lang="en-US" sz="850" b="0" baseline="0" dirty="0">
                          <a:solidFill>
                            <a:schemeClr val="tx1"/>
                          </a:solidFill>
                          <a:latin typeface="Glacial Indifference" charset="0"/>
                          <a:ea typeface="Glacial Indifference" charset="0"/>
                          <a:cs typeface="Glacial Indifference" charset="0"/>
                        </a:rPr>
                        <a:t> </a:t>
                      </a:r>
                      <a:r>
                        <a:rPr lang="en-US" sz="850" b="0" dirty="0">
                          <a:solidFill>
                            <a:schemeClr val="tx1"/>
                          </a:solidFill>
                          <a:latin typeface="Glacial Indifference" charset="0"/>
                          <a:ea typeface="Glacial Indifference" charset="0"/>
                          <a:cs typeface="Glacial Indifference" charset="0"/>
                        </a:rPr>
                        <a:t>elders@faithchurchwc.org</a:t>
                      </a:r>
                    </a:p>
                    <a:p>
                      <a:r>
                        <a:rPr lang="en-US" sz="850" b="1" dirty="0">
                          <a:solidFill>
                            <a:schemeClr val="tx1"/>
                          </a:solidFill>
                          <a:latin typeface="Glacial Indifference" charset="0"/>
                          <a:ea typeface="Glacial Indifference" charset="0"/>
                          <a:cs typeface="Glacial Indifference" charset="0"/>
                        </a:rPr>
                        <a:t>Ruling Elder </a:t>
                      </a:r>
                      <a:r>
                        <a:rPr lang="en-US" sz="850" b="0" dirty="0">
                          <a:solidFill>
                            <a:schemeClr val="tx1"/>
                          </a:solidFill>
                          <a:latin typeface="Glacial Indifference" charset="0"/>
                          <a:ea typeface="Glacial Indifference" charset="0"/>
                          <a:cs typeface="Glacial Indifference" charset="0"/>
                        </a:rPr>
                        <a:t>Tim Wierenga</a:t>
                      </a:r>
                      <a:r>
                        <a:rPr lang="en-US" sz="850" b="0" baseline="0" dirty="0">
                          <a:solidFill>
                            <a:schemeClr val="tx1"/>
                          </a:solidFill>
                          <a:latin typeface="Glacial Indifference" charset="0"/>
                          <a:ea typeface="Glacial Indifference" charset="0"/>
                          <a:cs typeface="Glacial Indifference" charset="0"/>
                        </a:rPr>
                        <a:t> </a:t>
                      </a:r>
                    </a:p>
                    <a:p>
                      <a:pPr marL="0" marR="0" indent="0" algn="l" defTabSz="1005840" rtl="0" eaLnBrk="1" fontAlgn="auto" latinLnBrk="0" hangingPunct="1">
                        <a:lnSpc>
                          <a:spcPct val="100000"/>
                        </a:lnSpc>
                        <a:spcBef>
                          <a:spcPts val="0"/>
                        </a:spcBef>
                        <a:spcAft>
                          <a:spcPts val="0"/>
                        </a:spcAft>
                        <a:buClrTx/>
                        <a:buSzTx/>
                        <a:buFontTx/>
                        <a:buNone/>
                        <a:tabLst/>
                        <a:defRPr/>
                      </a:pPr>
                      <a:r>
                        <a:rPr lang="en-US" sz="850" b="0" dirty="0">
                          <a:solidFill>
                            <a:schemeClr val="tx1"/>
                          </a:solidFill>
                          <a:latin typeface="Glacial Indifference" charset="0"/>
                          <a:ea typeface="Glacial Indifference" charset="0"/>
                          <a:cs typeface="Glacial Indifference" charset="0"/>
                        </a:rPr>
                        <a:t>630-220-5754 </a:t>
                      </a:r>
                      <a:r>
                        <a:rPr lang="en-US" sz="850" b="0" baseline="0" dirty="0">
                          <a:solidFill>
                            <a:schemeClr val="tx1"/>
                          </a:solidFill>
                          <a:latin typeface="Glacial Indifference" charset="0"/>
                          <a:ea typeface="Glacial Indifference" charset="0"/>
                          <a:cs typeface="Glacial Indifference" charset="0"/>
                        </a:rPr>
                        <a:t>| </a:t>
                      </a:r>
                      <a:r>
                        <a:rPr lang="en-US" sz="850" b="0" dirty="0">
                          <a:solidFill>
                            <a:schemeClr val="tx1"/>
                          </a:solidFill>
                          <a:latin typeface="Glacial Indifference" charset="0"/>
                          <a:ea typeface="Glacial Indifference" charset="0"/>
                          <a:cs typeface="Glacial Indifference" charset="0"/>
                        </a:rPr>
                        <a:t>elders@faithchurchwc.org</a:t>
                      </a:r>
                      <a:endParaRPr lang="en-US" sz="850" b="1" dirty="0">
                        <a:solidFill>
                          <a:schemeClr val="tx1"/>
                        </a:solidFill>
                        <a:latin typeface="Glacial Indifference" charset="0"/>
                        <a:ea typeface="Glacial Indifference" charset="0"/>
                        <a:cs typeface="Glacial Indifference"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bl>
          </a:graphicData>
        </a:graphic>
      </p:graphicFrame>
      <p:sp>
        <p:nvSpPr>
          <p:cNvPr id="3" name="TextBox 2"/>
          <p:cNvSpPr txBox="1"/>
          <p:nvPr/>
        </p:nvSpPr>
        <p:spPr>
          <a:xfrm>
            <a:off x="141606" y="222470"/>
            <a:ext cx="4740111" cy="4516621"/>
          </a:xfrm>
          <a:prstGeom prst="rect">
            <a:avLst/>
          </a:prstGeom>
          <a:noFill/>
        </p:spPr>
        <p:txBody>
          <a:bodyPr wrap="square" rtlCol="0">
            <a:spAutoFit/>
          </a:bodyPr>
          <a:lstStyle/>
          <a:p>
            <a:pPr algn="ctr"/>
            <a:r>
              <a:rPr lang="en-US" sz="1200" cap="small" spc="300" dirty="0">
                <a:latin typeface="Glacial Indifference" charset="0"/>
                <a:ea typeface="Glacial Indifference" charset="0"/>
                <a:cs typeface="Glacial Indifference" charset="0"/>
              </a:rPr>
              <a:t>Nursery and </a:t>
            </a:r>
            <a:r>
              <a:rPr lang="en-US" sz="1200" cap="small" spc="300" dirty="0" smtClean="0">
                <a:latin typeface="Glacial Indifference" charset="0"/>
                <a:ea typeface="Glacial Indifference" charset="0"/>
                <a:cs typeface="Glacial Indifference" charset="0"/>
              </a:rPr>
              <a:t>Childcare</a:t>
            </a:r>
          </a:p>
          <a:p>
            <a:pPr algn="ctr"/>
            <a:endParaRPr lang="en-US" sz="500" dirty="0">
              <a:latin typeface="Glacial Indifference" charset="0"/>
              <a:ea typeface="Glacial Indifference" charset="0"/>
              <a:cs typeface="Glacial Indifference" charset="0"/>
            </a:endParaRPr>
          </a:p>
          <a:p>
            <a:r>
              <a:rPr lang="en-US" sz="1050" dirty="0">
                <a:latin typeface="Glacial Indifference" charset="0"/>
                <a:ea typeface="Glacial Indifference" charset="0"/>
                <a:cs typeface="Glacial Indifference" charset="0"/>
              </a:rPr>
              <a:t>Children are always welcome to worship with their parents for the duration of the service at Faith Community Church. Due to COVID-19 safety guidelines, we are not offering distinct nursery and childcare at this time</a:t>
            </a:r>
            <a:r>
              <a:rPr lang="en-US" sz="1050" dirty="0" smtClean="0">
                <a:latin typeface="Glacial Indifference" charset="0"/>
                <a:ea typeface="Glacial Indifference" charset="0"/>
                <a:cs typeface="Glacial Indifference" charset="0"/>
              </a:rPr>
              <a:t>.</a:t>
            </a:r>
          </a:p>
          <a:p>
            <a:endParaRPr lang="en-US" sz="1000" dirty="0">
              <a:latin typeface="Glacial Indifference" charset="0"/>
              <a:ea typeface="Glacial Indifference" charset="0"/>
              <a:cs typeface="Glacial Indifference" charset="0"/>
            </a:endParaRPr>
          </a:p>
          <a:p>
            <a:endParaRPr lang="en-US" sz="300" cap="small" spc="300" dirty="0" smtClean="0">
              <a:latin typeface="Glacial Indifference" charset="0"/>
              <a:ea typeface="Glacial Indifference" charset="0"/>
              <a:cs typeface="Glacial Indifference" charset="0"/>
            </a:endParaRPr>
          </a:p>
          <a:p>
            <a:endParaRPr lang="en-US" sz="300" cap="small" spc="300" dirty="0">
              <a:latin typeface="Glacial Indifference" charset="0"/>
              <a:ea typeface="Glacial Indifference" charset="0"/>
              <a:cs typeface="Glacial Indifference" charset="0"/>
            </a:endParaRPr>
          </a:p>
          <a:p>
            <a:endParaRPr lang="en-US" sz="300" cap="small" spc="300" dirty="0">
              <a:latin typeface="Glacial Indifference" charset="0"/>
              <a:ea typeface="Glacial Indifference" charset="0"/>
              <a:cs typeface="Glacial Indifference" charset="0"/>
            </a:endParaRPr>
          </a:p>
          <a:p>
            <a:pPr algn="ctr"/>
            <a:r>
              <a:rPr lang="en-US" sz="1200" cap="small" spc="300" dirty="0" smtClean="0">
                <a:latin typeface="Glacial Indifference" charset="0"/>
                <a:ea typeface="Glacial Indifference" charset="0"/>
                <a:cs typeface="Glacial Indifference" charset="0"/>
              </a:rPr>
              <a:t>Announcements</a:t>
            </a:r>
          </a:p>
          <a:p>
            <a:pPr algn="ctr"/>
            <a:endParaRPr lang="en-US" sz="500" cap="small" spc="300" dirty="0" smtClean="0">
              <a:latin typeface="Glacial Indifference" charset="0"/>
              <a:ea typeface="Glacial Indifference" charset="0"/>
              <a:cs typeface="Glacial Indifference" charset="0"/>
            </a:endParaRPr>
          </a:p>
          <a:p>
            <a:endParaRPr lang="en-US" sz="500" dirty="0">
              <a:latin typeface="Glacial Indifference" charset="0"/>
              <a:ea typeface="Glacial Indifference" charset="0"/>
              <a:cs typeface="Glacial Indifference" charset="0"/>
            </a:endParaRPr>
          </a:p>
          <a:p>
            <a:r>
              <a:rPr lang="en-US" sz="1050" b="1" cap="small" dirty="0" smtClean="0">
                <a:latin typeface="Glacial Indifference" charset="0"/>
                <a:ea typeface="Glacial Indifference" charset="0"/>
                <a:cs typeface="Glacial Indifference" charset="0"/>
              </a:rPr>
              <a:t>Tuesday Night Women’s Bible Study starting on February 2, 7-8:30pm, Worship Center</a:t>
            </a:r>
          </a:p>
          <a:p>
            <a:r>
              <a:rPr lang="en-US" sz="1050" dirty="0" smtClean="0">
                <a:latin typeface="Glacial Indifference" charset="0"/>
                <a:ea typeface="Glacial Indifference" charset="0"/>
                <a:cs typeface="Glacial Indifference" charset="0"/>
              </a:rPr>
              <a:t>Our women’s Tuesday night Bible study will start meeting on February 2, 7-8:30pm, in the Worship Center. We will be doing a study on the book of Luke written by Hope Blanton and Christine Gordon (PCA ladies). Please contact Amy Paglia by text (630) 309-4820 or email at amers96@gmail.com, if you are interested in participating in this Bible study.</a:t>
            </a:r>
            <a:endParaRPr lang="en-US" sz="1050" b="1" cap="small" dirty="0">
              <a:latin typeface="Glacial Indifference" charset="0"/>
              <a:ea typeface="Glacial Indifference" charset="0"/>
              <a:cs typeface="Glacial Indifference" charset="0"/>
            </a:endParaRPr>
          </a:p>
          <a:p>
            <a:endParaRPr lang="en-US" sz="1050" b="1" cap="small" dirty="0">
              <a:latin typeface="Glacial Indifference" charset="0"/>
              <a:ea typeface="Glacial Indifference" charset="0"/>
              <a:cs typeface="Glacial Indifference" charset="0"/>
            </a:endParaRPr>
          </a:p>
          <a:p>
            <a:r>
              <a:rPr lang="en-US" sz="1050" b="1" cap="small" dirty="0" smtClean="0">
                <a:latin typeface="Glacial Indifference" charset="0"/>
                <a:ea typeface="Glacial Indifference" charset="0"/>
                <a:cs typeface="Glacial Indifference" charset="0"/>
              </a:rPr>
              <a:t>Adult Sunday School: Today, 4pm (Worship Center)</a:t>
            </a:r>
            <a:endParaRPr lang="en-US" sz="1050" dirty="0">
              <a:latin typeface="Glacial Indifference" charset="0"/>
              <a:ea typeface="Glacial Indifference" charset="0"/>
              <a:cs typeface="Glacial Indifference" charset="0"/>
            </a:endParaRPr>
          </a:p>
          <a:p>
            <a:r>
              <a:rPr lang="en-US" sz="1050" dirty="0" smtClean="0">
                <a:latin typeface="Glacial Indifference" charset="0"/>
                <a:ea typeface="Glacial Indifference" charset="0"/>
                <a:cs typeface="Glacial Indifference" charset="0"/>
              </a:rPr>
              <a:t>Our adult Sunday </a:t>
            </a:r>
            <a:r>
              <a:rPr lang="en-US" sz="1050" dirty="0">
                <a:latin typeface="Glacial Indifference" charset="0"/>
                <a:ea typeface="Glacial Indifference" charset="0"/>
                <a:cs typeface="Glacial Indifference" charset="0"/>
              </a:rPr>
              <a:t>school class </a:t>
            </a:r>
            <a:r>
              <a:rPr lang="en-US" sz="1050" dirty="0" smtClean="0">
                <a:latin typeface="Glacial Indifference" charset="0"/>
                <a:ea typeface="Glacial Indifference" charset="0"/>
                <a:cs typeface="Glacial Indifference" charset="0"/>
              </a:rPr>
              <a:t>has been reschedule for today at 4pm in the Worship Center. We will be discussing </a:t>
            </a:r>
            <a:r>
              <a:rPr lang="en-US" sz="1050" dirty="0">
                <a:latin typeface="Glacial Indifference" charset="0"/>
                <a:ea typeface="Glacial Indifference" charset="0"/>
                <a:cs typeface="Glacial Indifference" charset="0"/>
              </a:rPr>
              <a:t>the chapter on </a:t>
            </a:r>
            <a:r>
              <a:rPr lang="en-US" sz="1050" i="1" dirty="0">
                <a:latin typeface="Glacial Indifference" charset="0"/>
                <a:ea typeface="Glacial Indifference" charset="0"/>
                <a:cs typeface="Glacial Indifference" charset="0"/>
              </a:rPr>
              <a:t>Goodness </a:t>
            </a:r>
            <a:r>
              <a:rPr lang="en-US" sz="1050" dirty="0">
                <a:latin typeface="Glacial Indifference" charset="0"/>
                <a:ea typeface="Glacial Indifference" charset="0"/>
                <a:cs typeface="Glacial Indifference" charset="0"/>
              </a:rPr>
              <a:t>in the book </a:t>
            </a:r>
            <a:r>
              <a:rPr lang="en-US" sz="1050" i="1" dirty="0">
                <a:latin typeface="Glacial Indifference" charset="0"/>
                <a:ea typeface="Glacial Indifference" charset="0"/>
                <a:cs typeface="Glacial Indifference" charset="0"/>
              </a:rPr>
              <a:t>Cultivating the Fruit of the Spirit</a:t>
            </a:r>
            <a:r>
              <a:rPr lang="en-US" sz="1050" dirty="0">
                <a:latin typeface="Glacial Indifference" charset="0"/>
                <a:ea typeface="Glacial Indifference" charset="0"/>
                <a:cs typeface="Glacial Indifference" charset="0"/>
              </a:rPr>
              <a:t>. </a:t>
            </a:r>
            <a:endParaRPr lang="en-US" sz="1050" dirty="0" smtClean="0">
              <a:latin typeface="Glacial Indifference" charset="0"/>
              <a:ea typeface="Glacial Indifference" charset="0"/>
              <a:cs typeface="Glacial Indifference" charset="0"/>
            </a:endParaRPr>
          </a:p>
          <a:p>
            <a:r>
              <a:rPr lang="en-US" sz="900" dirty="0">
                <a:latin typeface="Glacial Indifference" charset="0"/>
                <a:ea typeface="Glacial Indifference" charset="0"/>
                <a:cs typeface="Glacial Indifference" charset="0"/>
              </a:rPr>
              <a:t/>
            </a:r>
            <a:br>
              <a:rPr lang="en-US" sz="900" dirty="0">
                <a:latin typeface="Glacial Indifference" charset="0"/>
                <a:ea typeface="Glacial Indifference" charset="0"/>
                <a:cs typeface="Glacial Indifference" charset="0"/>
              </a:rPr>
            </a:br>
            <a:r>
              <a:rPr lang="en-US" sz="1050" b="1" cap="small" dirty="0" smtClean="0">
                <a:latin typeface="Glacial Indifference" charset="0"/>
                <a:ea typeface="Glacial Indifference" charset="0"/>
                <a:cs typeface="Glacial Indifference" charset="0"/>
              </a:rPr>
              <a:t>Mission Trip Informational Meeting: Sunday, January 31 at 4pm</a:t>
            </a:r>
          </a:p>
          <a:p>
            <a:r>
              <a:rPr lang="en-US" sz="1050" dirty="0" smtClean="0">
                <a:latin typeface="Glacial Indifference" charset="0"/>
                <a:ea typeface="Glacial Indifference" charset="0"/>
                <a:cs typeface="Glacial Indifference" charset="0"/>
              </a:rPr>
              <a:t>This </a:t>
            </a:r>
            <a:r>
              <a:rPr lang="en-US" sz="1050" dirty="0">
                <a:latin typeface="Glacial Indifference" charset="0"/>
                <a:ea typeface="Glacial Indifference" charset="0"/>
                <a:cs typeface="Glacial Indifference" charset="0"/>
              </a:rPr>
              <a:t>summer we will be sending a team to join others from our presbytery to Cavaillon, Haiti (July 23-31). On Sunday, January 31, Ted Powers will lead an informational meeting about the trip. We will meet in the Worship Center from 4pm-5pm. Anyone interested in attending the trip or wanting to know more about our partnership with Chicago Friends of Haiti is encouraged to attend.</a:t>
            </a:r>
          </a:p>
        </p:txBody>
      </p:sp>
      <p:cxnSp>
        <p:nvCxnSpPr>
          <p:cNvPr id="5" name="Straight Connector 4"/>
          <p:cNvCxnSpPr/>
          <p:nvPr/>
        </p:nvCxnSpPr>
        <p:spPr>
          <a:xfrm>
            <a:off x="210268" y="6414675"/>
            <a:ext cx="45645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xmlns="" id="{37151C56-0DD2-764F-899D-335EB529FD7A}"/>
              </a:ext>
            </a:extLst>
          </p:cNvPr>
          <p:cNvSpPr/>
          <p:nvPr/>
        </p:nvSpPr>
        <p:spPr>
          <a:xfrm>
            <a:off x="5218392" y="2737509"/>
            <a:ext cx="4840007" cy="2297382"/>
          </a:xfrm>
          <a:prstGeom prst="rect">
            <a:avLst/>
          </a:prstGeom>
          <a:solidFill>
            <a:srgbClr val="F9F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cxnSp>
        <p:nvCxnSpPr>
          <p:cNvPr id="14" name="Straight Connector 13">
            <a:extLst>
              <a:ext uri="{FF2B5EF4-FFF2-40B4-BE49-F238E27FC236}">
                <a16:creationId xmlns:a16="http://schemas.microsoft.com/office/drawing/2014/main" xmlns="" id="{844CED0B-74E4-7C41-879E-A563098A8DA8}"/>
              </a:ext>
            </a:extLst>
          </p:cNvPr>
          <p:cNvCxnSpPr>
            <a:cxnSpLocks/>
          </p:cNvCxnSpPr>
          <p:nvPr/>
        </p:nvCxnSpPr>
        <p:spPr>
          <a:xfrm>
            <a:off x="5486398" y="2900600"/>
            <a:ext cx="4249711" cy="29978"/>
          </a:xfrm>
          <a:prstGeom prst="line">
            <a:avLst/>
          </a:prstGeom>
          <a:ln>
            <a:solidFill>
              <a:srgbClr val="323232"/>
            </a:solidFill>
          </a:ln>
        </p:spPr>
        <p:style>
          <a:lnRef idx="1">
            <a:schemeClr val="dk1"/>
          </a:lnRef>
          <a:fillRef idx="0">
            <a:schemeClr val="dk1"/>
          </a:fillRef>
          <a:effectRef idx="0">
            <a:schemeClr val="dk1"/>
          </a:effectRef>
          <a:fontRef idx="minor">
            <a:schemeClr val="tx1"/>
          </a:fontRef>
        </p:style>
      </p:cxnSp>
      <p:sp>
        <p:nvSpPr>
          <p:cNvPr id="15" name="Rectangle 14">
            <a:extLst>
              <a:ext uri="{FF2B5EF4-FFF2-40B4-BE49-F238E27FC236}">
                <a16:creationId xmlns:a16="http://schemas.microsoft.com/office/drawing/2014/main" xmlns="" id="{0E58B82F-35A7-8047-9396-D710311BD6A0}"/>
              </a:ext>
            </a:extLst>
          </p:cNvPr>
          <p:cNvSpPr/>
          <p:nvPr/>
        </p:nvSpPr>
        <p:spPr>
          <a:xfrm>
            <a:off x="5486398" y="3007372"/>
            <a:ext cx="4249711" cy="1459374"/>
          </a:xfrm>
          <a:prstGeom prst="rect">
            <a:avLst/>
          </a:prstGeom>
        </p:spPr>
        <p:txBody>
          <a:bodyPr wrap="square">
            <a:spAutoFit/>
          </a:bodyPr>
          <a:lstStyle/>
          <a:p>
            <a:pPr algn="ctr">
              <a:spcAft>
                <a:spcPts val="50"/>
              </a:spcAft>
            </a:pPr>
            <a:r>
              <a:rPr lang="en-US" sz="4400" b="1" dirty="0">
                <a:solidFill>
                  <a:srgbClr val="323232"/>
                </a:solidFill>
                <a:latin typeface="Playfair Display Black" pitchFamily="2" charset="77"/>
              </a:rPr>
              <a:t>Called to </a:t>
            </a:r>
          </a:p>
          <a:p>
            <a:pPr algn="ctr">
              <a:spcAft>
                <a:spcPts val="50"/>
              </a:spcAft>
            </a:pPr>
            <a:r>
              <a:rPr lang="en-US" sz="4400" b="1" dirty="0">
                <a:solidFill>
                  <a:srgbClr val="323232"/>
                </a:solidFill>
                <a:latin typeface="Playfair Display Black" pitchFamily="2" charset="77"/>
              </a:rPr>
              <a:t>Community</a:t>
            </a:r>
          </a:p>
        </p:txBody>
      </p:sp>
      <p:sp>
        <p:nvSpPr>
          <p:cNvPr id="17" name="TextBox 16">
            <a:extLst>
              <a:ext uri="{FF2B5EF4-FFF2-40B4-BE49-F238E27FC236}">
                <a16:creationId xmlns:a16="http://schemas.microsoft.com/office/drawing/2014/main" xmlns="" id="{ECFFD1AA-3F16-C144-98A1-99182692513E}"/>
              </a:ext>
            </a:extLst>
          </p:cNvPr>
          <p:cNvSpPr txBox="1"/>
          <p:nvPr/>
        </p:nvSpPr>
        <p:spPr>
          <a:xfrm>
            <a:off x="5486398" y="4466748"/>
            <a:ext cx="4249711" cy="338554"/>
          </a:xfrm>
          <a:prstGeom prst="rect">
            <a:avLst/>
          </a:prstGeom>
          <a:noFill/>
        </p:spPr>
        <p:txBody>
          <a:bodyPr wrap="square" rtlCol="0">
            <a:spAutoFit/>
          </a:bodyPr>
          <a:lstStyle/>
          <a:p>
            <a:pPr algn="ctr"/>
            <a:r>
              <a:rPr lang="en-US" sz="1600" spc="200" dirty="0">
                <a:solidFill>
                  <a:srgbClr val="323232"/>
                </a:solidFill>
                <a:latin typeface="Glacial Indifference" pitchFamily="2" charset="0"/>
                <a:ea typeface="Glacial Indifference" charset="0"/>
                <a:cs typeface="Glacial Indifference" charset="0"/>
              </a:rPr>
              <a:t>Five features of Christian fellowship</a:t>
            </a:r>
            <a:endParaRPr lang="en-US" sz="600" spc="200" dirty="0">
              <a:solidFill>
                <a:srgbClr val="323232"/>
              </a:solidFill>
              <a:latin typeface="Glacial Indifference" pitchFamily="2" charset="0"/>
              <a:ea typeface="Glacial Indifference" charset="0"/>
              <a:cs typeface="Glacial Indifference" charset="0"/>
            </a:endParaRPr>
          </a:p>
        </p:txBody>
      </p:sp>
      <p:sp>
        <p:nvSpPr>
          <p:cNvPr id="24" name="Rectangle 23">
            <a:extLst>
              <a:ext uri="{FF2B5EF4-FFF2-40B4-BE49-F238E27FC236}">
                <a16:creationId xmlns:a16="http://schemas.microsoft.com/office/drawing/2014/main" xmlns="" id="{8757A742-71EE-B244-8A16-9F3E5243F7F5}"/>
              </a:ext>
            </a:extLst>
          </p:cNvPr>
          <p:cNvSpPr/>
          <p:nvPr/>
        </p:nvSpPr>
        <p:spPr>
          <a:xfrm>
            <a:off x="5218396" y="6578682"/>
            <a:ext cx="4630142" cy="830997"/>
          </a:xfrm>
          <a:prstGeom prst="rect">
            <a:avLst/>
          </a:prstGeom>
        </p:spPr>
        <p:txBody>
          <a:bodyPr wrap="square">
            <a:spAutoFit/>
          </a:bodyPr>
          <a:lstStyle/>
          <a:p>
            <a:pPr algn="r"/>
            <a:r>
              <a:rPr lang="en-US" sz="1600" b="1" i="1" dirty="0" smtClean="0">
                <a:solidFill>
                  <a:srgbClr val="F9F2E9"/>
                </a:solidFill>
                <a:latin typeface="Playfair Display" pitchFamily="2" charset="77"/>
              </a:rPr>
              <a:t>God </a:t>
            </a:r>
            <a:r>
              <a:rPr lang="en-US" sz="1600" b="1" i="1" dirty="0">
                <a:solidFill>
                  <a:srgbClr val="F9F2E9"/>
                </a:solidFill>
                <a:latin typeface="Playfair Display" pitchFamily="2" charset="77"/>
              </a:rPr>
              <a:t>is faithful, by whom you were called into the fellowship of his Son, Jesus Christ our Lord</a:t>
            </a:r>
            <a:r>
              <a:rPr lang="en-US" sz="1600" b="1" i="1" dirty="0" smtClean="0">
                <a:solidFill>
                  <a:srgbClr val="F9F2E9"/>
                </a:solidFill>
                <a:latin typeface="Playfair Display" pitchFamily="2" charset="77"/>
              </a:rPr>
              <a:t>.                              </a:t>
            </a:r>
            <a:endParaRPr lang="en-US" sz="1600" b="1" i="1" dirty="0">
              <a:solidFill>
                <a:srgbClr val="F9F2E9"/>
              </a:solidFill>
              <a:latin typeface="Playfair Display" pitchFamily="2" charset="77"/>
            </a:endParaRPr>
          </a:p>
          <a:p>
            <a:r>
              <a:rPr lang="en-US" sz="1600" b="1" i="1" dirty="0">
                <a:solidFill>
                  <a:srgbClr val="F9F2E9"/>
                </a:solidFill>
                <a:latin typeface="Playfair Display" pitchFamily="2" charset="77"/>
              </a:rPr>
              <a:t>                                                                 </a:t>
            </a:r>
            <a:r>
              <a:rPr lang="en-US" sz="1200" b="1" i="1" dirty="0">
                <a:solidFill>
                  <a:srgbClr val="F9F2E9"/>
                </a:solidFill>
                <a:latin typeface="Playfair Display" pitchFamily="2" charset="77"/>
              </a:rPr>
              <a:t>1 Corinthians 1:9</a:t>
            </a:r>
            <a:endParaRPr lang="en-US" sz="1600" b="1" i="1" dirty="0">
              <a:solidFill>
                <a:srgbClr val="F9F2E9"/>
              </a:solidFill>
              <a:latin typeface="Playfair Display" pitchFamily="2" charset="77"/>
            </a:endParaRPr>
          </a:p>
        </p:txBody>
      </p:sp>
      <p:cxnSp>
        <p:nvCxnSpPr>
          <p:cNvPr id="25" name="Straight Connector 24">
            <a:extLst>
              <a:ext uri="{FF2B5EF4-FFF2-40B4-BE49-F238E27FC236}">
                <a16:creationId xmlns:a16="http://schemas.microsoft.com/office/drawing/2014/main" xmlns="" id="{BE893D5D-3A23-A440-9E6D-5B5AD23294FF}"/>
              </a:ext>
            </a:extLst>
          </p:cNvPr>
          <p:cNvCxnSpPr>
            <a:cxnSpLocks/>
          </p:cNvCxnSpPr>
          <p:nvPr/>
        </p:nvCxnSpPr>
        <p:spPr>
          <a:xfrm>
            <a:off x="5486398" y="4879299"/>
            <a:ext cx="4249711" cy="37476"/>
          </a:xfrm>
          <a:prstGeom prst="line">
            <a:avLst/>
          </a:prstGeom>
          <a:ln>
            <a:solidFill>
              <a:srgbClr val="32323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322884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0122" y="347587"/>
            <a:ext cx="4678326" cy="7402026"/>
          </a:xfrm>
          <a:prstGeom prst="rect">
            <a:avLst/>
          </a:prstGeom>
          <a:noFill/>
        </p:spPr>
        <p:txBody>
          <a:bodyPr wrap="square" rtlCol="0">
            <a:spAutoFit/>
          </a:bodyPr>
          <a:lstStyle/>
          <a:p>
            <a:pPr algn="ctr"/>
            <a:r>
              <a:rPr lang="en-US" sz="1600" cap="small" spc="300" dirty="0" smtClean="0">
                <a:latin typeface="Glacial Indifference" charset="0"/>
                <a:ea typeface="Glacial Indifference" charset="0"/>
                <a:cs typeface="Glacial Indifference" charset="0"/>
              </a:rPr>
              <a:t>Faith Community Church</a:t>
            </a:r>
          </a:p>
          <a:p>
            <a:pPr algn="ctr"/>
            <a:r>
              <a:rPr lang="en-US" sz="1200" spc="200" dirty="0" smtClean="0">
                <a:latin typeface="Glacial Indifference" charset="0"/>
                <a:ea typeface="Glacial Indifference" charset="0"/>
                <a:cs typeface="Glacial Indifference" charset="0"/>
              </a:rPr>
              <a:t>Sunday, January 17, 2021</a:t>
            </a:r>
          </a:p>
          <a:p>
            <a:pPr algn="ctr"/>
            <a:endParaRPr lang="en-US" sz="1800" dirty="0" smtClean="0">
              <a:latin typeface="Glacial Indifference" charset="0"/>
              <a:ea typeface="Glacial Indifference" charset="0"/>
              <a:cs typeface="Glacial Indifference" charset="0"/>
            </a:endParaRPr>
          </a:p>
          <a:p>
            <a:pPr algn="ctr"/>
            <a:endParaRPr lang="en-US" sz="800" dirty="0" smtClean="0">
              <a:latin typeface="Glacial Indifference" charset="0"/>
              <a:ea typeface="Glacial Indifference" charset="0"/>
              <a:cs typeface="Glacial Indifference" charset="0"/>
            </a:endParaRPr>
          </a:p>
          <a:p>
            <a:pPr algn="ctr">
              <a:spcAft>
                <a:spcPts val="1200"/>
              </a:spcAft>
            </a:pPr>
            <a:r>
              <a:rPr lang="en-US" sz="1400" cap="small" spc="300" dirty="0" smtClean="0">
                <a:latin typeface="Glacial Indifference" charset="0"/>
                <a:ea typeface="Glacial Indifference" charset="0"/>
                <a:cs typeface="Glacial Indifference" charset="0"/>
              </a:rPr>
              <a:t>Approach</a:t>
            </a:r>
            <a:endParaRPr lang="en-US" sz="500" dirty="0" smtClean="0">
              <a:latin typeface="Glacial Indifference" charset="0"/>
              <a:ea typeface="Glacial Indifference" charset="0"/>
              <a:cs typeface="Glacial Indifference" charset="0"/>
            </a:endParaRPr>
          </a:p>
          <a:p>
            <a:pPr>
              <a:spcAft>
                <a:spcPts val="1200"/>
              </a:spcAft>
            </a:pPr>
            <a:r>
              <a:rPr lang="en-US" sz="1200" dirty="0" smtClean="0">
                <a:latin typeface="Glacial Indifference" charset="0"/>
                <a:ea typeface="Glacial Indifference" charset="0"/>
                <a:cs typeface="Glacial Indifference" charset="0"/>
              </a:rPr>
              <a:t>The Call to Worship	                          Amos 5:4 Hebrews 13:14</a:t>
            </a:r>
          </a:p>
          <a:p>
            <a:pPr>
              <a:spcAft>
                <a:spcPts val="1200"/>
              </a:spcAft>
            </a:pPr>
            <a:r>
              <a:rPr lang="en-US" sz="1200" dirty="0">
                <a:latin typeface="Glacial Indifference" charset="0"/>
                <a:ea typeface="Glacial Indifference" charset="0"/>
                <a:cs typeface="Glacial Indifference" charset="0"/>
              </a:rPr>
              <a:t>The Passing of the Peace of Christ *</a:t>
            </a:r>
            <a:endParaRPr lang="en-US" sz="300" i="1" dirty="0">
              <a:latin typeface="Glacial Indifference" charset="0"/>
              <a:ea typeface="Glacial Indifference" charset="0"/>
              <a:cs typeface="Glacial Indifference" charset="0"/>
            </a:endParaRPr>
          </a:p>
          <a:p>
            <a:pPr>
              <a:spcAft>
                <a:spcPts val="1200"/>
              </a:spcAft>
            </a:pPr>
            <a:r>
              <a:rPr lang="en-US" sz="1200" i="1" dirty="0" smtClean="0">
                <a:latin typeface="Glacial Indifference" charset="0"/>
                <a:ea typeface="Glacial Indifference" charset="0"/>
                <a:cs typeface="Glacial Indifference" charset="0"/>
              </a:rPr>
              <a:t>Come Christians Join to Sing </a:t>
            </a:r>
            <a:r>
              <a:rPr lang="en-US" sz="1200" dirty="0" smtClean="0">
                <a:latin typeface="Glacial Indifference" charset="0"/>
                <a:ea typeface="Glacial Indifference" charset="0"/>
                <a:cs typeface="Glacial Indifference" charset="0"/>
              </a:rPr>
              <a:t>(Hymn #108) </a:t>
            </a:r>
            <a:r>
              <a:rPr lang="en-US" sz="1200" i="1" dirty="0" smtClean="0">
                <a:latin typeface="Glacial Indifference" charset="0"/>
                <a:ea typeface="Glacial Indifference" charset="0"/>
                <a:cs typeface="Glacial Indifference" charset="0"/>
              </a:rPr>
              <a:t>*</a:t>
            </a:r>
          </a:p>
          <a:p>
            <a:pPr>
              <a:spcAft>
                <a:spcPts val="1200"/>
              </a:spcAft>
            </a:pPr>
            <a:r>
              <a:rPr lang="en-US" sz="1200" dirty="0" smtClean="0">
                <a:latin typeface="Glacial Indifference" charset="0"/>
                <a:ea typeface="Glacial Indifference" charset="0"/>
                <a:cs typeface="Glacial Indifference" charset="0"/>
              </a:rPr>
              <a:t>The Confession of Sin and Assurance of Pardon             Larry LaBelle</a:t>
            </a:r>
          </a:p>
          <a:p>
            <a:pPr>
              <a:spcAft>
                <a:spcPts val="1200"/>
              </a:spcAft>
              <a:tabLst>
                <a:tab pos="449263" algn="l"/>
              </a:tabLst>
            </a:pPr>
            <a:r>
              <a:rPr lang="en-US" sz="1200" dirty="0" smtClean="0">
                <a:latin typeface="Glacial Indifference" charset="0"/>
                <a:ea typeface="Glacial Indifference" charset="0"/>
                <a:cs typeface="Glacial Indifference" charset="0"/>
              </a:rPr>
              <a:t>Gloria Patri *</a:t>
            </a:r>
            <a:endParaRPr lang="en-US" sz="1800" i="1" dirty="0" smtClean="0">
              <a:latin typeface="Glacial Indifference" charset="0"/>
              <a:ea typeface="Glacial Indifference" charset="0"/>
              <a:cs typeface="Glacial Indifference" charset="0"/>
            </a:endParaRPr>
          </a:p>
          <a:p>
            <a:pPr algn="ctr">
              <a:spcAft>
                <a:spcPts val="1200"/>
              </a:spcAft>
              <a:tabLst>
                <a:tab pos="449263" algn="l"/>
              </a:tabLst>
            </a:pPr>
            <a:r>
              <a:rPr lang="en-US" sz="1400" cap="small" spc="300" dirty="0" smtClean="0">
                <a:latin typeface="Glacial Indifference" charset="0"/>
                <a:ea typeface="Glacial Indifference" charset="0"/>
                <a:cs typeface="Glacial Indifference" charset="0"/>
              </a:rPr>
              <a:t>Ministry of The Word</a:t>
            </a:r>
            <a:endParaRPr lang="en-US" sz="500" i="1" dirty="0" smtClean="0">
              <a:latin typeface="Glacial Indifference" charset="0"/>
              <a:ea typeface="Glacial Indifference" charset="0"/>
              <a:cs typeface="Glacial Indifference" charset="0"/>
            </a:endParaRPr>
          </a:p>
          <a:p>
            <a:pPr>
              <a:spcAft>
                <a:spcPts val="1200"/>
              </a:spcAft>
              <a:tabLst>
                <a:tab pos="449263" algn="l"/>
              </a:tabLst>
            </a:pPr>
            <a:r>
              <a:rPr lang="en-US" sz="1200" dirty="0" smtClean="0">
                <a:latin typeface="Glacial Indifference" charset="0"/>
                <a:ea typeface="Glacial Indifference" charset="0"/>
                <a:cs typeface="Glacial Indifference" charset="0"/>
              </a:rPr>
              <a:t>The Reading of Scripture: 1 Corinthians 3:16-17; 6:19-20; 12:12-13</a:t>
            </a:r>
            <a:endParaRPr lang="en-US" sz="300" dirty="0" smtClean="0">
              <a:latin typeface="Glacial Indifference" charset="0"/>
              <a:ea typeface="Glacial Indifference" charset="0"/>
              <a:cs typeface="Glacial Indifference" charset="0"/>
            </a:endParaRPr>
          </a:p>
          <a:p>
            <a:pPr>
              <a:spcAft>
                <a:spcPts val="1200"/>
              </a:spcAft>
              <a:tabLst>
                <a:tab pos="449263" algn="l"/>
              </a:tabLst>
            </a:pPr>
            <a:r>
              <a:rPr lang="en-US" sz="1200" dirty="0" smtClean="0">
                <a:latin typeface="Glacial Indifference" charset="0"/>
                <a:ea typeface="Glacial Indifference" charset="0"/>
                <a:cs typeface="Glacial Indifference" charset="0"/>
              </a:rPr>
              <a:t>The Prayer for Illumination</a:t>
            </a:r>
            <a:endParaRPr lang="en-US" sz="300" dirty="0" smtClean="0">
              <a:latin typeface="Glacial Indifference" charset="0"/>
              <a:ea typeface="Glacial Indifference" charset="0"/>
              <a:cs typeface="Glacial Indifference" charset="0"/>
            </a:endParaRPr>
          </a:p>
          <a:p>
            <a:pPr>
              <a:spcAft>
                <a:spcPts val="1200"/>
              </a:spcAft>
              <a:tabLst>
                <a:tab pos="449263" algn="l"/>
              </a:tabLst>
            </a:pPr>
            <a:r>
              <a:rPr lang="en-US" sz="1200" i="1" kern="100" dirty="0" smtClean="0">
                <a:latin typeface="Glacial Indifference" charset="0"/>
                <a:ea typeface="Glacial Indifference" charset="0"/>
                <a:cs typeface="Glacial Indifference" charset="0"/>
              </a:rPr>
              <a:t>Called to Share a Common Spirit                          </a:t>
            </a:r>
            <a:r>
              <a:rPr lang="en-US" sz="1200" kern="100" dirty="0" smtClean="0">
                <a:latin typeface="Glacial Indifference" charset="0"/>
                <a:ea typeface="Glacial Indifference" charset="0"/>
                <a:cs typeface="Glacial Indifference" charset="0"/>
              </a:rPr>
              <a:t>Pastor Rhett Austin</a:t>
            </a:r>
          </a:p>
          <a:p>
            <a:pPr algn="ctr">
              <a:spcAft>
                <a:spcPts val="1200"/>
              </a:spcAft>
              <a:tabLst>
                <a:tab pos="449263" algn="l"/>
              </a:tabLst>
            </a:pPr>
            <a:endParaRPr lang="en-US" sz="500" cap="small" spc="300" dirty="0" smtClean="0">
              <a:latin typeface="Glacial Indifference" charset="0"/>
              <a:ea typeface="Glacial Indifference" charset="0"/>
              <a:cs typeface="Glacial Indifference" charset="0"/>
            </a:endParaRPr>
          </a:p>
          <a:p>
            <a:pPr algn="ctr">
              <a:spcAft>
                <a:spcPts val="1200"/>
              </a:spcAft>
              <a:tabLst>
                <a:tab pos="449263" algn="l"/>
              </a:tabLst>
            </a:pPr>
            <a:r>
              <a:rPr lang="en-US" sz="1400" cap="small" spc="300" dirty="0" smtClean="0">
                <a:latin typeface="Glacial Indifference" charset="0"/>
                <a:ea typeface="Glacial Indifference" charset="0"/>
                <a:cs typeface="Glacial Indifference" charset="0"/>
              </a:rPr>
              <a:t>Response</a:t>
            </a:r>
            <a:endParaRPr lang="en-US" sz="300" dirty="0" smtClean="0">
              <a:latin typeface="Glacial Indifference" charset="0"/>
              <a:ea typeface="Glacial Indifference" charset="0"/>
              <a:cs typeface="Glacial Indifference" charset="0"/>
            </a:endParaRPr>
          </a:p>
          <a:p>
            <a:pPr>
              <a:spcAft>
                <a:spcPts val="1200"/>
              </a:spcAft>
              <a:tabLst>
                <a:tab pos="449263" algn="l"/>
              </a:tabLst>
            </a:pPr>
            <a:r>
              <a:rPr lang="en-US" sz="1200" dirty="0" smtClean="0">
                <a:latin typeface="Glacial Indifference" charset="0"/>
                <a:ea typeface="Glacial Indifference" charset="0"/>
                <a:cs typeface="Glacial Indifference" charset="0"/>
              </a:rPr>
              <a:t>The Prayers of the People                                               Diane Walker</a:t>
            </a:r>
          </a:p>
          <a:p>
            <a:pPr>
              <a:spcAft>
                <a:spcPts val="1200"/>
              </a:spcAft>
              <a:tabLst>
                <a:tab pos="449263" algn="l"/>
              </a:tabLst>
            </a:pPr>
            <a:r>
              <a:rPr lang="en-US" sz="1200" i="1" dirty="0" smtClean="0">
                <a:latin typeface="Glacial Indifference" charset="0"/>
                <a:ea typeface="Glacial Indifference" charset="0"/>
                <a:cs typeface="Glacial Indifference" charset="0"/>
              </a:rPr>
              <a:t>Our Great God *</a:t>
            </a:r>
            <a:endParaRPr lang="en-US" sz="300" i="1" dirty="0" smtClean="0">
              <a:latin typeface="Glacial Indifference" charset="0"/>
              <a:ea typeface="Glacial Indifference" charset="0"/>
              <a:cs typeface="Glacial Indifference" charset="0"/>
            </a:endParaRPr>
          </a:p>
          <a:p>
            <a:pPr>
              <a:spcAft>
                <a:spcPts val="1200"/>
              </a:spcAft>
              <a:tabLst>
                <a:tab pos="449263" algn="l"/>
              </a:tabLst>
            </a:pPr>
            <a:r>
              <a:rPr lang="en-US" sz="1200" dirty="0" smtClean="0">
                <a:latin typeface="Glacial Indifference" charset="0"/>
                <a:ea typeface="Glacial Indifference" charset="0"/>
                <a:cs typeface="Glacial Indifference" charset="0"/>
              </a:rPr>
              <a:t>The Lord’s Prayer *    </a:t>
            </a:r>
            <a:endParaRPr lang="en-US" sz="300" dirty="0" smtClean="0">
              <a:latin typeface="Glacial Indifference" charset="0"/>
              <a:ea typeface="Glacial Indifference" charset="0"/>
              <a:cs typeface="Glacial Indifference" charset="0"/>
            </a:endParaRPr>
          </a:p>
          <a:p>
            <a:pPr>
              <a:spcAft>
                <a:spcPts val="1200"/>
              </a:spcAft>
              <a:tabLst>
                <a:tab pos="449263" algn="l"/>
              </a:tabLst>
            </a:pPr>
            <a:r>
              <a:rPr lang="en-US" sz="1200" dirty="0" smtClean="0">
                <a:latin typeface="Glacial Indifference" charset="0"/>
                <a:ea typeface="Glacial Indifference" charset="0"/>
                <a:cs typeface="Glacial Indifference" charset="0"/>
              </a:rPr>
              <a:t>The Benediction *</a:t>
            </a:r>
            <a:endParaRPr lang="en-US" sz="300" dirty="0" smtClean="0">
              <a:latin typeface="Glacial Indifference" charset="0"/>
              <a:ea typeface="Glacial Indifference" charset="0"/>
              <a:cs typeface="Glacial Indifference" charset="0"/>
            </a:endParaRPr>
          </a:p>
          <a:p>
            <a:pPr>
              <a:spcAft>
                <a:spcPts val="1200"/>
              </a:spcAft>
              <a:tabLst>
                <a:tab pos="449263" algn="l"/>
              </a:tabLst>
            </a:pPr>
            <a:r>
              <a:rPr lang="en-US" sz="1200" dirty="0" smtClean="0">
                <a:latin typeface="Glacial Indifference" charset="0"/>
                <a:ea typeface="Glacial Indifference" charset="0"/>
                <a:cs typeface="Glacial Indifference" charset="0"/>
              </a:rPr>
              <a:t>The Doxology *                                                                  Hymn #625</a:t>
            </a:r>
            <a:endParaRPr lang="en-US" sz="900" dirty="0" smtClean="0">
              <a:latin typeface="Glacial Indifference" charset="0"/>
              <a:ea typeface="Glacial Indifference" charset="0"/>
              <a:cs typeface="Glacial Indifference" charset="0"/>
            </a:endParaRPr>
          </a:p>
          <a:p>
            <a:pPr>
              <a:tabLst>
                <a:tab pos="449263" algn="l"/>
              </a:tabLst>
            </a:pPr>
            <a:endParaRPr lang="en-US" sz="900" dirty="0" smtClean="0">
              <a:latin typeface="Glacial Indifference" charset="0"/>
              <a:ea typeface="Glacial Indifference" charset="0"/>
              <a:cs typeface="Glacial Indifference" charset="0"/>
            </a:endParaRPr>
          </a:p>
          <a:p>
            <a:pPr>
              <a:tabLst>
                <a:tab pos="449263" algn="l"/>
              </a:tabLst>
            </a:pPr>
            <a:endParaRPr lang="en-US" sz="900" dirty="0">
              <a:latin typeface="Glacial Indifference" charset="0"/>
              <a:ea typeface="Glacial Indifference" charset="0"/>
              <a:cs typeface="Glacial Indifference" charset="0"/>
            </a:endParaRPr>
          </a:p>
          <a:p>
            <a:pPr>
              <a:tabLst>
                <a:tab pos="449263" algn="l"/>
              </a:tabLst>
            </a:pPr>
            <a:endParaRPr lang="en-US" sz="900" dirty="0">
              <a:latin typeface="Glacial Indifference" charset="0"/>
              <a:ea typeface="Glacial Indifference" charset="0"/>
              <a:cs typeface="Glacial Indifference" charset="0"/>
            </a:endParaRPr>
          </a:p>
          <a:p>
            <a:pPr>
              <a:tabLst>
                <a:tab pos="449263" algn="l"/>
              </a:tabLst>
            </a:pPr>
            <a:r>
              <a:rPr lang="en-US" sz="900" dirty="0" smtClean="0">
                <a:latin typeface="Glacial Indifference" charset="0"/>
                <a:ea typeface="Glacial Indifference" charset="0"/>
                <a:cs typeface="Glacial Indifference" charset="0"/>
              </a:rPr>
              <a:t>* Please stand, if able</a:t>
            </a:r>
            <a:endParaRPr lang="en-US" sz="300" dirty="0">
              <a:latin typeface="Glacial Indifference" charset="0"/>
              <a:ea typeface="Glacial Indifference" charset="0"/>
              <a:cs typeface="Glacial Indifference" charset="0"/>
            </a:endParaRPr>
          </a:p>
        </p:txBody>
      </p:sp>
      <p:sp>
        <p:nvSpPr>
          <p:cNvPr id="4" name="TextBox 3"/>
          <p:cNvSpPr txBox="1"/>
          <p:nvPr/>
        </p:nvSpPr>
        <p:spPr>
          <a:xfrm>
            <a:off x="5486399" y="1363287"/>
            <a:ext cx="4129791" cy="5355312"/>
          </a:xfrm>
          <a:prstGeom prst="rect">
            <a:avLst/>
          </a:prstGeom>
          <a:noFill/>
        </p:spPr>
        <p:txBody>
          <a:bodyPr wrap="square" rtlCol="0">
            <a:spAutoFit/>
          </a:bodyPr>
          <a:lstStyle/>
          <a:p>
            <a:pPr>
              <a:lnSpc>
                <a:spcPct val="150000"/>
              </a:lnSpc>
            </a:pPr>
            <a:r>
              <a:rPr lang="en-US" sz="1200" b="1" cap="small" dirty="0" smtClean="0">
                <a:latin typeface="Glacial Indifference" charset="0"/>
                <a:ea typeface="Glacial Indifference" charset="0"/>
                <a:cs typeface="Glacial Indifference" charset="0"/>
              </a:rPr>
              <a:t>1 Corinthians 3:16-17</a:t>
            </a:r>
          </a:p>
          <a:p>
            <a:pPr>
              <a:lnSpc>
                <a:spcPct val="150000"/>
              </a:lnSpc>
            </a:pPr>
            <a:r>
              <a:rPr lang="en-US" sz="1200" b="1" baseline="30000" dirty="0" smtClean="0">
                <a:latin typeface="Glacial Indifference" charset="0"/>
                <a:ea typeface="Glacial Indifference" charset="0"/>
                <a:cs typeface="Glacial Indifference" charset="0"/>
              </a:rPr>
              <a:t>16 </a:t>
            </a:r>
            <a:r>
              <a:rPr lang="en-US" sz="1200" dirty="0" smtClean="0">
                <a:latin typeface="Glacial Indifference" charset="0"/>
                <a:ea typeface="Glacial Indifference" charset="0"/>
                <a:cs typeface="Glacial Indifference" charset="0"/>
              </a:rPr>
              <a:t>Do you not know that you are God's temple and that God's Spirit dwells in you? </a:t>
            </a:r>
            <a:r>
              <a:rPr lang="en-US" sz="1200" b="1" baseline="30000" dirty="0" smtClean="0">
                <a:latin typeface="Glacial Indifference" charset="0"/>
                <a:ea typeface="Glacial Indifference" charset="0"/>
                <a:cs typeface="Glacial Indifference" charset="0"/>
              </a:rPr>
              <a:t>17 </a:t>
            </a:r>
            <a:r>
              <a:rPr lang="en-US" sz="1200" dirty="0" smtClean="0">
                <a:latin typeface="Glacial Indifference" charset="0"/>
                <a:ea typeface="Glacial Indifference" charset="0"/>
                <a:cs typeface="Glacial Indifference" charset="0"/>
              </a:rPr>
              <a:t>If anyone destroys God's temple, God will destroy him. For God's temple is holy, and you are that temple. </a:t>
            </a:r>
          </a:p>
          <a:p>
            <a:pPr>
              <a:lnSpc>
                <a:spcPct val="150000"/>
              </a:lnSpc>
            </a:pPr>
            <a:endParaRPr lang="en-US" sz="800" b="1" cap="small" dirty="0">
              <a:latin typeface="Glacial Indifference" charset="0"/>
              <a:ea typeface="Glacial Indifference" charset="0"/>
              <a:cs typeface="Glacial Indifference" charset="0"/>
            </a:endParaRPr>
          </a:p>
          <a:p>
            <a:pPr>
              <a:lnSpc>
                <a:spcPct val="150000"/>
              </a:lnSpc>
            </a:pPr>
            <a:r>
              <a:rPr lang="en-US" sz="1200" b="1" cap="small" dirty="0" smtClean="0">
                <a:latin typeface="Glacial Indifference" charset="0"/>
                <a:ea typeface="Glacial Indifference" charset="0"/>
                <a:cs typeface="Glacial Indifference" charset="0"/>
              </a:rPr>
              <a:t>1 </a:t>
            </a:r>
            <a:r>
              <a:rPr lang="en-US" sz="1200" b="1" cap="small" dirty="0">
                <a:latin typeface="Glacial Indifference" charset="0"/>
                <a:ea typeface="Glacial Indifference" charset="0"/>
                <a:cs typeface="Glacial Indifference" charset="0"/>
              </a:rPr>
              <a:t>Corinthians </a:t>
            </a:r>
            <a:r>
              <a:rPr lang="en-US" sz="1200" b="1" cap="small" dirty="0" smtClean="0">
                <a:latin typeface="Glacial Indifference" charset="0"/>
                <a:ea typeface="Glacial Indifference" charset="0"/>
                <a:cs typeface="Glacial Indifference" charset="0"/>
              </a:rPr>
              <a:t>6:19-20</a:t>
            </a:r>
            <a:endParaRPr lang="en-US" sz="1200" b="1" baseline="30000" dirty="0">
              <a:latin typeface="Glacial Indifference" charset="0"/>
              <a:ea typeface="Glacial Indifference" charset="0"/>
              <a:cs typeface="Glacial Indifference" charset="0"/>
            </a:endParaRPr>
          </a:p>
          <a:p>
            <a:pPr>
              <a:lnSpc>
                <a:spcPct val="150000"/>
              </a:lnSpc>
            </a:pPr>
            <a:r>
              <a:rPr lang="en-US" sz="1200" b="1" baseline="30000" dirty="0" smtClean="0">
                <a:latin typeface="Glacial Indifference" charset="0"/>
                <a:ea typeface="Glacial Indifference" charset="0"/>
                <a:cs typeface="Glacial Indifference" charset="0"/>
              </a:rPr>
              <a:t>19</a:t>
            </a:r>
            <a:r>
              <a:rPr lang="en-US" sz="1200" b="1" baseline="30000" dirty="0">
                <a:latin typeface="Glacial Indifference" charset="0"/>
                <a:ea typeface="Glacial Indifference" charset="0"/>
                <a:cs typeface="Glacial Indifference" charset="0"/>
              </a:rPr>
              <a:t> </a:t>
            </a:r>
            <a:r>
              <a:rPr lang="en-US" sz="1200" dirty="0">
                <a:latin typeface="Glacial Indifference" charset="0"/>
                <a:ea typeface="Glacial Indifference" charset="0"/>
                <a:cs typeface="Glacial Indifference" charset="0"/>
              </a:rPr>
              <a:t>Or do you not know that your body is a temple of the Holy Spirit within you, whom you have from God? You are not your own, </a:t>
            </a:r>
            <a:r>
              <a:rPr lang="en-US" sz="1200" b="1" baseline="30000" dirty="0">
                <a:latin typeface="Glacial Indifference" charset="0"/>
                <a:ea typeface="Glacial Indifference" charset="0"/>
                <a:cs typeface="Glacial Indifference" charset="0"/>
              </a:rPr>
              <a:t>20 </a:t>
            </a:r>
            <a:r>
              <a:rPr lang="en-US" sz="1200" dirty="0">
                <a:latin typeface="Glacial Indifference" charset="0"/>
                <a:ea typeface="Glacial Indifference" charset="0"/>
                <a:cs typeface="Glacial Indifference" charset="0"/>
              </a:rPr>
              <a:t>for you were bought with a price. So glorify God in your body</a:t>
            </a:r>
            <a:r>
              <a:rPr lang="en-US" sz="1200" dirty="0" smtClean="0">
                <a:latin typeface="Glacial Indifference" charset="0"/>
                <a:ea typeface="Glacial Indifference" charset="0"/>
                <a:cs typeface="Glacial Indifference" charset="0"/>
              </a:rPr>
              <a:t>.</a:t>
            </a:r>
          </a:p>
          <a:p>
            <a:pPr>
              <a:lnSpc>
                <a:spcPct val="150000"/>
              </a:lnSpc>
            </a:pPr>
            <a:endParaRPr lang="en-US" sz="800" dirty="0" smtClean="0">
              <a:latin typeface="Glacial Indifference" charset="0"/>
              <a:ea typeface="Glacial Indifference" charset="0"/>
              <a:cs typeface="Glacial Indifference" charset="0"/>
            </a:endParaRPr>
          </a:p>
          <a:p>
            <a:pPr>
              <a:lnSpc>
                <a:spcPct val="150000"/>
              </a:lnSpc>
            </a:pPr>
            <a:r>
              <a:rPr lang="en-US" sz="1200" b="1" cap="small" dirty="0" smtClean="0">
                <a:latin typeface="Glacial Indifference" charset="0"/>
                <a:ea typeface="Glacial Indifference" charset="0"/>
                <a:cs typeface="Glacial Indifference" charset="0"/>
              </a:rPr>
              <a:t>1 </a:t>
            </a:r>
            <a:r>
              <a:rPr lang="en-US" sz="1200" b="1" cap="small" dirty="0">
                <a:latin typeface="Glacial Indifference" charset="0"/>
                <a:ea typeface="Glacial Indifference" charset="0"/>
                <a:cs typeface="Glacial Indifference" charset="0"/>
              </a:rPr>
              <a:t>Corinthians </a:t>
            </a:r>
            <a:r>
              <a:rPr lang="en-US" sz="1200" b="1" cap="small" dirty="0" smtClean="0">
                <a:latin typeface="Glacial Indifference" charset="0"/>
                <a:ea typeface="Glacial Indifference" charset="0"/>
                <a:cs typeface="Glacial Indifference" charset="0"/>
              </a:rPr>
              <a:t>12:12-13</a:t>
            </a:r>
          </a:p>
          <a:p>
            <a:pPr>
              <a:lnSpc>
                <a:spcPct val="150000"/>
              </a:lnSpc>
            </a:pPr>
            <a:r>
              <a:rPr lang="en-US" sz="1200" b="1" baseline="30000" dirty="0">
                <a:latin typeface="Glacial Indifference" charset="0"/>
                <a:ea typeface="Glacial Indifference" charset="0"/>
                <a:cs typeface="Glacial Indifference" charset="0"/>
              </a:rPr>
              <a:t>12 </a:t>
            </a:r>
            <a:r>
              <a:rPr lang="en-US" sz="1200" dirty="0">
                <a:latin typeface="Glacial Indifference" charset="0"/>
                <a:ea typeface="Glacial Indifference" charset="0"/>
                <a:cs typeface="Glacial Indifference" charset="0"/>
              </a:rPr>
              <a:t>For just as the body is one and has many members, and all the members of the body, though many, are one body, so it is with Christ. </a:t>
            </a:r>
            <a:r>
              <a:rPr lang="en-US" sz="1200" b="1" baseline="30000" dirty="0">
                <a:latin typeface="Glacial Indifference" charset="0"/>
                <a:ea typeface="Glacial Indifference" charset="0"/>
                <a:cs typeface="Glacial Indifference" charset="0"/>
              </a:rPr>
              <a:t>13 </a:t>
            </a:r>
            <a:r>
              <a:rPr lang="en-US" sz="1200" dirty="0">
                <a:latin typeface="Glacial Indifference" charset="0"/>
                <a:ea typeface="Glacial Indifference" charset="0"/>
                <a:cs typeface="Glacial Indifference" charset="0"/>
              </a:rPr>
              <a:t>For in one Spirit we were all baptized into one body—Jews or Greeks, </a:t>
            </a:r>
            <a:r>
              <a:rPr lang="en-US" sz="1200" dirty="0" smtClean="0">
                <a:latin typeface="Glacial Indifference" charset="0"/>
                <a:ea typeface="Glacial Indifference" charset="0"/>
                <a:cs typeface="Glacial Indifference" charset="0"/>
              </a:rPr>
              <a:t>slaves</a:t>
            </a:r>
            <a:r>
              <a:rPr lang="en-US" sz="1200" baseline="30000" dirty="0">
                <a:latin typeface="Glacial Indifference" charset="0"/>
                <a:ea typeface="Glacial Indifference" charset="0"/>
                <a:cs typeface="Glacial Indifference" charset="0"/>
              </a:rPr>
              <a:t> </a:t>
            </a:r>
            <a:r>
              <a:rPr lang="en-US" sz="1200" dirty="0" smtClean="0">
                <a:latin typeface="Glacial Indifference" charset="0"/>
                <a:ea typeface="Glacial Indifference" charset="0"/>
                <a:cs typeface="Glacial Indifference" charset="0"/>
              </a:rPr>
              <a:t>or </a:t>
            </a:r>
            <a:r>
              <a:rPr lang="en-US" sz="1200" dirty="0">
                <a:latin typeface="Glacial Indifference" charset="0"/>
                <a:ea typeface="Glacial Indifference" charset="0"/>
                <a:cs typeface="Glacial Indifference" charset="0"/>
              </a:rPr>
              <a:t>free—and all were made to drink of one Spirit.</a:t>
            </a:r>
            <a:endParaRPr lang="en-US" sz="1200" b="1" baseline="30000" dirty="0">
              <a:latin typeface="Glacial Indifference" charset="0"/>
              <a:ea typeface="Glacial Indifference" charset="0"/>
              <a:cs typeface="Glacial Indifference" charset="0"/>
            </a:endParaRPr>
          </a:p>
          <a:p>
            <a:pPr>
              <a:lnSpc>
                <a:spcPct val="150000"/>
              </a:lnSpc>
            </a:pPr>
            <a:endParaRPr lang="en-US" sz="1200" dirty="0">
              <a:latin typeface="Glacial Indifference" charset="0"/>
              <a:ea typeface="Glacial Indifference" charset="0"/>
              <a:cs typeface="Glacial Indifference" charset="0"/>
            </a:endParaRPr>
          </a:p>
        </p:txBody>
      </p:sp>
      <p:sp>
        <p:nvSpPr>
          <p:cNvPr id="2" name="Rectangle 1"/>
          <p:cNvSpPr/>
          <p:nvPr/>
        </p:nvSpPr>
        <p:spPr>
          <a:xfrm>
            <a:off x="5029200" y="347587"/>
            <a:ext cx="5029200" cy="707886"/>
          </a:xfrm>
          <a:prstGeom prst="rect">
            <a:avLst/>
          </a:prstGeom>
        </p:spPr>
        <p:txBody>
          <a:bodyPr wrap="square">
            <a:spAutoFit/>
          </a:bodyPr>
          <a:lstStyle/>
          <a:p>
            <a:pPr algn="ctr"/>
            <a:r>
              <a:rPr lang="en-US" sz="1400" cap="small" spc="300" dirty="0" smtClean="0">
                <a:latin typeface="Glacial Indifference" charset="0"/>
                <a:ea typeface="Glacial Indifference" charset="0"/>
                <a:cs typeface="Glacial Indifference" charset="0"/>
              </a:rPr>
              <a:t>1 Corinthians 3:16-17; 6:19-20; </a:t>
            </a:r>
          </a:p>
          <a:p>
            <a:pPr algn="ctr"/>
            <a:r>
              <a:rPr lang="en-US" sz="1400" cap="small" spc="300" dirty="0" smtClean="0">
                <a:latin typeface="Glacial Indifference" charset="0"/>
                <a:ea typeface="Glacial Indifference" charset="0"/>
                <a:cs typeface="Glacial Indifference" charset="0"/>
              </a:rPr>
              <a:t>12:12-13 (ESV</a:t>
            </a:r>
            <a:r>
              <a:rPr lang="en-US" sz="1400" cap="small" spc="300" dirty="0">
                <a:latin typeface="Glacial Indifference" charset="0"/>
                <a:ea typeface="Glacial Indifference" charset="0"/>
                <a:cs typeface="Glacial Indifference" charset="0"/>
              </a:rPr>
              <a:t>) </a:t>
            </a:r>
          </a:p>
          <a:p>
            <a:pPr algn="ctr"/>
            <a:r>
              <a:rPr lang="en-US" sz="1200" cap="small" spc="300" dirty="0" smtClean="0">
                <a:latin typeface="Glacial Indifference" charset="0"/>
                <a:ea typeface="Glacial Indifference" charset="0"/>
                <a:cs typeface="Glacial Indifference" charset="0"/>
              </a:rPr>
              <a:t>Pages #953, 955 &amp; 959 in </a:t>
            </a:r>
            <a:r>
              <a:rPr lang="en-US" sz="1200" cap="small" spc="300" dirty="0">
                <a:latin typeface="Glacial Indifference" charset="0"/>
                <a:ea typeface="Glacial Indifference" charset="0"/>
                <a:cs typeface="Glacial Indifference" charset="0"/>
              </a:rPr>
              <a:t>pew Bible</a:t>
            </a:r>
          </a:p>
        </p:txBody>
      </p:sp>
    </p:spTree>
    <p:extLst>
      <p:ext uri="{BB962C8B-B14F-4D97-AF65-F5344CB8AC3E}">
        <p14:creationId xmlns:p14="http://schemas.microsoft.com/office/powerpoint/2010/main" val="1891567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23276"/>
            <a:ext cx="5029200" cy="969496"/>
          </a:xfrm>
          <a:prstGeom prst="rect">
            <a:avLst/>
          </a:prstGeom>
          <a:noFill/>
        </p:spPr>
        <p:txBody>
          <a:bodyPr wrap="square" rtlCol="0">
            <a:spAutoFit/>
          </a:bodyPr>
          <a:lstStyle/>
          <a:p>
            <a:pPr algn="ctr"/>
            <a:r>
              <a:rPr lang="en-US" sz="1200" cap="small" dirty="0">
                <a:latin typeface="Glacial Indifference" charset="0"/>
                <a:ea typeface="Glacial Indifference" charset="0"/>
                <a:cs typeface="Glacial Indifference" charset="0"/>
              </a:rPr>
              <a:t>Sunday, </a:t>
            </a:r>
            <a:r>
              <a:rPr lang="en-US" sz="1200" cap="small" dirty="0" smtClean="0">
                <a:latin typeface="Glacial Indifference" charset="0"/>
                <a:ea typeface="Glacial Indifference" charset="0"/>
                <a:cs typeface="Glacial Indifference" charset="0"/>
              </a:rPr>
              <a:t>January 17, 2021</a:t>
            </a:r>
            <a:endParaRPr lang="en-US" sz="1200" cap="small" dirty="0">
              <a:latin typeface="Glacial Indifference" charset="0"/>
              <a:ea typeface="Glacial Indifference" charset="0"/>
              <a:cs typeface="Glacial Indifference" charset="0"/>
            </a:endParaRPr>
          </a:p>
          <a:p>
            <a:pPr algn="ctr"/>
            <a:endParaRPr lang="en-US" sz="500" spc="300" dirty="0">
              <a:latin typeface="Glacial Indifference" charset="0"/>
              <a:ea typeface="Glacial Indifference" charset="0"/>
              <a:cs typeface="Glacial Indifference" charset="0"/>
            </a:endParaRPr>
          </a:p>
          <a:p>
            <a:pPr algn="ctr"/>
            <a:r>
              <a:rPr lang="en-US" sz="1400" i="1" kern="100" dirty="0" smtClean="0">
                <a:latin typeface="Glacial Indifference" charset="0"/>
                <a:ea typeface="Glacial Indifference" charset="0"/>
                <a:cs typeface="Glacial Indifference" charset="0"/>
              </a:rPr>
              <a:t>Called to Share a Common Spirit</a:t>
            </a:r>
          </a:p>
          <a:p>
            <a:pPr algn="ctr"/>
            <a:r>
              <a:rPr lang="en-US" sz="1200" cap="small" dirty="0" smtClean="0">
                <a:latin typeface="Glacial Indifference" charset="0"/>
                <a:ea typeface="Glacial Indifference" charset="0"/>
                <a:cs typeface="Glacial Indifference" charset="0"/>
              </a:rPr>
              <a:t>1 Corinthians 3:16-17; 6:19-20; 12:12-13</a:t>
            </a:r>
            <a:endParaRPr lang="en-US" sz="1200" dirty="0">
              <a:latin typeface="Glacial Indifference" charset="0"/>
              <a:ea typeface="Glacial Indifference" charset="0"/>
              <a:cs typeface="Glacial Indifference" charset="0"/>
            </a:endParaRPr>
          </a:p>
          <a:p>
            <a:pPr algn="ctr">
              <a:tabLst>
                <a:tab pos="449263" algn="l"/>
              </a:tabLst>
            </a:pPr>
            <a:r>
              <a:rPr lang="en-US" sz="1200" dirty="0" smtClean="0">
                <a:latin typeface="Glacial Indifference" charset="0"/>
                <a:ea typeface="Glacial Indifference" charset="0"/>
                <a:cs typeface="Glacial Indifference" charset="0"/>
              </a:rPr>
              <a:t>Pastor Rhett Austin</a:t>
            </a:r>
            <a:endParaRPr lang="en-US" sz="1200" dirty="0">
              <a:latin typeface="Glacial Indifference" charset="0"/>
              <a:ea typeface="Glacial Indifference" charset="0"/>
              <a:cs typeface="Glacial Indifference"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999013248"/>
              </p:ext>
            </p:extLst>
          </p:nvPr>
        </p:nvGraphicFramePr>
        <p:xfrm>
          <a:off x="5171607" y="52466"/>
          <a:ext cx="4751882" cy="7652004"/>
        </p:xfrm>
        <a:graphic>
          <a:graphicData uri="http://schemas.openxmlformats.org/drawingml/2006/table">
            <a:tbl>
              <a:tblPr firstRow="1" bandRow="1">
                <a:tableStyleId>{5C22544A-7EE6-4342-B048-85BDC9FD1C3A}</a:tableStyleId>
              </a:tblPr>
              <a:tblGrid>
                <a:gridCol w="2396549">
                  <a:extLst>
                    <a:ext uri="{9D8B030D-6E8A-4147-A177-3AD203B41FA5}">
                      <a16:colId xmlns="" xmlns:a16="http://schemas.microsoft.com/office/drawing/2014/main" val="20000"/>
                    </a:ext>
                  </a:extLst>
                </a:gridCol>
                <a:gridCol w="2355333">
                  <a:extLst>
                    <a:ext uri="{9D8B030D-6E8A-4147-A177-3AD203B41FA5}">
                      <a16:colId xmlns="" xmlns:a16="http://schemas.microsoft.com/office/drawing/2014/main" val="20001"/>
                    </a:ext>
                  </a:extLst>
                </a:gridCol>
              </a:tblGrid>
              <a:tr h="7373699">
                <a:tc>
                  <a:txBody>
                    <a:bodyPr/>
                    <a:lstStyle/>
                    <a:p>
                      <a:pPr marL="0" marR="0" indent="0" algn="l" defTabSz="1005840" rtl="0" eaLnBrk="1" fontAlgn="auto" latinLnBrk="0" hangingPunct="1">
                        <a:lnSpc>
                          <a:spcPct val="100000"/>
                        </a:lnSpc>
                        <a:spcBef>
                          <a:spcPts val="0"/>
                        </a:spcBef>
                        <a:spcAft>
                          <a:spcPts val="0"/>
                        </a:spcAft>
                        <a:buClrTx/>
                        <a:buSzTx/>
                        <a:buFontTx/>
                        <a:buNone/>
                        <a:tabLst>
                          <a:tab pos="2111375" algn="l"/>
                        </a:tabLst>
                        <a:defRPr/>
                      </a:pPr>
                      <a:endParaRPr lang="en-US" sz="300" b="0" cap="small" spc="300" dirty="0">
                        <a:solidFill>
                          <a:schemeClr val="tx1"/>
                        </a:solidFill>
                        <a:latin typeface="Glacial Indifference" charset="0"/>
                        <a:ea typeface="Glacial Indifference" charset="0"/>
                        <a:cs typeface="Glacial Indifference" charset="0"/>
                      </a:endParaRPr>
                    </a:p>
                    <a:p>
                      <a:pPr marL="0" marR="0" indent="0" algn="l" defTabSz="1005840" rtl="0" eaLnBrk="1" fontAlgn="auto" latinLnBrk="0" hangingPunct="1">
                        <a:lnSpc>
                          <a:spcPct val="100000"/>
                        </a:lnSpc>
                        <a:spcBef>
                          <a:spcPts val="0"/>
                        </a:spcBef>
                        <a:spcAft>
                          <a:spcPts val="0"/>
                        </a:spcAft>
                        <a:buClrTx/>
                        <a:buSzTx/>
                        <a:buFontTx/>
                        <a:buNone/>
                        <a:tabLst>
                          <a:tab pos="2111375" algn="l"/>
                        </a:tabLst>
                        <a:defRPr/>
                      </a:pPr>
                      <a:r>
                        <a:rPr lang="en-US" sz="1400" b="0" cap="small" spc="300" dirty="0">
                          <a:solidFill>
                            <a:schemeClr val="tx1"/>
                          </a:solidFill>
                          <a:latin typeface="Glacial Indifference" charset="0"/>
                          <a:ea typeface="Glacial Indifference" charset="0"/>
                          <a:cs typeface="Glacial Indifference" charset="0"/>
                        </a:rPr>
                        <a:t>Missional Prayer List</a:t>
                      </a:r>
                      <a:endParaRPr lang="en-US" sz="300" b="1" cap="small" spc="250" baseline="0" dirty="0">
                        <a:solidFill>
                          <a:schemeClr val="tx1"/>
                        </a:solidFill>
                        <a:latin typeface="Glacial Indifference" charset="0"/>
                        <a:ea typeface="Glacial Indifference" charset="0"/>
                        <a:cs typeface="Glacial Indifference" charset="0"/>
                      </a:endParaRPr>
                    </a:p>
                    <a:p>
                      <a:pPr algn="l"/>
                      <a:r>
                        <a:rPr lang="en-US" sz="850" b="0" i="1" dirty="0">
                          <a:solidFill>
                            <a:schemeClr val="tx1"/>
                          </a:solidFill>
                          <a:latin typeface="Glacial Indifference" charset="0"/>
                          <a:ea typeface="Glacial Indifference" charset="0"/>
                          <a:cs typeface="Glacial Indifference" charset="0"/>
                        </a:rPr>
                        <a:t>The foundation of our </a:t>
                      </a:r>
                      <a:r>
                        <a:rPr lang="en-US" sz="850" b="0" i="1" dirty="0" smtClean="0">
                          <a:solidFill>
                            <a:schemeClr val="tx1"/>
                          </a:solidFill>
                          <a:latin typeface="Glacial Indifference" charset="0"/>
                          <a:ea typeface="Glacial Indifference" charset="0"/>
                          <a:cs typeface="Glacial Indifference" charset="0"/>
                        </a:rPr>
                        <a:t>church’s</a:t>
                      </a:r>
                      <a:r>
                        <a:rPr lang="en-US" sz="850" b="0" i="1" baseline="0" dirty="0" smtClean="0">
                          <a:solidFill>
                            <a:schemeClr val="tx1"/>
                          </a:solidFill>
                          <a:latin typeface="Glacial Indifference" charset="0"/>
                          <a:ea typeface="Glacial Indifference" charset="0"/>
                          <a:cs typeface="Glacial Indifference" charset="0"/>
                        </a:rPr>
                        <a:t> </a:t>
                      </a:r>
                      <a:r>
                        <a:rPr lang="en-US" sz="850" b="0" i="1" dirty="0" smtClean="0">
                          <a:solidFill>
                            <a:schemeClr val="tx1"/>
                          </a:solidFill>
                          <a:latin typeface="Glacial Indifference" charset="0"/>
                          <a:ea typeface="Glacial Indifference" charset="0"/>
                          <a:cs typeface="Glacial Indifference" charset="0"/>
                        </a:rPr>
                        <a:t>vision </a:t>
                      </a:r>
                      <a:r>
                        <a:rPr lang="en-US" sz="850" b="0" i="1" dirty="0">
                          <a:solidFill>
                            <a:schemeClr val="tx1"/>
                          </a:solidFill>
                          <a:latin typeface="Glacial Indifference" charset="0"/>
                          <a:ea typeface="Glacial Indifference" charset="0"/>
                          <a:cs typeface="Glacial Indifference" charset="0"/>
                        </a:rPr>
                        <a:t>is that we would be a people of missional prayer, who fervently seek the Lord’s guidance and the Spirit’s empowerment to live out our calling as witnesses to the good news of Jesus Christ. Join the pastor,</a:t>
                      </a:r>
                      <a:r>
                        <a:rPr lang="en-US" sz="850" b="0" i="1" baseline="0" dirty="0">
                          <a:solidFill>
                            <a:schemeClr val="tx1"/>
                          </a:solidFill>
                          <a:latin typeface="Glacial Indifference" charset="0"/>
                          <a:ea typeface="Glacial Indifference" charset="0"/>
                          <a:cs typeface="Glacial Indifference" charset="0"/>
                        </a:rPr>
                        <a:t> elders,</a:t>
                      </a:r>
                      <a:r>
                        <a:rPr lang="en-US" sz="850" b="0" i="1" dirty="0">
                          <a:solidFill>
                            <a:schemeClr val="tx1"/>
                          </a:solidFill>
                          <a:latin typeface="Glacial Indifference" charset="0"/>
                          <a:ea typeface="Glacial Indifference" charset="0"/>
                          <a:cs typeface="Glacial Indifference" charset="0"/>
                        </a:rPr>
                        <a:t> and prayer team in praying for these particular people, ministries, and needs this week.</a:t>
                      </a:r>
                      <a:endParaRPr lang="en-US" sz="850" i="1" dirty="0">
                        <a:solidFill>
                          <a:schemeClr val="tx1"/>
                        </a:solidFill>
                        <a:latin typeface="Glacial Indifference" charset="0"/>
                        <a:ea typeface="Glacial Indifference" charset="0"/>
                        <a:cs typeface="Glacial Indifference" charset="0"/>
                      </a:endParaRPr>
                    </a:p>
                    <a:p>
                      <a:endParaRPr lang="en-US" sz="800" i="1" dirty="0">
                        <a:solidFill>
                          <a:schemeClr val="tx1"/>
                        </a:solidFill>
                        <a:latin typeface="Glacial Indifference" charset="0"/>
                        <a:ea typeface="Glacial Indifference" charset="0"/>
                        <a:cs typeface="Glacial Indifference" charset="0"/>
                      </a:endParaRPr>
                    </a:p>
                    <a:p>
                      <a:r>
                        <a:rPr lang="en-US" sz="1000" b="1" cap="small" dirty="0" smtClean="0">
                          <a:solidFill>
                            <a:schemeClr val="tx1"/>
                          </a:solidFill>
                          <a:latin typeface="Glacial Indifference" charset="0"/>
                          <a:ea typeface="Glacial Indifference" charset="0"/>
                          <a:cs typeface="Glacial Indifference" charset="0"/>
                        </a:rPr>
                        <a:t>Faith Community Church</a:t>
                      </a:r>
                      <a:r>
                        <a:rPr lang="en-US" sz="1000" b="0" i="0" u="none" strike="noStrike" kern="1200" dirty="0" smtClean="0">
                          <a:solidFill>
                            <a:schemeClr val="tx1"/>
                          </a:solidFill>
                          <a:effectLst/>
                          <a:latin typeface="Glacial Indifference" charset="0"/>
                          <a:ea typeface="Glacial Indifference" charset="0"/>
                          <a:cs typeface="Glacial Indifference" charset="0"/>
                        </a:rPr>
                        <a:t>: Praise God for his faithfulness to our church and pray that he would continue to keep us faithful to him as we seek to do all things for the glory of Christ, the growth of his church, and the good of the community.</a:t>
                      </a:r>
                    </a:p>
                    <a:p>
                      <a:endParaRPr lang="en-US" sz="800" b="1" cap="small" dirty="0">
                        <a:solidFill>
                          <a:schemeClr val="tx1"/>
                        </a:solidFill>
                        <a:latin typeface="Glacial Indifference" charset="0"/>
                        <a:ea typeface="Glacial Indifference" charset="0"/>
                        <a:cs typeface="Glacial Indifference" charset="0"/>
                      </a:endParaRPr>
                    </a:p>
                    <a:p>
                      <a:r>
                        <a:rPr lang="en-US" sz="1000" b="1" cap="small" dirty="0">
                          <a:solidFill>
                            <a:schemeClr val="tx1"/>
                          </a:solidFill>
                          <a:latin typeface="Glacial Indifference" charset="0"/>
                          <a:ea typeface="Glacial Indifference" charset="0"/>
                          <a:cs typeface="Glacial Indifference" charset="0"/>
                        </a:rPr>
                        <a:t>The Global Church:</a:t>
                      </a:r>
                      <a:r>
                        <a:rPr lang="en-US" sz="1000" b="1" cap="small" baseline="0" dirty="0">
                          <a:solidFill>
                            <a:schemeClr val="tx1"/>
                          </a:solidFill>
                          <a:latin typeface="Glacial Indifference" charset="0"/>
                          <a:ea typeface="Glacial Indifference" charset="0"/>
                          <a:cs typeface="Glacial Indifference" charset="0"/>
                        </a:rPr>
                        <a:t> </a:t>
                      </a:r>
                      <a:r>
                        <a:rPr lang="en-US" sz="1000" b="0" kern="1200" dirty="0" smtClean="0">
                          <a:solidFill>
                            <a:schemeClr val="tx1"/>
                          </a:solidFill>
                          <a:effectLst/>
                          <a:latin typeface="Glacial Indifference" charset="0"/>
                          <a:ea typeface="Glacial Indifference" charset="0"/>
                          <a:cs typeface="Glacial Indifference" charset="0"/>
                        </a:rPr>
                        <a:t>Joe</a:t>
                      </a:r>
                      <a:r>
                        <a:rPr lang="en-US" sz="1000" b="0" kern="1200" baseline="0" dirty="0" smtClean="0">
                          <a:solidFill>
                            <a:schemeClr val="tx1"/>
                          </a:solidFill>
                          <a:effectLst/>
                          <a:latin typeface="Glacial Indifference" charset="0"/>
                          <a:ea typeface="Glacial Indifference" charset="0"/>
                          <a:cs typeface="Glacial Indifference" charset="0"/>
                        </a:rPr>
                        <a:t> &amp; Amy Paglia and Phil &amp; Jessica Smith serve with Leadership Resources International. LRI teaches Bible exposition to native pastors throughout the world, that they may strengthen their congregations and reach unbelievers with the gospel of Jesus Christ.</a:t>
                      </a:r>
                      <a:endParaRPr lang="en-US" sz="1000" b="0" kern="1200" dirty="0" smtClean="0">
                        <a:solidFill>
                          <a:schemeClr val="tx1"/>
                        </a:solidFill>
                        <a:effectLst/>
                        <a:latin typeface="Glacial Indifference" charset="0"/>
                        <a:ea typeface="Glacial Indifference" charset="0"/>
                        <a:cs typeface="Glacial Indifference" charset="0"/>
                      </a:endParaRPr>
                    </a:p>
                    <a:p>
                      <a:endParaRPr lang="en-US" sz="800" b="0" dirty="0">
                        <a:solidFill>
                          <a:schemeClr val="tx1"/>
                        </a:solidFill>
                        <a:latin typeface="Glacial Indifference" charset="0"/>
                        <a:ea typeface="Glacial Indifference" charset="0"/>
                        <a:cs typeface="Glacial Indifference" charset="0"/>
                      </a:endParaRPr>
                    </a:p>
                    <a:p>
                      <a:r>
                        <a:rPr lang="en-US" sz="1000" b="1" cap="small" dirty="0">
                          <a:solidFill>
                            <a:schemeClr val="tx1"/>
                          </a:solidFill>
                          <a:latin typeface="Glacial Indifference" charset="0"/>
                          <a:ea typeface="Glacial Indifference" charset="0"/>
                          <a:cs typeface="Glacial Indifference" charset="0"/>
                        </a:rPr>
                        <a:t>The Nation:</a:t>
                      </a:r>
                      <a:r>
                        <a:rPr lang="en-US" sz="1000" b="1" cap="small" baseline="0" dirty="0">
                          <a:solidFill>
                            <a:schemeClr val="tx1"/>
                          </a:solidFill>
                          <a:latin typeface="Glacial Indifference" charset="0"/>
                          <a:ea typeface="Glacial Indifference" charset="0"/>
                          <a:cs typeface="Glacial Indifference" charset="0"/>
                        </a:rPr>
                        <a:t> </a:t>
                      </a:r>
                      <a:r>
                        <a:rPr lang="en-US" sz="1000" b="0" i="0" u="none" strike="noStrike" kern="1200" dirty="0" smtClean="0">
                          <a:solidFill>
                            <a:schemeClr val="tx1"/>
                          </a:solidFill>
                          <a:effectLst/>
                          <a:latin typeface="Glacial Indifference" charset="0"/>
                          <a:ea typeface="Glacial Indifference" charset="0"/>
                          <a:cs typeface="Glacial Indifference" charset="0"/>
                        </a:rPr>
                        <a:t>Pray for the efficacy and distribution of the various Coronavirus vaccines. Pray that God's people throughout the nation would be a beacon of light, hope, and love in our country.</a:t>
                      </a:r>
                    </a:p>
                    <a:p>
                      <a:endParaRPr lang="en-US" sz="800" b="0" dirty="0">
                        <a:solidFill>
                          <a:schemeClr val="tx1"/>
                        </a:solidFill>
                        <a:latin typeface="Glacial Indifference" charset="0"/>
                        <a:ea typeface="Glacial Indifference" charset="0"/>
                        <a:cs typeface="Glacial Indifference" charset="0"/>
                      </a:endParaRPr>
                    </a:p>
                    <a:p>
                      <a:pPr marL="0" marR="0" indent="0" algn="l" defTabSz="1005840" rtl="0" eaLnBrk="1" fontAlgn="auto" latinLnBrk="0" hangingPunct="1">
                        <a:lnSpc>
                          <a:spcPct val="100000"/>
                        </a:lnSpc>
                        <a:spcBef>
                          <a:spcPts val="0"/>
                        </a:spcBef>
                        <a:spcAft>
                          <a:spcPts val="0"/>
                        </a:spcAft>
                        <a:buClrTx/>
                        <a:buSzTx/>
                        <a:buFontTx/>
                        <a:buNone/>
                        <a:tabLst/>
                        <a:defRPr/>
                      </a:pPr>
                      <a:r>
                        <a:rPr lang="en-US" sz="1000" b="1" cap="small" dirty="0">
                          <a:solidFill>
                            <a:schemeClr val="tx1"/>
                          </a:solidFill>
                          <a:latin typeface="Glacial Indifference" charset="0"/>
                          <a:ea typeface="Glacial Indifference" charset="0"/>
                          <a:cs typeface="Glacial Indifference" charset="0"/>
                        </a:rPr>
                        <a:t>Our Community</a:t>
                      </a:r>
                      <a:r>
                        <a:rPr lang="en-US" sz="1000" b="1" cap="small" baseline="0" dirty="0">
                          <a:solidFill>
                            <a:schemeClr val="tx1"/>
                          </a:solidFill>
                          <a:latin typeface="Glacial Indifference" charset="0"/>
                          <a:ea typeface="Glacial Indifference" charset="0"/>
                          <a:cs typeface="Glacial Indifference" charset="0"/>
                        </a:rPr>
                        <a:t>: </a:t>
                      </a:r>
                      <a:r>
                        <a:rPr lang="en-US" sz="1000" b="0" kern="1200" dirty="0" smtClean="0">
                          <a:solidFill>
                            <a:schemeClr val="tx1"/>
                          </a:solidFill>
                          <a:effectLst/>
                          <a:latin typeface="Glacial Indifference" charset="0"/>
                          <a:ea typeface="Glacial Indifference" charset="0"/>
                          <a:cs typeface="Glacial Indifference" charset="0"/>
                        </a:rPr>
                        <a:t>Northern Illinois Food Bank serves the hungry in our community by partnering with local pantries to provide food to those in need.</a:t>
                      </a:r>
                      <a:endParaRPr lang="en-US" sz="1000" b="0" dirty="0">
                        <a:solidFill>
                          <a:schemeClr val="tx1"/>
                        </a:solidFill>
                        <a:effectLst/>
                        <a:latin typeface="Glacial Indifference" charset="0"/>
                        <a:ea typeface="Glacial Indifference" charset="0"/>
                        <a:cs typeface="Glacial Indifference" charset="0"/>
                      </a:endParaRPr>
                    </a:p>
                    <a:p>
                      <a:pPr marL="0" marR="0" indent="0" algn="l" defTabSz="1005840" rtl="0" eaLnBrk="1" fontAlgn="auto" latinLnBrk="0" hangingPunct="1">
                        <a:lnSpc>
                          <a:spcPct val="100000"/>
                        </a:lnSpc>
                        <a:spcBef>
                          <a:spcPts val="0"/>
                        </a:spcBef>
                        <a:spcAft>
                          <a:spcPts val="0"/>
                        </a:spcAft>
                        <a:buClrTx/>
                        <a:buSzTx/>
                        <a:buFontTx/>
                        <a:buNone/>
                        <a:tabLst/>
                        <a:defRPr/>
                      </a:pPr>
                      <a:endParaRPr lang="en-US" sz="800" b="0" cap="small" baseline="0" dirty="0">
                        <a:solidFill>
                          <a:schemeClr val="tx1"/>
                        </a:solidFill>
                        <a:latin typeface="Glacial Indifference" charset="0"/>
                        <a:ea typeface="Glacial Indifference" charset="0"/>
                        <a:cs typeface="Glacial Indifference" charset="0"/>
                      </a:endParaRPr>
                    </a:p>
                    <a:p>
                      <a:r>
                        <a:rPr lang="en-US" sz="1000" b="1" cap="small" dirty="0">
                          <a:solidFill>
                            <a:schemeClr val="tx1"/>
                          </a:solidFill>
                          <a:latin typeface="Glacial Indifference" charset="0"/>
                          <a:ea typeface="Glacial Indifference" charset="0"/>
                          <a:cs typeface="Glacial Indifference" charset="0"/>
                        </a:rPr>
                        <a:t>Our Church:</a:t>
                      </a:r>
                      <a:endParaRPr lang="en-US" sz="1000" b="1" dirty="0">
                        <a:solidFill>
                          <a:schemeClr val="tx1"/>
                        </a:solidFill>
                        <a:latin typeface="Glacial Indifference" charset="0"/>
                        <a:ea typeface="Glacial Indifference" charset="0"/>
                        <a:cs typeface="Glacial Indifference" charset="0"/>
                      </a:endParaRPr>
                    </a:p>
                    <a:p>
                      <a:pPr marL="0" marR="0" indent="0" algn="l" defTabSz="1005840" rtl="0" eaLnBrk="1" fontAlgn="auto" latinLnBrk="0" hangingPunct="1">
                        <a:lnSpc>
                          <a:spcPct val="100000"/>
                        </a:lnSpc>
                        <a:spcBef>
                          <a:spcPts val="0"/>
                        </a:spcBef>
                        <a:spcAft>
                          <a:spcPts val="0"/>
                        </a:spcAft>
                        <a:buClrTx/>
                        <a:buSzTx/>
                        <a:buFontTx/>
                        <a:buNone/>
                        <a:tabLst/>
                        <a:defRPr/>
                      </a:pPr>
                      <a:r>
                        <a:rPr lang="en-US" sz="1000" b="1" dirty="0">
                          <a:solidFill>
                            <a:schemeClr val="tx1"/>
                          </a:solidFill>
                          <a:latin typeface="Glacial Indifference" charset="0"/>
                          <a:ea typeface="Glacial Indifference" charset="0"/>
                          <a:cs typeface="Glacial Indifference" charset="0"/>
                        </a:rPr>
                        <a:t>Pastor Rhett and his family</a:t>
                      </a:r>
                    </a:p>
                    <a:p>
                      <a:pPr marL="0" marR="0" indent="0" algn="l" defTabSz="1005840" rtl="0" eaLnBrk="1" fontAlgn="auto" latinLnBrk="0" hangingPunct="1">
                        <a:lnSpc>
                          <a:spcPct val="100000"/>
                        </a:lnSpc>
                        <a:spcBef>
                          <a:spcPts val="0"/>
                        </a:spcBef>
                        <a:spcAft>
                          <a:spcPts val="0"/>
                        </a:spcAft>
                        <a:buClrTx/>
                        <a:buSzTx/>
                        <a:buFontTx/>
                        <a:buNone/>
                        <a:tabLst/>
                        <a:defRPr/>
                      </a:pPr>
                      <a:r>
                        <a:rPr lang="en-US" sz="1000" b="1" dirty="0">
                          <a:solidFill>
                            <a:schemeClr val="tx1"/>
                          </a:solidFill>
                          <a:latin typeface="Glacial Indifference" charset="0"/>
                          <a:ea typeface="Glacial Indifference" charset="0"/>
                          <a:cs typeface="Glacial Indifference" charset="0"/>
                        </a:rPr>
                        <a:t>Elders Larry LaBelle &amp; Tim Wierenga</a:t>
                      </a:r>
                    </a:p>
                    <a:p>
                      <a:pPr marL="0" marR="0" indent="0" algn="l" defTabSz="100584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Glacial Indifference" charset="0"/>
                          <a:ea typeface="Glacial Indifference" charset="0"/>
                          <a:cs typeface="Glacial Indifference" charset="0"/>
                        </a:rPr>
                        <a:t>Prayer Ministry team</a:t>
                      </a:r>
                    </a:p>
                    <a:p>
                      <a:pPr marL="0" marR="0" indent="0" algn="l" defTabSz="1005840" rtl="0" eaLnBrk="1" fontAlgn="auto" latinLnBrk="0" hangingPunct="1">
                        <a:lnSpc>
                          <a:spcPct val="100000"/>
                        </a:lnSpc>
                        <a:spcBef>
                          <a:spcPts val="0"/>
                        </a:spcBef>
                        <a:spcAft>
                          <a:spcPts val="0"/>
                        </a:spcAft>
                        <a:buClrTx/>
                        <a:buSzTx/>
                        <a:buFontTx/>
                        <a:buNone/>
                        <a:tabLst/>
                        <a:defRPr/>
                      </a:pPr>
                      <a:r>
                        <a:rPr lang="en-US" sz="1000" b="1" i="0" baseline="0" dirty="0" smtClean="0">
                          <a:solidFill>
                            <a:schemeClr val="tx1"/>
                          </a:solidFill>
                          <a:latin typeface="Glacial Indifference" charset="0"/>
                          <a:ea typeface="Glacial Indifference" charset="0"/>
                          <a:cs typeface="Glacial Indifference" charset="0"/>
                        </a:rPr>
                        <a:t>Myra Denlinger:</a:t>
                      </a:r>
                      <a:r>
                        <a:rPr lang="en-US" sz="1000" b="1" baseline="0" dirty="0" smtClean="0">
                          <a:solidFill>
                            <a:schemeClr val="tx1"/>
                          </a:solidFill>
                          <a:latin typeface="Glacial Indifference" charset="0"/>
                          <a:ea typeface="Glacial Indifference" charset="0"/>
                          <a:cs typeface="Glacial Indifference" charset="0"/>
                        </a:rPr>
                        <a:t> </a:t>
                      </a:r>
                      <a:r>
                        <a:rPr lang="en-US" sz="1000" b="0" baseline="0" dirty="0" smtClean="0">
                          <a:solidFill>
                            <a:schemeClr val="tx1"/>
                          </a:solidFill>
                          <a:latin typeface="Glacial Indifference" charset="0"/>
                          <a:ea typeface="Glacial Indifference" charset="0"/>
                          <a:cs typeface="Glacial Indifference" charset="0"/>
                        </a:rPr>
                        <a:t>Please pray for Myra, daughter of Carrie Denlinger (a close friend of the LaBelles), who had several seizures and was hospitalized. She is now home, but will have more testing done to determine the cause of the seizures.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indent="0" algn="l" defTabSz="1005840" rtl="0" eaLnBrk="1" fontAlgn="auto" latinLnBrk="0" hangingPunct="1">
                        <a:lnSpc>
                          <a:spcPct val="100000"/>
                        </a:lnSpc>
                        <a:spcBef>
                          <a:spcPts val="0"/>
                        </a:spcBef>
                        <a:spcAft>
                          <a:spcPts val="0"/>
                        </a:spcAft>
                        <a:buClrTx/>
                        <a:buSzTx/>
                        <a:buFontTx/>
                        <a:buNone/>
                        <a:tabLst/>
                        <a:defRPr/>
                      </a:pPr>
                      <a:endParaRPr lang="en-US" sz="300" b="0" cap="small" spc="300" dirty="0" smtClean="0">
                        <a:solidFill>
                          <a:schemeClr val="tx1"/>
                        </a:solidFill>
                        <a:latin typeface="Glacial Indifference" charset="0"/>
                        <a:ea typeface="Glacial Indifference" charset="0"/>
                        <a:cs typeface="Glacial Indifference" charset="0"/>
                      </a:endParaRPr>
                    </a:p>
                    <a:p>
                      <a:pPr marL="119063" marR="0" indent="0" algn="l" defTabSz="1005840" rtl="0" eaLnBrk="1" fontAlgn="auto" latinLnBrk="0" hangingPunct="1">
                        <a:lnSpc>
                          <a:spcPct val="100000"/>
                        </a:lnSpc>
                        <a:spcBef>
                          <a:spcPts val="0"/>
                        </a:spcBef>
                        <a:spcAft>
                          <a:spcPts val="0"/>
                        </a:spcAft>
                        <a:buClrTx/>
                        <a:buSzTx/>
                        <a:buFontTx/>
                        <a:buNone/>
                        <a:tabLst/>
                        <a:defRPr/>
                      </a:pPr>
                      <a:r>
                        <a:rPr lang="en-US" sz="1200" b="0" cap="small" spc="300" dirty="0" smtClean="0">
                          <a:solidFill>
                            <a:schemeClr val="tx1"/>
                          </a:solidFill>
                          <a:latin typeface="Glacial Indifference" charset="0"/>
                          <a:ea typeface="Glacial Indifference" charset="0"/>
                          <a:cs typeface="Glacial Indifference" charset="0"/>
                        </a:rPr>
                        <a:t>Missional Prayer List</a:t>
                      </a:r>
                      <a:r>
                        <a:rPr lang="en-US" sz="1200" b="0" cap="small" spc="300" baseline="0" dirty="0" smtClean="0">
                          <a:solidFill>
                            <a:schemeClr val="tx1"/>
                          </a:solidFill>
                          <a:latin typeface="Glacial Indifference" charset="0"/>
                          <a:ea typeface="Glacial Indifference" charset="0"/>
                          <a:cs typeface="Glacial Indifference" charset="0"/>
                        </a:rPr>
                        <a:t> (cont.)</a:t>
                      </a:r>
                      <a:endParaRPr lang="en-US" sz="1200" b="1" cap="small" spc="250" baseline="0" dirty="0" smtClean="0">
                        <a:solidFill>
                          <a:schemeClr val="tx1"/>
                        </a:solidFill>
                        <a:latin typeface="Glacial Indifference" charset="0"/>
                        <a:ea typeface="Glacial Indifference" charset="0"/>
                        <a:cs typeface="Glacial Indifference" charset="0"/>
                      </a:endParaRPr>
                    </a:p>
                    <a:p>
                      <a:pPr marL="119063" marR="0" indent="0" algn="l" defTabSz="1005840" rtl="0" eaLnBrk="1" fontAlgn="auto" latinLnBrk="0" hangingPunct="1">
                        <a:lnSpc>
                          <a:spcPct val="100000"/>
                        </a:lnSpc>
                        <a:spcBef>
                          <a:spcPts val="0"/>
                        </a:spcBef>
                        <a:spcAft>
                          <a:spcPts val="0"/>
                        </a:spcAft>
                        <a:buClrTx/>
                        <a:buSzTx/>
                        <a:buFontTx/>
                        <a:buNone/>
                        <a:tabLst/>
                        <a:defRPr/>
                      </a:pPr>
                      <a:r>
                        <a:rPr lang="en-US" sz="1000" b="1" baseline="0" dirty="0" smtClean="0">
                          <a:solidFill>
                            <a:schemeClr val="tx1"/>
                          </a:solidFill>
                          <a:latin typeface="Glacial Indifference" charset="0"/>
                          <a:ea typeface="Glacial Indifference" charset="0"/>
                          <a:cs typeface="Glacial Indifference" charset="0"/>
                        </a:rPr>
                        <a:t>Chuck Pheneger and family: </a:t>
                      </a:r>
                      <a:r>
                        <a:rPr lang="en-US" sz="1000" b="0" baseline="0" dirty="0" smtClean="0">
                          <a:solidFill>
                            <a:schemeClr val="tx1"/>
                          </a:solidFill>
                          <a:latin typeface="Glacial Indifference" charset="0"/>
                          <a:ea typeface="Glacial Indifference" charset="0"/>
                          <a:cs typeface="Glacial Indifference" charset="0"/>
                        </a:rPr>
                        <a:t>Donna Pheneger, a dear friend of Phyl Holt, went to be with the Lord on January 10. Please pray that our God would bring comfort to Donna’s husband, Chuck, the Pheneger family, and our sister, Phyl.</a:t>
                      </a:r>
                    </a:p>
                    <a:p>
                      <a:pPr marL="119063" marR="0" indent="0" algn="l" defTabSz="1005840" rtl="0" eaLnBrk="1" fontAlgn="auto" latinLnBrk="0" hangingPunct="1">
                        <a:lnSpc>
                          <a:spcPct val="100000"/>
                        </a:lnSpc>
                        <a:spcBef>
                          <a:spcPts val="0"/>
                        </a:spcBef>
                        <a:spcAft>
                          <a:spcPts val="0"/>
                        </a:spcAft>
                        <a:buClrTx/>
                        <a:buSzTx/>
                        <a:buFontTx/>
                        <a:buNone/>
                        <a:tabLst/>
                        <a:defRPr/>
                      </a:pPr>
                      <a:endParaRPr lang="en-US" sz="800" b="0" baseline="0" dirty="0" smtClean="0">
                        <a:solidFill>
                          <a:schemeClr val="tx1"/>
                        </a:solidFill>
                        <a:latin typeface="Glacial Indifference" charset="0"/>
                        <a:ea typeface="Glacial Indifference" charset="0"/>
                        <a:cs typeface="Glacial Indifference" charset="0"/>
                      </a:endParaRPr>
                    </a:p>
                    <a:p>
                      <a:pPr marL="119063" marR="0" indent="0" algn="l" defTabSz="1005840" rtl="0" eaLnBrk="1" fontAlgn="auto" latinLnBrk="0" hangingPunct="1">
                        <a:lnSpc>
                          <a:spcPct val="100000"/>
                        </a:lnSpc>
                        <a:spcBef>
                          <a:spcPts val="0"/>
                        </a:spcBef>
                        <a:spcAft>
                          <a:spcPts val="0"/>
                        </a:spcAft>
                        <a:buClrTx/>
                        <a:buSzTx/>
                        <a:buFontTx/>
                        <a:buNone/>
                        <a:tabLst/>
                        <a:defRPr/>
                      </a:pPr>
                      <a:r>
                        <a:rPr lang="en-US" sz="850" b="0" i="1" dirty="0" smtClean="0">
                          <a:solidFill>
                            <a:schemeClr val="tx1"/>
                          </a:solidFill>
                          <a:latin typeface="Glacial Indifference" charset="0"/>
                          <a:ea typeface="Glacial Indifference" charset="0"/>
                          <a:cs typeface="Glacial Indifference" charset="0"/>
                        </a:rPr>
                        <a:t>If you have a request that you would like placed in the bulletin and prayed for during the prayers of the people, please contact our church office, 630-231-8230, churchoffice@faithchurchwc.org. </a:t>
                      </a:r>
                    </a:p>
                    <a:p>
                      <a:pPr marL="0" marR="0" indent="0" algn="l" defTabSz="1005840" rtl="0" eaLnBrk="1" fontAlgn="auto" latinLnBrk="0" hangingPunct="1">
                        <a:lnSpc>
                          <a:spcPct val="100000"/>
                        </a:lnSpc>
                        <a:spcBef>
                          <a:spcPts val="0"/>
                        </a:spcBef>
                        <a:spcAft>
                          <a:spcPts val="0"/>
                        </a:spcAft>
                        <a:buClrTx/>
                        <a:buSzTx/>
                        <a:buFontTx/>
                        <a:buNone/>
                        <a:tabLst/>
                        <a:defRPr/>
                      </a:pPr>
                      <a:endParaRPr lang="en-US" sz="850" b="0" i="1" baseline="0" dirty="0" smtClean="0">
                        <a:solidFill>
                          <a:schemeClr val="tx1"/>
                        </a:solidFill>
                        <a:latin typeface="Glacial Indifference" charset="0"/>
                        <a:ea typeface="Glacial Indifference" charset="0"/>
                        <a:cs typeface="Glacial Indifference" charset="0"/>
                      </a:endParaRPr>
                    </a:p>
                    <a:p>
                      <a:pPr marL="0" marR="0" indent="0" algn="l" defTabSz="1005840" rtl="0" eaLnBrk="1" fontAlgn="auto" latinLnBrk="0" hangingPunct="1">
                        <a:lnSpc>
                          <a:spcPct val="100000"/>
                        </a:lnSpc>
                        <a:spcBef>
                          <a:spcPts val="0"/>
                        </a:spcBef>
                        <a:spcAft>
                          <a:spcPts val="0"/>
                        </a:spcAft>
                        <a:buClrTx/>
                        <a:buSzTx/>
                        <a:buFontTx/>
                        <a:buNone/>
                        <a:tabLst/>
                        <a:defRPr/>
                      </a:pPr>
                      <a:endParaRPr lang="en-US" sz="850" b="0" baseline="0" dirty="0" smtClean="0">
                        <a:solidFill>
                          <a:schemeClr val="tx1"/>
                        </a:solidFill>
                        <a:latin typeface="Glacial Indifference" charset="0"/>
                        <a:ea typeface="Glacial Indifference" charset="0"/>
                        <a:cs typeface="Glacial Indifference" charset="0"/>
                      </a:endParaRPr>
                    </a:p>
                    <a:p>
                      <a:pPr marL="119063" marR="0" indent="0" algn="l" defTabSz="1005840" rtl="0" eaLnBrk="1" fontAlgn="auto" latinLnBrk="0" hangingPunct="1">
                        <a:lnSpc>
                          <a:spcPct val="100000"/>
                        </a:lnSpc>
                        <a:spcBef>
                          <a:spcPts val="0"/>
                        </a:spcBef>
                        <a:spcAft>
                          <a:spcPts val="0"/>
                        </a:spcAft>
                        <a:buClrTx/>
                        <a:buSzTx/>
                        <a:buFontTx/>
                        <a:buNone/>
                        <a:tabLst/>
                        <a:defRPr/>
                      </a:pPr>
                      <a:r>
                        <a:rPr lang="en-US" sz="1400" b="0" cap="small" spc="300" dirty="0" smtClean="0">
                          <a:solidFill>
                            <a:schemeClr val="tx1"/>
                          </a:solidFill>
                          <a:latin typeface="Glacial Indifference" charset="0"/>
                          <a:ea typeface="Glacial Indifference" charset="0"/>
                          <a:cs typeface="Glacial Indifference" charset="0"/>
                        </a:rPr>
                        <a:t>This </a:t>
                      </a:r>
                      <a:r>
                        <a:rPr lang="en-US" sz="1400" b="0" cap="small" spc="300" dirty="0">
                          <a:solidFill>
                            <a:schemeClr val="tx1"/>
                          </a:solidFill>
                          <a:latin typeface="Glacial Indifference" charset="0"/>
                          <a:ea typeface="Glacial Indifference" charset="0"/>
                          <a:cs typeface="Glacial Indifference" charset="0"/>
                        </a:rPr>
                        <a:t>Week at Faith</a:t>
                      </a:r>
                      <a:r>
                        <a:rPr lang="en-US" sz="1800" cap="small" spc="300" dirty="0">
                          <a:solidFill>
                            <a:schemeClr val="tx1"/>
                          </a:solidFill>
                          <a:latin typeface="Glacial Indifference" charset="0"/>
                          <a:ea typeface="Glacial Indifference" charset="0"/>
                          <a:cs typeface="Glacial Indifference" charset="0"/>
                        </a:rPr>
                        <a:t> </a:t>
                      </a:r>
                      <a:endParaRPr lang="en-US" sz="300" b="1" cap="small" spc="50" baseline="0" dirty="0">
                        <a:solidFill>
                          <a:schemeClr val="tx1"/>
                        </a:solidFill>
                        <a:latin typeface="Glacial Indifference" charset="0"/>
                        <a:ea typeface="Glacial Indifference" charset="0"/>
                        <a:cs typeface="Glacial Indifference" charset="0"/>
                      </a:endParaRPr>
                    </a:p>
                    <a:p>
                      <a:pPr marL="119063" marR="0" indent="0" algn="l" defTabSz="1005840" rtl="0" eaLnBrk="1" fontAlgn="auto" latinLnBrk="0" hangingPunct="1">
                        <a:lnSpc>
                          <a:spcPct val="100000"/>
                        </a:lnSpc>
                        <a:spcBef>
                          <a:spcPts val="0"/>
                        </a:spcBef>
                        <a:spcAft>
                          <a:spcPts val="0"/>
                        </a:spcAft>
                        <a:buClrTx/>
                        <a:buSzTx/>
                        <a:buFontTx/>
                        <a:buNone/>
                        <a:tabLst/>
                        <a:defRPr/>
                      </a:pPr>
                      <a:r>
                        <a:rPr lang="en-US" sz="1000" b="1" cap="small" spc="50" baseline="0" dirty="0">
                          <a:solidFill>
                            <a:schemeClr val="tx1"/>
                          </a:solidFill>
                          <a:latin typeface="Glacial Indifference" charset="0"/>
                          <a:ea typeface="Glacial Indifference" charset="0"/>
                          <a:cs typeface="Glacial Indifference" charset="0"/>
                        </a:rPr>
                        <a:t>Today </a:t>
                      </a:r>
                    </a:p>
                    <a:p>
                      <a:pPr marL="119063" marR="0" indent="0" algn="l" defTabSz="1005840" rtl="0" eaLnBrk="1" fontAlgn="auto" latinLnBrk="0" hangingPunct="1">
                        <a:lnSpc>
                          <a:spcPct val="100000"/>
                        </a:lnSpc>
                        <a:spcBef>
                          <a:spcPts val="0"/>
                        </a:spcBef>
                        <a:spcAft>
                          <a:spcPts val="0"/>
                        </a:spcAft>
                        <a:buClrTx/>
                        <a:buSzTx/>
                        <a:buFontTx/>
                        <a:buNone/>
                        <a:tabLst/>
                        <a:defRPr/>
                      </a:pPr>
                      <a:r>
                        <a:rPr lang="en-US" sz="1000" b="0" dirty="0">
                          <a:solidFill>
                            <a:schemeClr val="tx1"/>
                          </a:solidFill>
                          <a:latin typeface="Glacial Indifference" charset="0"/>
                          <a:ea typeface="Glacial Indifference" charset="0"/>
                          <a:cs typeface="Glacial Indifference" charset="0"/>
                        </a:rPr>
                        <a:t>8:30am Worship Service (in-person)</a:t>
                      </a:r>
                    </a:p>
                    <a:p>
                      <a:pPr marL="119063" marR="0" indent="0" algn="l" defTabSz="1005840" rtl="0" eaLnBrk="1" fontAlgn="auto" latinLnBrk="0" hangingPunct="1">
                        <a:lnSpc>
                          <a:spcPct val="100000"/>
                        </a:lnSpc>
                        <a:spcBef>
                          <a:spcPts val="0"/>
                        </a:spcBef>
                        <a:spcAft>
                          <a:spcPts val="0"/>
                        </a:spcAft>
                        <a:buClrTx/>
                        <a:buSzTx/>
                        <a:buFontTx/>
                        <a:buNone/>
                        <a:tabLst/>
                        <a:defRPr/>
                      </a:pPr>
                      <a:r>
                        <a:rPr lang="en-US" sz="1000" b="0" dirty="0">
                          <a:solidFill>
                            <a:schemeClr val="tx1"/>
                          </a:solidFill>
                          <a:latin typeface="Glacial Indifference" charset="0"/>
                          <a:ea typeface="Glacial Indifference" charset="0"/>
                          <a:cs typeface="Glacial Indifference" charset="0"/>
                        </a:rPr>
                        <a:t>9:45am Worship Service (in-person &amp; livestream</a:t>
                      </a:r>
                      <a:r>
                        <a:rPr lang="en-US" sz="1000" b="0" dirty="0" smtClean="0">
                          <a:solidFill>
                            <a:schemeClr val="tx1"/>
                          </a:solidFill>
                          <a:latin typeface="Glacial Indifference" charset="0"/>
                          <a:ea typeface="Glacial Indifference" charset="0"/>
                          <a:cs typeface="Glacial Indifference" charset="0"/>
                        </a:rPr>
                        <a:t>)</a:t>
                      </a:r>
                    </a:p>
                    <a:p>
                      <a:pPr marL="119063" marR="0" indent="0" algn="l" defTabSz="1005840" rtl="0" eaLnBrk="1" fontAlgn="auto" latinLnBrk="0" hangingPunct="1">
                        <a:lnSpc>
                          <a:spcPct val="100000"/>
                        </a:lnSpc>
                        <a:spcBef>
                          <a:spcPts val="0"/>
                        </a:spcBef>
                        <a:spcAft>
                          <a:spcPts val="0"/>
                        </a:spcAft>
                        <a:buClrTx/>
                        <a:buSzTx/>
                        <a:buFontTx/>
                        <a:buNone/>
                        <a:tabLst/>
                        <a:defRPr/>
                      </a:pPr>
                      <a:r>
                        <a:rPr lang="en-US" sz="1000" b="0" i="1" dirty="0" smtClean="0">
                          <a:solidFill>
                            <a:schemeClr val="tx1"/>
                          </a:solidFill>
                          <a:latin typeface="Glacial Indifference" charset="0"/>
                          <a:ea typeface="Glacial Indifference" charset="0"/>
                          <a:cs typeface="Glacial Indifference" charset="0"/>
                        </a:rPr>
                        <a:t>4pm Adult</a:t>
                      </a:r>
                      <a:r>
                        <a:rPr lang="en-US" sz="1000" b="0" i="1" baseline="0" dirty="0" smtClean="0">
                          <a:solidFill>
                            <a:schemeClr val="tx1"/>
                          </a:solidFill>
                          <a:latin typeface="Glacial Indifference" charset="0"/>
                          <a:ea typeface="Glacial Indifference" charset="0"/>
                          <a:cs typeface="Glacial Indifference" charset="0"/>
                        </a:rPr>
                        <a:t> Sunday school, Worship Center</a:t>
                      </a:r>
                      <a:endParaRPr lang="en-US" sz="1000" b="0" i="1" dirty="0" smtClean="0">
                        <a:solidFill>
                          <a:schemeClr val="tx1"/>
                        </a:solidFill>
                        <a:latin typeface="Glacial Indifference" charset="0"/>
                        <a:ea typeface="Glacial Indifference" charset="0"/>
                        <a:cs typeface="Glacial Indifference" charset="0"/>
                      </a:endParaRPr>
                    </a:p>
                    <a:p>
                      <a:pPr marL="119063" marR="0" indent="0" algn="l" defTabSz="1005840" rtl="0" eaLnBrk="1" fontAlgn="auto" latinLnBrk="0" hangingPunct="1">
                        <a:lnSpc>
                          <a:spcPct val="100000"/>
                        </a:lnSpc>
                        <a:spcBef>
                          <a:spcPts val="0"/>
                        </a:spcBef>
                        <a:spcAft>
                          <a:spcPts val="0"/>
                        </a:spcAft>
                        <a:buClrTx/>
                        <a:buSzTx/>
                        <a:buFontTx/>
                        <a:buNone/>
                        <a:tabLst/>
                        <a:defRPr/>
                      </a:pPr>
                      <a:endParaRPr lang="en-US" sz="1000" b="0" dirty="0" smtClean="0">
                        <a:solidFill>
                          <a:schemeClr val="tx1"/>
                        </a:solidFill>
                        <a:latin typeface="Glacial Indifference" charset="0"/>
                        <a:ea typeface="Glacial Indifference" charset="0"/>
                        <a:cs typeface="Glacial Indifference" charset="0"/>
                      </a:endParaRPr>
                    </a:p>
                    <a:p>
                      <a:pPr marL="119063" marR="0" indent="0" algn="l" defTabSz="1005840" rtl="0" eaLnBrk="1" fontAlgn="auto" latinLnBrk="0" hangingPunct="1">
                        <a:lnSpc>
                          <a:spcPct val="100000"/>
                        </a:lnSpc>
                        <a:spcBef>
                          <a:spcPts val="0"/>
                        </a:spcBef>
                        <a:spcAft>
                          <a:spcPts val="0"/>
                        </a:spcAft>
                        <a:buClrTx/>
                        <a:buSzTx/>
                        <a:buFontTx/>
                        <a:buNone/>
                        <a:tabLst/>
                        <a:defRPr/>
                      </a:pPr>
                      <a:r>
                        <a:rPr lang="en-US" sz="1000" b="1" cap="small" spc="50" baseline="0" dirty="0" smtClean="0">
                          <a:solidFill>
                            <a:schemeClr val="tx1"/>
                          </a:solidFill>
                          <a:latin typeface="Glacial Indifference" charset="0"/>
                          <a:ea typeface="Glacial Indifference" charset="0"/>
                          <a:cs typeface="Glacial Indifference" charset="0"/>
                        </a:rPr>
                        <a:t>Wednesday, January 20</a:t>
                      </a:r>
                    </a:p>
                    <a:p>
                      <a:pPr marL="119063" marR="0" indent="0" algn="l" defTabSz="1005840" rtl="0" eaLnBrk="1" fontAlgn="auto" latinLnBrk="0" hangingPunct="1">
                        <a:lnSpc>
                          <a:spcPct val="100000"/>
                        </a:lnSpc>
                        <a:spcBef>
                          <a:spcPts val="0"/>
                        </a:spcBef>
                        <a:spcAft>
                          <a:spcPts val="0"/>
                        </a:spcAft>
                        <a:buClrTx/>
                        <a:buSzTx/>
                        <a:buFontTx/>
                        <a:buNone/>
                        <a:tabLst/>
                        <a:defRPr/>
                      </a:pPr>
                      <a:r>
                        <a:rPr lang="en-US" sz="1000" b="0" dirty="0" smtClean="0">
                          <a:solidFill>
                            <a:schemeClr val="tx1"/>
                          </a:solidFill>
                          <a:latin typeface="Glacial Indifference" charset="0"/>
                          <a:ea typeface="Glacial Indifference" charset="0"/>
                          <a:cs typeface="Glacial Indifference" charset="0"/>
                        </a:rPr>
                        <a:t>10am Women’s Bible study, Mission Center</a:t>
                      </a:r>
                    </a:p>
                    <a:p>
                      <a:pPr marL="119063" marR="0" indent="0" algn="l" defTabSz="1005840" rtl="0" eaLnBrk="1" fontAlgn="auto" latinLnBrk="0" hangingPunct="1">
                        <a:lnSpc>
                          <a:spcPct val="100000"/>
                        </a:lnSpc>
                        <a:spcBef>
                          <a:spcPts val="0"/>
                        </a:spcBef>
                        <a:spcAft>
                          <a:spcPts val="0"/>
                        </a:spcAft>
                        <a:buClrTx/>
                        <a:buSzTx/>
                        <a:buFontTx/>
                        <a:buNone/>
                        <a:tabLst/>
                        <a:defRPr/>
                      </a:pPr>
                      <a:endParaRPr lang="en-US" sz="1000" b="0" dirty="0" smtClean="0">
                        <a:solidFill>
                          <a:schemeClr val="tx1"/>
                        </a:solidFill>
                        <a:latin typeface="Glacial Indifference" charset="0"/>
                        <a:ea typeface="Glacial Indifference" charset="0"/>
                        <a:cs typeface="Glacial Indifference" charset="0"/>
                      </a:endParaRPr>
                    </a:p>
                    <a:p>
                      <a:pPr marL="119063" marR="0" indent="0" algn="l" defTabSz="1005840" rtl="0" eaLnBrk="1" fontAlgn="auto" latinLnBrk="0" hangingPunct="1">
                        <a:lnSpc>
                          <a:spcPct val="100000"/>
                        </a:lnSpc>
                        <a:spcBef>
                          <a:spcPts val="0"/>
                        </a:spcBef>
                        <a:spcAft>
                          <a:spcPts val="0"/>
                        </a:spcAft>
                        <a:buClrTx/>
                        <a:buSzTx/>
                        <a:buFontTx/>
                        <a:buNone/>
                        <a:tabLst/>
                        <a:defRPr/>
                      </a:pPr>
                      <a:r>
                        <a:rPr lang="en-US" sz="1000" b="1" cap="small" spc="50" baseline="0" dirty="0" smtClean="0">
                          <a:solidFill>
                            <a:schemeClr val="tx1"/>
                          </a:solidFill>
                          <a:latin typeface="Glacial Indifference" charset="0"/>
                          <a:ea typeface="Glacial Indifference" charset="0"/>
                          <a:cs typeface="Glacial Indifference" charset="0"/>
                        </a:rPr>
                        <a:t>Saturday, January 23</a:t>
                      </a:r>
                    </a:p>
                    <a:p>
                      <a:pPr marL="119063" marR="0" indent="0" algn="l" defTabSz="1005840" rtl="0" eaLnBrk="1" fontAlgn="auto" latinLnBrk="0" hangingPunct="1">
                        <a:lnSpc>
                          <a:spcPct val="100000"/>
                        </a:lnSpc>
                        <a:spcBef>
                          <a:spcPts val="0"/>
                        </a:spcBef>
                        <a:spcAft>
                          <a:spcPts val="0"/>
                        </a:spcAft>
                        <a:buClrTx/>
                        <a:buSzTx/>
                        <a:buFontTx/>
                        <a:buNone/>
                        <a:tabLst/>
                        <a:defRPr/>
                      </a:pPr>
                      <a:r>
                        <a:rPr lang="en-US" sz="1000" b="0" dirty="0" smtClean="0">
                          <a:solidFill>
                            <a:schemeClr val="tx1"/>
                          </a:solidFill>
                          <a:latin typeface="Glacial Indifference" charset="0"/>
                          <a:ea typeface="Glacial Indifference" charset="0"/>
                          <a:cs typeface="Glacial Indifference" charset="0"/>
                        </a:rPr>
                        <a:t>8am Men’s Bible study, Worship Center</a:t>
                      </a:r>
                    </a:p>
                    <a:p>
                      <a:pPr marL="119063" marR="0" indent="0" algn="l" defTabSz="1005840" rtl="0" eaLnBrk="1" fontAlgn="auto" latinLnBrk="0" hangingPunct="1">
                        <a:lnSpc>
                          <a:spcPct val="100000"/>
                        </a:lnSpc>
                        <a:spcBef>
                          <a:spcPts val="0"/>
                        </a:spcBef>
                        <a:spcAft>
                          <a:spcPts val="0"/>
                        </a:spcAft>
                        <a:buClrTx/>
                        <a:buSzTx/>
                        <a:buFontTx/>
                        <a:buNone/>
                        <a:tabLst/>
                        <a:defRPr/>
                      </a:pPr>
                      <a:endParaRPr lang="en-US" sz="1000" b="0" dirty="0" smtClean="0">
                        <a:solidFill>
                          <a:schemeClr val="tx1"/>
                        </a:solidFill>
                        <a:latin typeface="Glacial Indifference" charset="0"/>
                        <a:ea typeface="Glacial Indifference" charset="0"/>
                        <a:cs typeface="Glacial Indifference" charset="0"/>
                      </a:endParaRPr>
                    </a:p>
                    <a:p>
                      <a:pPr marL="119063" marR="0" indent="0" algn="l" defTabSz="1005840" rtl="0" eaLnBrk="1" fontAlgn="auto" latinLnBrk="0" hangingPunct="1">
                        <a:lnSpc>
                          <a:spcPct val="100000"/>
                        </a:lnSpc>
                        <a:spcBef>
                          <a:spcPts val="0"/>
                        </a:spcBef>
                        <a:spcAft>
                          <a:spcPts val="0"/>
                        </a:spcAft>
                        <a:buClrTx/>
                        <a:buSzTx/>
                        <a:buFontTx/>
                        <a:buNone/>
                        <a:tabLst/>
                        <a:defRPr/>
                      </a:pPr>
                      <a:endParaRPr lang="en-US" sz="1000" b="0" cap="none" spc="0" dirty="0">
                        <a:solidFill>
                          <a:schemeClr val="tx1"/>
                        </a:solidFill>
                        <a:latin typeface="Glacial Indifference" charset="0"/>
                        <a:ea typeface="Glacial Indifference" charset="0"/>
                        <a:cs typeface="Glacial Indifference" charset="0"/>
                      </a:endParaRPr>
                    </a:p>
                    <a:p>
                      <a:pPr marL="119063" marR="0" indent="0" algn="l" defTabSz="1005840" rtl="0" eaLnBrk="1" fontAlgn="auto" latinLnBrk="0" hangingPunct="1">
                        <a:lnSpc>
                          <a:spcPct val="100000"/>
                        </a:lnSpc>
                        <a:spcBef>
                          <a:spcPts val="0"/>
                        </a:spcBef>
                        <a:spcAft>
                          <a:spcPts val="0"/>
                        </a:spcAft>
                        <a:buClrTx/>
                        <a:buSzTx/>
                        <a:buFontTx/>
                        <a:buNone/>
                        <a:tabLst/>
                        <a:defRPr/>
                      </a:pPr>
                      <a:r>
                        <a:rPr lang="en-US" sz="1400" b="0" cap="small" spc="300" dirty="0">
                          <a:solidFill>
                            <a:schemeClr val="tx1"/>
                          </a:solidFill>
                          <a:latin typeface="Glacial Indifference" charset="0"/>
                          <a:ea typeface="Glacial Indifference" charset="0"/>
                          <a:cs typeface="Glacial Indifference" charset="0"/>
                        </a:rPr>
                        <a:t>In Service</a:t>
                      </a:r>
                      <a:endParaRPr lang="en-US" sz="500" b="1" cap="small" spc="300" baseline="0" dirty="0">
                        <a:solidFill>
                          <a:schemeClr val="tx1"/>
                        </a:solidFill>
                        <a:latin typeface="Glacial Indifference" charset="0"/>
                        <a:ea typeface="Glacial Indifference" charset="0"/>
                        <a:cs typeface="Glacial Indifference" charset="0"/>
                      </a:endParaRPr>
                    </a:p>
                    <a:p>
                      <a:pPr marL="119063" indent="0" algn="l">
                        <a:lnSpc>
                          <a:spcPct val="100000"/>
                        </a:lnSpc>
                        <a:tabLst/>
                      </a:pPr>
                      <a:r>
                        <a:rPr lang="en-US" sz="1000" b="1" cap="small" spc="50" baseline="0" dirty="0">
                          <a:solidFill>
                            <a:schemeClr val="tx1"/>
                          </a:solidFill>
                          <a:latin typeface="Glacial Indifference" charset="0"/>
                          <a:ea typeface="Glacial Indifference" charset="0"/>
                          <a:cs typeface="Glacial Indifference" charset="0"/>
                        </a:rPr>
                        <a:t>Today</a:t>
                      </a:r>
                    </a:p>
                    <a:p>
                      <a:pPr marL="119063" marR="0" indent="0" algn="l" defTabSz="100584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Glacial Indifference" charset="0"/>
                          <a:ea typeface="Glacial Indifference" charset="0"/>
                          <a:cs typeface="Glacial Indifference" charset="0"/>
                        </a:rPr>
                        <a:t>Sound &amp; Computer</a:t>
                      </a:r>
                      <a:endParaRPr lang="en-US" sz="1000" b="1" baseline="0" dirty="0" smtClean="0">
                        <a:solidFill>
                          <a:schemeClr val="tx1"/>
                        </a:solidFill>
                        <a:latin typeface="Glacial Indifference" charset="0"/>
                        <a:ea typeface="Glacial Indifference" charset="0"/>
                        <a:cs typeface="Glacial Indifference" charset="0"/>
                      </a:endParaRPr>
                    </a:p>
                    <a:p>
                      <a:pPr marL="119063" indent="0">
                        <a:lnSpc>
                          <a:spcPct val="100000"/>
                        </a:lnSpc>
                        <a:tabLst/>
                      </a:pPr>
                      <a:r>
                        <a:rPr lang="en-US" sz="1000" b="0" i="0" u="none" strike="noStrike" kern="1200" dirty="0" smtClean="0">
                          <a:solidFill>
                            <a:schemeClr val="tx1"/>
                          </a:solidFill>
                          <a:effectLst/>
                          <a:latin typeface="Glacial Indifference" charset="0"/>
                          <a:ea typeface="Glacial Indifference" charset="0"/>
                          <a:cs typeface="Glacial Indifference" charset="0"/>
                        </a:rPr>
                        <a:t>Bryan Van Zanten &amp; Joe Paglia</a:t>
                      </a:r>
                      <a:endParaRPr lang="en-US" sz="1000" b="0" i="0" u="none" strike="noStrike" kern="1200" baseline="0" dirty="0" smtClean="0">
                        <a:solidFill>
                          <a:schemeClr val="tx1"/>
                        </a:solidFill>
                        <a:effectLst/>
                        <a:latin typeface="Glacial Indifference" charset="0"/>
                        <a:ea typeface="Glacial Indifference" charset="0"/>
                        <a:cs typeface="Glacial Indifference" charset="0"/>
                      </a:endParaRPr>
                    </a:p>
                    <a:p>
                      <a:pPr marL="119063" indent="0">
                        <a:lnSpc>
                          <a:spcPct val="100000"/>
                        </a:lnSpc>
                        <a:tabLst/>
                      </a:pPr>
                      <a:r>
                        <a:rPr lang="en-US" sz="1000" b="1" dirty="0" smtClean="0">
                          <a:solidFill>
                            <a:schemeClr val="tx1"/>
                          </a:solidFill>
                          <a:latin typeface="Glacial Indifference" charset="0"/>
                          <a:ea typeface="Glacial Indifference" charset="0"/>
                          <a:cs typeface="Glacial Indifference" charset="0"/>
                        </a:rPr>
                        <a:t>Video:</a:t>
                      </a:r>
                      <a:r>
                        <a:rPr lang="en-US" sz="1000" b="1" baseline="0" dirty="0" smtClean="0">
                          <a:solidFill>
                            <a:schemeClr val="tx1"/>
                          </a:solidFill>
                          <a:latin typeface="Glacial Indifference" charset="0"/>
                          <a:ea typeface="Glacial Indifference" charset="0"/>
                          <a:cs typeface="Glacial Indifference" charset="0"/>
                        </a:rPr>
                        <a:t> </a:t>
                      </a:r>
                      <a:r>
                        <a:rPr lang="en-US" sz="1000" b="0" i="0" u="none" strike="noStrike" kern="1200" dirty="0" smtClean="0">
                          <a:solidFill>
                            <a:schemeClr val="tx1"/>
                          </a:solidFill>
                          <a:effectLst/>
                          <a:latin typeface="Glacial Indifference" charset="0"/>
                          <a:ea typeface="Glacial Indifference" charset="0"/>
                          <a:cs typeface="Glacial Indifference" charset="0"/>
                        </a:rPr>
                        <a:t>Natalie Wierenga</a:t>
                      </a:r>
                    </a:p>
                    <a:p>
                      <a:pPr marL="119063" indent="0">
                        <a:lnSpc>
                          <a:spcPct val="100000"/>
                        </a:lnSpc>
                        <a:tabLst/>
                      </a:pPr>
                      <a:endParaRPr lang="en-US" sz="1000" b="0" dirty="0">
                        <a:solidFill>
                          <a:schemeClr val="tx1"/>
                        </a:solidFill>
                        <a:latin typeface="Glacial Indifference" charset="0"/>
                        <a:ea typeface="Glacial Indifference" charset="0"/>
                        <a:cs typeface="Glacial Indifference" charset="0"/>
                      </a:endParaRPr>
                    </a:p>
                    <a:p>
                      <a:pPr marL="119063" marR="0" indent="0" algn="l" defTabSz="1005840" rtl="0" eaLnBrk="1" fontAlgn="auto" latinLnBrk="0" hangingPunct="1">
                        <a:lnSpc>
                          <a:spcPct val="100000"/>
                        </a:lnSpc>
                        <a:spcBef>
                          <a:spcPts val="0"/>
                        </a:spcBef>
                        <a:spcAft>
                          <a:spcPts val="0"/>
                        </a:spcAft>
                        <a:buClrTx/>
                        <a:buSzTx/>
                        <a:buFontTx/>
                        <a:buNone/>
                        <a:tabLst/>
                        <a:defRPr/>
                      </a:pPr>
                      <a:r>
                        <a:rPr lang="en-US" sz="1000" b="1" cap="small" spc="50" baseline="0" dirty="0">
                          <a:solidFill>
                            <a:schemeClr val="tx1"/>
                          </a:solidFill>
                          <a:latin typeface="Glacial Indifference" charset="0"/>
                          <a:ea typeface="Glacial Indifference" charset="0"/>
                          <a:cs typeface="Glacial Indifference" charset="0"/>
                        </a:rPr>
                        <a:t>Sunday, </a:t>
                      </a:r>
                      <a:r>
                        <a:rPr lang="en-US" sz="1000" b="1" cap="small" spc="50" baseline="0" dirty="0" smtClean="0">
                          <a:solidFill>
                            <a:schemeClr val="tx1"/>
                          </a:solidFill>
                          <a:latin typeface="Glacial Indifference" charset="0"/>
                          <a:ea typeface="Glacial Indifference" charset="0"/>
                          <a:cs typeface="Glacial Indifference" charset="0"/>
                        </a:rPr>
                        <a:t>January 24</a:t>
                      </a:r>
                      <a:endParaRPr lang="en-US" sz="1000" b="1" cap="none" spc="0" baseline="0" dirty="0">
                        <a:solidFill>
                          <a:schemeClr val="tx1"/>
                        </a:solidFill>
                        <a:latin typeface="Glacial Indifference" charset="0"/>
                        <a:ea typeface="Glacial Indifference" charset="0"/>
                        <a:cs typeface="Glacial Indifference" charset="0"/>
                      </a:endParaRPr>
                    </a:p>
                    <a:p>
                      <a:pPr marL="119063" marR="0" indent="0" algn="l" defTabSz="1005840" rtl="0" eaLnBrk="1" fontAlgn="auto" latinLnBrk="0" hangingPunct="1">
                        <a:lnSpc>
                          <a:spcPct val="100000"/>
                        </a:lnSpc>
                        <a:spcBef>
                          <a:spcPts val="0"/>
                        </a:spcBef>
                        <a:spcAft>
                          <a:spcPts val="0"/>
                        </a:spcAft>
                        <a:buClrTx/>
                        <a:buSzTx/>
                        <a:buFontTx/>
                        <a:buNone/>
                        <a:tabLst/>
                        <a:defRPr/>
                      </a:pPr>
                      <a:r>
                        <a:rPr lang="en-US" sz="1000" b="1" dirty="0">
                          <a:solidFill>
                            <a:schemeClr val="tx1"/>
                          </a:solidFill>
                          <a:latin typeface="Glacial Indifference" charset="0"/>
                          <a:ea typeface="Glacial Indifference" charset="0"/>
                          <a:cs typeface="Glacial Indifference" charset="0"/>
                        </a:rPr>
                        <a:t>Sound &amp; Computer</a:t>
                      </a:r>
                      <a:endParaRPr lang="en-US" sz="1000" b="1" baseline="0" dirty="0">
                        <a:solidFill>
                          <a:schemeClr val="tx1"/>
                        </a:solidFill>
                        <a:latin typeface="Glacial Indifference" charset="0"/>
                        <a:ea typeface="Glacial Indifference" charset="0"/>
                        <a:cs typeface="Glacial Indifference" charset="0"/>
                      </a:endParaRPr>
                    </a:p>
                    <a:p>
                      <a:pPr marL="119063" indent="0">
                        <a:lnSpc>
                          <a:spcPct val="100000"/>
                        </a:lnSpc>
                        <a:tabLst/>
                      </a:pPr>
                      <a:r>
                        <a:rPr lang="en-US" sz="1000" b="0" i="0" u="none" strike="noStrike" kern="1200" dirty="0" smtClean="0">
                          <a:solidFill>
                            <a:schemeClr val="tx1"/>
                          </a:solidFill>
                          <a:effectLst/>
                          <a:latin typeface="Glacial Indifference" charset="0"/>
                          <a:ea typeface="Glacial Indifference" charset="0"/>
                          <a:cs typeface="Glacial Indifference" charset="0"/>
                        </a:rPr>
                        <a:t>Joe Paglia</a:t>
                      </a:r>
                      <a:endParaRPr lang="en-US" sz="1000" b="0" i="0" u="none" strike="noStrike" kern="1200" baseline="0" dirty="0" smtClean="0">
                        <a:solidFill>
                          <a:schemeClr val="tx1"/>
                        </a:solidFill>
                        <a:effectLst/>
                        <a:latin typeface="Glacial Indifference" charset="0"/>
                        <a:ea typeface="Glacial Indifference" charset="0"/>
                        <a:cs typeface="Glacial Indifference" charset="0"/>
                      </a:endParaRPr>
                    </a:p>
                    <a:p>
                      <a:pPr marL="119063" indent="0">
                        <a:lnSpc>
                          <a:spcPct val="100000"/>
                        </a:lnSpc>
                        <a:tabLst/>
                      </a:pPr>
                      <a:r>
                        <a:rPr lang="en-US" sz="1000" b="1" dirty="0" smtClean="0">
                          <a:solidFill>
                            <a:schemeClr val="tx1"/>
                          </a:solidFill>
                          <a:latin typeface="Glacial Indifference" charset="0"/>
                          <a:ea typeface="Glacial Indifference" charset="0"/>
                          <a:cs typeface="Glacial Indifference" charset="0"/>
                        </a:rPr>
                        <a:t>Video:</a:t>
                      </a:r>
                      <a:r>
                        <a:rPr lang="en-US" sz="1000" b="1" baseline="0" dirty="0" smtClean="0">
                          <a:solidFill>
                            <a:schemeClr val="tx1"/>
                          </a:solidFill>
                          <a:latin typeface="Glacial Indifference" charset="0"/>
                          <a:ea typeface="Glacial Indifference" charset="0"/>
                          <a:cs typeface="Glacial Indifference" charset="0"/>
                        </a:rPr>
                        <a:t> </a:t>
                      </a:r>
                      <a:r>
                        <a:rPr lang="en-US" sz="1000" b="0" i="0" u="none" strike="noStrike" kern="1200" dirty="0" smtClean="0">
                          <a:solidFill>
                            <a:schemeClr val="tx1"/>
                          </a:solidFill>
                          <a:effectLst/>
                          <a:latin typeface="Glacial Indifference" charset="0"/>
                          <a:ea typeface="Glacial Indifference" charset="0"/>
                          <a:cs typeface="Glacial Indifference" charset="0"/>
                        </a:rPr>
                        <a:t>Natalie Wierenga</a:t>
                      </a:r>
                    </a:p>
                    <a:p>
                      <a:pPr marL="119063" indent="0">
                        <a:lnSpc>
                          <a:spcPct val="100000"/>
                        </a:lnSpc>
                        <a:tabLst/>
                      </a:pPr>
                      <a:endParaRPr lang="en-US" sz="1980" b="0" i="0" u="none" strike="noStrike" kern="1200" dirty="0">
                        <a:solidFill>
                          <a:schemeClr val="tx1"/>
                        </a:solidFill>
                        <a:effectLst/>
                        <a:latin typeface="Glacial Indifference" charset="0"/>
                        <a:ea typeface="Glacial Indifference" charset="0"/>
                        <a:cs typeface="Glacial Indifference" charset="0"/>
                      </a:endParaRPr>
                    </a:p>
                    <a:p>
                      <a:pPr marL="63500" indent="0">
                        <a:tabLst/>
                      </a:pPr>
                      <a:r>
                        <a:rPr lang="en-US" sz="1980" b="0" i="0" u="none" strike="noStrike" kern="1200" dirty="0">
                          <a:solidFill>
                            <a:schemeClr val="tx1"/>
                          </a:solidFill>
                          <a:effectLst/>
                          <a:latin typeface="Glacial Indifference" charset="0"/>
                          <a:ea typeface="Glacial Indifference" charset="0"/>
                          <a:cs typeface="Glacial Indifference" charset="0"/>
                        </a:rPr>
                        <a:t> </a:t>
                      </a:r>
                    </a:p>
                    <a:p>
                      <a:pPr marL="63500" indent="0">
                        <a:tabLst/>
                      </a:pPr>
                      <a:endParaRPr lang="en-US" sz="1000" b="0" dirty="0">
                        <a:solidFill>
                          <a:schemeClr val="tx1"/>
                        </a:solidFill>
                        <a:latin typeface="Glacial Indifference" charset="0"/>
                        <a:ea typeface="Glacial Indifference" charset="0"/>
                        <a:cs typeface="Glacial Indifference"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bl>
          </a:graphicData>
        </a:graphic>
      </p:graphicFrame>
    </p:spTree>
    <p:extLst>
      <p:ext uri="{BB962C8B-B14F-4D97-AF65-F5344CB8AC3E}">
        <p14:creationId xmlns:p14="http://schemas.microsoft.com/office/powerpoint/2010/main" val="109860318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23695</TotalTime>
  <Words>753</Words>
  <Application>Microsoft Macintosh PowerPoint</Application>
  <PresentationFormat>Custom</PresentationFormat>
  <Paragraphs>130</Paragraphs>
  <Slides>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Calibri</vt:lpstr>
      <vt:lpstr>Calibri Light</vt:lpstr>
      <vt:lpstr>Glacial Indifference</vt:lpstr>
      <vt:lpstr>Playfair Display</vt:lpstr>
      <vt:lpstr>Playfair Display Black</vt:lpstr>
      <vt:lpstr>Arial</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1371</cp:revision>
  <cp:lastPrinted>2021-01-15T21:04:43Z</cp:lastPrinted>
  <dcterms:created xsi:type="dcterms:W3CDTF">2018-12-03T18:30:48Z</dcterms:created>
  <dcterms:modified xsi:type="dcterms:W3CDTF">2021-01-15T22:56:34Z</dcterms:modified>
</cp:coreProperties>
</file>