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</p:sldMasterIdLst>
  <p:notesMasterIdLst>
    <p:notesMasterId r:id="rId12"/>
  </p:notesMasterIdLst>
  <p:sldIdLst>
    <p:sldId id="257" r:id="rId11"/>
    <p:sldId id="256" r:id="rId13"/>
    <p:sldId id="258" r:id="rId14"/>
    <p:sldId id="272" r:id="rId15"/>
    <p:sldId id="274" r:id="rId16"/>
    <p:sldId id="262" r:id="rId17"/>
    <p:sldId id="275" r:id="rId18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906"/>
    <a:srgbClr val="27120B"/>
    <a:srgbClr val="814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99" d="100"/>
          <a:sy n="99" d="100"/>
        </p:scale>
        <p:origin x="-996" y="-84"/>
      </p:cViewPr>
      <p:guideLst>
        <p:guide orient="horz" pos="2143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1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29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229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Char char="•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特殊字体：禹卫书法行书简体，汉仪南宫体简</a:t>
            </a:r>
            <a:endParaRPr lang="zh-CN" altLang="en-US" dirty="0"/>
          </a:p>
        </p:txBody>
      </p:sp>
      <p:sp>
        <p:nvSpPr>
          <p:cNvPr id="307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特殊字体：汉仪程行简</a:t>
            </a:r>
            <a:endParaRPr lang="zh-CN" altLang="en-US" dirty="0"/>
          </a:p>
        </p:txBody>
      </p:sp>
      <p:sp>
        <p:nvSpPr>
          <p:cNvPr id="317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14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17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195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18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9219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4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26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26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90" name="组合 9"/>
          <p:cNvGrpSpPr>
            <a:grpSpLocks noChangeAspect="1"/>
          </p:cNvGrpSpPr>
          <p:nvPr/>
        </p:nvGrpSpPr>
        <p:grpSpPr>
          <a:xfrm>
            <a:off x="0" y="-26987"/>
            <a:ext cx="12199938" cy="6858000"/>
            <a:chOff x="0" y="0"/>
            <a:chExt cx="12199883" cy="6858866"/>
          </a:xfrm>
        </p:grpSpPr>
        <p:pic>
          <p:nvPicPr>
            <p:cNvPr id="12299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0" name="图片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41883" y="866"/>
              <a:ext cx="6858000" cy="6858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291" name="矩形 1"/>
          <p:cNvSpPr/>
          <p:nvPr/>
        </p:nvSpPr>
        <p:spPr>
          <a:xfrm>
            <a:off x="0" y="3527425"/>
            <a:ext cx="12222163" cy="3429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p>
            <a:pPr algn="ctr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229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63" y="4243388"/>
            <a:ext cx="4384675" cy="17732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293" name="组合 11"/>
          <p:cNvGrpSpPr/>
          <p:nvPr/>
        </p:nvGrpSpPr>
        <p:grpSpPr>
          <a:xfrm>
            <a:off x="4518025" y="1177925"/>
            <a:ext cx="3127375" cy="3125788"/>
            <a:chOff x="0" y="0"/>
            <a:chExt cx="3345852" cy="3345852"/>
          </a:xfrm>
        </p:grpSpPr>
        <p:sp>
          <p:nvSpPr>
            <p:cNvPr id="12297" name="流程图: 联系 3"/>
            <p:cNvSpPr/>
            <p:nvPr/>
          </p:nvSpPr>
          <p:spPr>
            <a:xfrm>
              <a:off x="0" y="0"/>
              <a:ext cx="3345852" cy="3345852"/>
            </a:xfrm>
            <a:prstGeom prst="flowChartConnector">
              <a:avLst/>
            </a:prstGeom>
            <a:noFill/>
            <a:ln w="22225" cap="flat" cmpd="sng">
              <a:solidFill>
                <a:srgbClr val="936E53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2298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172" y="109727"/>
              <a:ext cx="3130982" cy="3130982"/>
            </a:xfrm>
            <a:prstGeom prst="rect">
              <a:avLst/>
            </a:prstGeom>
            <a:noFill/>
            <a:ln w="9525">
              <a:noFill/>
            </a:ln>
          </p:spPr>
        </p:pic>
      </p:grpSp>
      <p:cxnSp>
        <p:nvCxnSpPr>
          <p:cNvPr id="12294" name="直接连接符 13"/>
          <p:cNvCxnSpPr/>
          <p:nvPr/>
        </p:nvCxnSpPr>
        <p:spPr>
          <a:xfrm>
            <a:off x="0" y="5522913"/>
            <a:ext cx="3894138" cy="0"/>
          </a:xfrm>
          <a:prstGeom prst="line">
            <a:avLst/>
          </a:prstGeom>
          <a:ln w="6350" cap="flat" cmpd="sng">
            <a:solidFill>
              <a:srgbClr val="48383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2295" name="直接连接符 15"/>
          <p:cNvCxnSpPr/>
          <p:nvPr/>
        </p:nvCxnSpPr>
        <p:spPr>
          <a:xfrm>
            <a:off x="8297863" y="5522913"/>
            <a:ext cx="3894137" cy="0"/>
          </a:xfrm>
          <a:prstGeom prst="line">
            <a:avLst/>
          </a:prstGeom>
          <a:ln w="6350" cap="flat" cmpd="sng">
            <a:solidFill>
              <a:srgbClr val="48383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296" name="Text Box 12"/>
          <p:cNvSpPr txBox="1"/>
          <p:nvPr/>
        </p:nvSpPr>
        <p:spPr>
          <a:xfrm>
            <a:off x="898525" y="6143625"/>
            <a:ext cx="90963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9938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矩形 8"/>
          <p:cNvSpPr/>
          <p:nvPr/>
        </p:nvSpPr>
        <p:spPr>
          <a:xfrm>
            <a:off x="2700338" y="0"/>
            <a:ext cx="9499600" cy="6864350"/>
          </a:xfrm>
          <a:custGeom>
            <a:avLst/>
            <a:gdLst/>
            <a:ahLst/>
            <a:cxnLst>
              <a:cxn ang="0">
                <a:pos x="1172060" y="0"/>
              </a:cxn>
              <a:cxn ang="0">
                <a:pos x="9502740" y="0"/>
              </a:cxn>
              <a:cxn ang="0">
                <a:pos x="9502740" y="6889810"/>
              </a:cxn>
              <a:cxn ang="0">
                <a:pos x="0" y="6861101"/>
              </a:cxn>
              <a:cxn ang="0">
                <a:pos x="1172060" y="0"/>
              </a:cxn>
            </a:cxnLst>
            <a:pathLst>
              <a:path w="9498815" h="6858000">
                <a:moveTo>
                  <a:pt x="1171575" y="0"/>
                </a:moveTo>
                <a:lnTo>
                  <a:pt x="9498815" y="0"/>
                </a:lnTo>
                <a:lnTo>
                  <a:pt x="9498815" y="6858000"/>
                </a:lnTo>
                <a:lnTo>
                  <a:pt x="0" y="6829425"/>
                </a:lnTo>
                <a:lnTo>
                  <a:pt x="1171575" y="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3316" name="组合 5"/>
          <p:cNvGrpSpPr/>
          <p:nvPr/>
        </p:nvGrpSpPr>
        <p:grpSpPr>
          <a:xfrm>
            <a:off x="1908175" y="1366838"/>
            <a:ext cx="3127375" cy="3125787"/>
            <a:chOff x="0" y="0"/>
            <a:chExt cx="3345852" cy="3345852"/>
          </a:xfrm>
        </p:grpSpPr>
        <p:sp>
          <p:nvSpPr>
            <p:cNvPr id="13341" name="流程图: 联系 6"/>
            <p:cNvSpPr/>
            <p:nvPr/>
          </p:nvSpPr>
          <p:spPr>
            <a:xfrm>
              <a:off x="0" y="0"/>
              <a:ext cx="3345852" cy="3345852"/>
            </a:xfrm>
            <a:prstGeom prst="flowChartConnector">
              <a:avLst/>
            </a:prstGeom>
            <a:noFill/>
            <a:ln w="22225" cap="flat" cmpd="sng">
              <a:solidFill>
                <a:srgbClr val="936E53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3342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492" y="110037"/>
              <a:ext cx="3130982" cy="313098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3317" name="组合 15"/>
          <p:cNvGrpSpPr/>
          <p:nvPr/>
        </p:nvGrpSpPr>
        <p:grpSpPr>
          <a:xfrm>
            <a:off x="9677400" y="6350"/>
            <a:ext cx="971550" cy="1828800"/>
            <a:chOff x="0" y="0"/>
            <a:chExt cx="971550" cy="1828800"/>
          </a:xfrm>
        </p:grpSpPr>
        <p:sp>
          <p:nvSpPr>
            <p:cNvPr id="13339" name="矩形 16"/>
            <p:cNvSpPr/>
            <p:nvPr/>
          </p:nvSpPr>
          <p:spPr>
            <a:xfrm>
              <a:off x="0" y="0"/>
              <a:ext cx="971550" cy="1828800"/>
            </a:xfrm>
            <a:prstGeom prst="rect">
              <a:avLst/>
            </a:prstGeom>
            <a:solidFill>
              <a:srgbClr val="2F2F2F"/>
            </a:solidFill>
            <a:ln w="9525">
              <a:noFill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40" name="文本框 17"/>
            <p:cNvSpPr txBox="1"/>
            <p:nvPr/>
          </p:nvSpPr>
          <p:spPr>
            <a:xfrm>
              <a:off x="0" y="382250"/>
              <a:ext cx="720254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44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目录</a:t>
              </a:r>
              <a:endParaRPr lang="zh-CN" altLang="en-US" sz="4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13318" name="组合 18"/>
          <p:cNvGrpSpPr/>
          <p:nvPr/>
        </p:nvGrpSpPr>
        <p:grpSpPr>
          <a:xfrm>
            <a:off x="6327775" y="2682875"/>
            <a:ext cx="4321175" cy="461963"/>
            <a:chOff x="0" y="0"/>
            <a:chExt cx="4320742" cy="461665"/>
          </a:xfrm>
        </p:grpSpPr>
        <p:sp>
          <p:nvSpPr>
            <p:cNvPr id="13335" name="TextBox 2"/>
            <p:cNvSpPr txBox="1"/>
            <p:nvPr/>
          </p:nvSpPr>
          <p:spPr>
            <a:xfrm>
              <a:off x="1339362" y="0"/>
              <a:ext cx="298138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336" name="文本框 20"/>
            <p:cNvSpPr txBox="1"/>
            <p:nvPr/>
          </p:nvSpPr>
          <p:spPr>
            <a:xfrm>
              <a:off x="619108" y="0"/>
              <a:ext cx="72025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2F2F2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壹</a:t>
              </a:r>
              <a:endParaRPr lang="zh-CN" altLang="en-US" sz="2400" b="1" dirty="0">
                <a:solidFill>
                  <a:srgbClr val="2F2F2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337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9393"/>
              <a:ext cx="662634" cy="34227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38" name="流程图: 联系 22"/>
            <p:cNvSpPr/>
            <p:nvPr/>
          </p:nvSpPr>
          <p:spPr>
            <a:xfrm>
              <a:off x="1233069" y="177685"/>
              <a:ext cx="106293" cy="106293"/>
            </a:xfrm>
            <a:prstGeom prst="flowChartConnector">
              <a:avLst/>
            </a:prstGeom>
            <a:solidFill>
              <a:srgbClr val="2F2F2F"/>
            </a:solidFill>
            <a:ln w="9525">
              <a:noFill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19" name="组合 23"/>
          <p:cNvGrpSpPr/>
          <p:nvPr/>
        </p:nvGrpSpPr>
        <p:grpSpPr>
          <a:xfrm>
            <a:off x="6327775" y="3557588"/>
            <a:ext cx="4321175" cy="461962"/>
            <a:chOff x="0" y="0"/>
            <a:chExt cx="4320742" cy="461665"/>
          </a:xfrm>
        </p:grpSpPr>
        <p:sp>
          <p:nvSpPr>
            <p:cNvPr id="13331" name="TextBox 2"/>
            <p:cNvSpPr txBox="1"/>
            <p:nvPr/>
          </p:nvSpPr>
          <p:spPr>
            <a:xfrm>
              <a:off x="1339362" y="0"/>
              <a:ext cx="298138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332" name="文本框 25"/>
            <p:cNvSpPr txBox="1"/>
            <p:nvPr/>
          </p:nvSpPr>
          <p:spPr>
            <a:xfrm>
              <a:off x="619108" y="0"/>
              <a:ext cx="72025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2F2F2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贰</a:t>
              </a:r>
              <a:endParaRPr lang="zh-CN" altLang="en-US" sz="2400" b="1" dirty="0">
                <a:solidFill>
                  <a:srgbClr val="2F2F2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333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9393"/>
              <a:ext cx="662634" cy="34227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34" name="流程图: 联系 27"/>
            <p:cNvSpPr/>
            <p:nvPr/>
          </p:nvSpPr>
          <p:spPr>
            <a:xfrm>
              <a:off x="1233069" y="177685"/>
              <a:ext cx="106293" cy="106293"/>
            </a:xfrm>
            <a:prstGeom prst="flowChartConnector">
              <a:avLst/>
            </a:prstGeom>
            <a:solidFill>
              <a:srgbClr val="2F2F2F"/>
            </a:solidFill>
            <a:ln w="9525">
              <a:noFill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20" name="组合 28"/>
          <p:cNvGrpSpPr/>
          <p:nvPr/>
        </p:nvGrpSpPr>
        <p:grpSpPr>
          <a:xfrm>
            <a:off x="6327775" y="4430713"/>
            <a:ext cx="4321175" cy="461962"/>
            <a:chOff x="0" y="0"/>
            <a:chExt cx="4320742" cy="461665"/>
          </a:xfrm>
        </p:grpSpPr>
        <p:sp>
          <p:nvSpPr>
            <p:cNvPr id="13327" name="TextBox 2"/>
            <p:cNvSpPr txBox="1"/>
            <p:nvPr/>
          </p:nvSpPr>
          <p:spPr>
            <a:xfrm>
              <a:off x="1339362" y="0"/>
              <a:ext cx="298138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328" name="文本框 30"/>
            <p:cNvSpPr txBox="1"/>
            <p:nvPr/>
          </p:nvSpPr>
          <p:spPr>
            <a:xfrm>
              <a:off x="619108" y="0"/>
              <a:ext cx="72025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2F2F2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叁</a:t>
              </a:r>
              <a:endParaRPr lang="zh-CN" altLang="en-US" sz="2400" b="1" dirty="0">
                <a:solidFill>
                  <a:srgbClr val="2F2F2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329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9393"/>
              <a:ext cx="662634" cy="34227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30" name="流程图: 联系 32"/>
            <p:cNvSpPr/>
            <p:nvPr/>
          </p:nvSpPr>
          <p:spPr>
            <a:xfrm>
              <a:off x="1233069" y="177685"/>
              <a:ext cx="106293" cy="106293"/>
            </a:xfrm>
            <a:prstGeom prst="flowChartConnector">
              <a:avLst/>
            </a:prstGeom>
            <a:solidFill>
              <a:srgbClr val="2F2F2F"/>
            </a:solidFill>
            <a:ln w="9525">
              <a:noFill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21" name="组合 33"/>
          <p:cNvGrpSpPr/>
          <p:nvPr/>
        </p:nvGrpSpPr>
        <p:grpSpPr>
          <a:xfrm>
            <a:off x="6327775" y="5305425"/>
            <a:ext cx="4321175" cy="461963"/>
            <a:chOff x="0" y="0"/>
            <a:chExt cx="4320742" cy="461665"/>
          </a:xfrm>
        </p:grpSpPr>
        <p:sp>
          <p:nvSpPr>
            <p:cNvPr id="13323" name="TextBox 2"/>
            <p:cNvSpPr txBox="1"/>
            <p:nvPr/>
          </p:nvSpPr>
          <p:spPr>
            <a:xfrm>
              <a:off x="1339362" y="0"/>
              <a:ext cx="298138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324" name="文本框 35"/>
            <p:cNvSpPr txBox="1"/>
            <p:nvPr/>
          </p:nvSpPr>
          <p:spPr>
            <a:xfrm>
              <a:off x="619108" y="0"/>
              <a:ext cx="72025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2F2F2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肆</a:t>
              </a:r>
              <a:endParaRPr lang="zh-CN" altLang="en-US" sz="2400" b="1" dirty="0">
                <a:solidFill>
                  <a:srgbClr val="2F2F2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325" name="图片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9393"/>
              <a:ext cx="662634" cy="34227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26" name="流程图: 联系 37"/>
            <p:cNvSpPr/>
            <p:nvPr/>
          </p:nvSpPr>
          <p:spPr>
            <a:xfrm>
              <a:off x="1233069" y="177685"/>
              <a:ext cx="106293" cy="106293"/>
            </a:xfrm>
            <a:prstGeom prst="flowChartConnector">
              <a:avLst/>
            </a:prstGeom>
            <a:solidFill>
              <a:srgbClr val="2F2F2F"/>
            </a:solidFill>
            <a:ln w="9525">
              <a:noFill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322" name="Text Box 30"/>
          <p:cNvSpPr txBox="1"/>
          <p:nvPr/>
        </p:nvSpPr>
        <p:spPr>
          <a:xfrm>
            <a:off x="898525" y="6143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图片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5" y="-17462"/>
            <a:ext cx="12198350" cy="6875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TextBox 2"/>
          <p:cNvSpPr txBox="1"/>
          <p:nvPr/>
        </p:nvSpPr>
        <p:spPr>
          <a:xfrm>
            <a:off x="3822700" y="2720975"/>
            <a:ext cx="4348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11111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矩形 47"/>
          <p:cNvSpPr/>
          <p:nvPr/>
        </p:nvSpPr>
        <p:spPr>
          <a:xfrm>
            <a:off x="3822700" y="3429000"/>
            <a:ext cx="51911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复杂的事情要简单去做，简单的事情要重复去做。重复做的事情要用心去做，坚持下去，这样就没有做不成的事情。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41" name="图片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825" y="1627188"/>
            <a:ext cx="3201988" cy="5434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流程图: 联系 54"/>
          <p:cNvSpPr/>
          <p:nvPr/>
        </p:nvSpPr>
        <p:spPr>
          <a:xfrm>
            <a:off x="933450" y="2355850"/>
            <a:ext cx="2152650" cy="2152650"/>
          </a:xfrm>
          <a:prstGeom prst="flowChartConnector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p>
            <a:pPr algn="ctr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4343" name="流程图: 联系 55"/>
          <p:cNvSpPr/>
          <p:nvPr/>
        </p:nvSpPr>
        <p:spPr>
          <a:xfrm>
            <a:off x="2962275" y="3243263"/>
            <a:ext cx="379413" cy="379412"/>
          </a:xfrm>
          <a:prstGeom prst="flowChartConnector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p>
            <a:pPr algn="ctr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4344" name="图片 1"/>
          <p:cNvPicPr>
            <a:picLocks noChangeAspect="1"/>
          </p:cNvPicPr>
          <p:nvPr/>
        </p:nvPicPr>
        <p:blipFill>
          <a:blip r:embed="rId3"/>
          <a:srcRect l="29849" t="16391" r="29317" b="29584"/>
          <a:stretch>
            <a:fillRect/>
          </a:stretch>
        </p:blipFill>
        <p:spPr>
          <a:xfrm>
            <a:off x="1187450" y="2435225"/>
            <a:ext cx="1581150" cy="2000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5" name="Text Box 9"/>
          <p:cNvSpPr txBox="1"/>
          <p:nvPr/>
        </p:nvSpPr>
        <p:spPr>
          <a:xfrm>
            <a:off x="898525" y="6143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4346" name="Text Box 10"/>
          <p:cNvSpPr txBox="1"/>
          <p:nvPr/>
        </p:nvSpPr>
        <p:spPr>
          <a:xfrm>
            <a:off x="1025525" y="6270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265738"/>
            <a:ext cx="9010650" cy="1858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3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413" y="2066925"/>
            <a:ext cx="1219200" cy="1374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4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600" y="2927350"/>
            <a:ext cx="1311275" cy="126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613" y="0"/>
            <a:ext cx="2338387" cy="3144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343275" cy="2066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7" name="矩形 7"/>
          <p:cNvSpPr/>
          <p:nvPr/>
        </p:nvSpPr>
        <p:spPr>
          <a:xfrm>
            <a:off x="1520825" y="3984625"/>
            <a:ext cx="5567363" cy="739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8" name="矩形 12"/>
          <p:cNvSpPr/>
          <p:nvPr/>
        </p:nvSpPr>
        <p:spPr>
          <a:xfrm>
            <a:off x="1520825" y="3189288"/>
            <a:ext cx="5567363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69" name="组合 13"/>
          <p:cNvGrpSpPr/>
          <p:nvPr/>
        </p:nvGrpSpPr>
        <p:grpSpPr>
          <a:xfrm>
            <a:off x="1520825" y="2066925"/>
            <a:ext cx="3878263" cy="1065213"/>
            <a:chOff x="0" y="0"/>
            <a:chExt cx="3877973" cy="1065858"/>
          </a:xfrm>
        </p:grpSpPr>
        <p:pic>
          <p:nvPicPr>
            <p:cNvPr id="15371" name="图片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877973" cy="106585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文本框 15"/>
            <p:cNvSpPr txBox="1"/>
            <p:nvPr/>
          </p:nvSpPr>
          <p:spPr>
            <a:xfrm>
              <a:off x="384578" y="291039"/>
              <a:ext cx="165735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370" name="Text Box 12"/>
          <p:cNvSpPr txBox="1"/>
          <p:nvPr/>
        </p:nvSpPr>
        <p:spPr>
          <a:xfrm>
            <a:off x="898525" y="6143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386" name="组合 3"/>
          <p:cNvGrpSpPr/>
          <p:nvPr/>
        </p:nvGrpSpPr>
        <p:grpSpPr>
          <a:xfrm>
            <a:off x="152400" y="214313"/>
            <a:ext cx="5365750" cy="965200"/>
            <a:chOff x="0" y="0"/>
            <a:chExt cx="6466453" cy="1163332"/>
          </a:xfrm>
        </p:grpSpPr>
        <p:pic>
          <p:nvPicPr>
            <p:cNvPr id="1639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4" name="TextBox 2"/>
            <p:cNvSpPr txBox="1"/>
            <p:nvPr/>
          </p:nvSpPr>
          <p:spPr>
            <a:xfrm>
              <a:off x="1391404" y="593610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6387" name="图片 1"/>
          <p:cNvPicPr>
            <a:picLocks noChangeAspect="1"/>
          </p:cNvPicPr>
          <p:nvPr/>
        </p:nvPicPr>
        <p:blipFill>
          <a:blip r:embed="rId3"/>
          <a:srcRect l="-4587"/>
          <a:stretch>
            <a:fillRect/>
          </a:stretch>
        </p:blipFill>
        <p:spPr>
          <a:xfrm>
            <a:off x="52388" y="3228975"/>
            <a:ext cx="3473450" cy="352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550" y="2339975"/>
            <a:ext cx="2219325" cy="195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0" y="2339975"/>
            <a:ext cx="2219325" cy="195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0" name="矩形 9"/>
          <p:cNvSpPr/>
          <p:nvPr/>
        </p:nvSpPr>
        <p:spPr>
          <a:xfrm>
            <a:off x="5451475" y="4557713"/>
            <a:ext cx="4940300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1" name="Text Box 10"/>
          <p:cNvSpPr txBox="1"/>
          <p:nvPr/>
        </p:nvSpPr>
        <p:spPr>
          <a:xfrm>
            <a:off x="898525" y="6143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Freeform 123@|5FFC:0|FBC:0|LFC:16777215|LBC:16777215"/>
          <p:cNvSpPr/>
          <p:nvPr/>
        </p:nvSpPr>
        <p:spPr>
          <a:xfrm>
            <a:off x="5564188" y="5264150"/>
            <a:ext cx="1014412" cy="1317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</a:cxnLst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1" name="Freeform 124@|5FFC:0|FBC:0|LFC:16777215|LBC:16777215"/>
          <p:cNvSpPr/>
          <p:nvPr/>
        </p:nvSpPr>
        <p:spPr>
          <a:xfrm>
            <a:off x="5564188" y="5083175"/>
            <a:ext cx="1014412" cy="1317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</a:cxnLst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2" name="Freeform 125@|5FFC:0|FBC:0|LFC:16777215|LBC:16777215"/>
          <p:cNvSpPr/>
          <p:nvPr/>
        </p:nvSpPr>
        <p:spPr>
          <a:xfrm>
            <a:off x="5651500" y="5449888"/>
            <a:ext cx="803275" cy="201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0"/>
              </a:cxn>
            </a:cxnLst>
            <a:pathLst>
              <a:path w="129" h="32">
                <a:moveTo>
                  <a:pt x="0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0" y="32"/>
                  <a:pt x="63" y="30"/>
                </a:cubicBezTo>
                <a:cubicBezTo>
                  <a:pt x="17" y="29"/>
                  <a:pt x="0" y="0"/>
                  <a:pt x="0" y="0"/>
                </a:cubicBezTo>
                <a:close/>
              </a:path>
            </a:pathLst>
          </a:custGeom>
          <a:solidFill>
            <a:srgbClr val="C1C7D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3" name="Freeform 237@|5FFC:0|FBC:0|LFC:16777215|LBC:16777215"/>
          <p:cNvSpPr>
            <a:spLocks noEditPoints="1"/>
          </p:cNvSpPr>
          <p:nvPr/>
        </p:nvSpPr>
        <p:spPr>
          <a:xfrm>
            <a:off x="5013325" y="2506663"/>
            <a:ext cx="2116138" cy="249555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341" h="401">
                <a:moveTo>
                  <a:pt x="175" y="0"/>
                </a:moveTo>
                <a:cubicBezTo>
                  <a:pt x="167" y="0"/>
                  <a:pt x="167" y="0"/>
                  <a:pt x="167" y="0"/>
                </a:cubicBezTo>
                <a:cubicBezTo>
                  <a:pt x="61" y="7"/>
                  <a:pt x="0" y="83"/>
                  <a:pt x="6" y="165"/>
                </a:cubicBezTo>
                <a:cubicBezTo>
                  <a:pt x="12" y="254"/>
                  <a:pt x="61" y="264"/>
                  <a:pt x="67" y="318"/>
                </a:cubicBezTo>
                <a:cubicBezTo>
                  <a:pt x="73" y="372"/>
                  <a:pt x="90" y="396"/>
                  <a:pt x="90" y="396"/>
                </a:cubicBezTo>
                <a:cubicBezTo>
                  <a:pt x="90" y="396"/>
                  <a:pt x="90" y="396"/>
                  <a:pt x="90" y="396"/>
                </a:cubicBezTo>
                <a:cubicBezTo>
                  <a:pt x="92" y="399"/>
                  <a:pt x="96" y="401"/>
                  <a:pt x="99" y="401"/>
                </a:cubicBezTo>
                <a:cubicBezTo>
                  <a:pt x="242" y="401"/>
                  <a:pt x="242" y="401"/>
                  <a:pt x="242" y="401"/>
                </a:cubicBezTo>
                <a:cubicBezTo>
                  <a:pt x="245" y="401"/>
                  <a:pt x="249" y="399"/>
                  <a:pt x="251" y="396"/>
                </a:cubicBezTo>
                <a:cubicBezTo>
                  <a:pt x="251" y="396"/>
                  <a:pt x="251" y="396"/>
                  <a:pt x="251" y="396"/>
                </a:cubicBezTo>
                <a:cubicBezTo>
                  <a:pt x="251" y="396"/>
                  <a:pt x="268" y="372"/>
                  <a:pt x="274" y="318"/>
                </a:cubicBezTo>
                <a:cubicBezTo>
                  <a:pt x="280" y="264"/>
                  <a:pt x="330" y="254"/>
                  <a:pt x="336" y="165"/>
                </a:cubicBezTo>
                <a:cubicBezTo>
                  <a:pt x="341" y="83"/>
                  <a:pt x="280" y="7"/>
                  <a:pt x="175" y="0"/>
                </a:cubicBezTo>
                <a:close/>
                <a:moveTo>
                  <a:pt x="295" y="166"/>
                </a:moveTo>
                <a:cubicBezTo>
                  <a:pt x="290" y="234"/>
                  <a:pt x="253" y="241"/>
                  <a:pt x="249" y="282"/>
                </a:cubicBezTo>
                <a:cubicBezTo>
                  <a:pt x="244" y="322"/>
                  <a:pt x="231" y="352"/>
                  <a:pt x="231" y="352"/>
                </a:cubicBezTo>
                <a:cubicBezTo>
                  <a:pt x="231" y="352"/>
                  <a:pt x="231" y="352"/>
                  <a:pt x="231" y="352"/>
                </a:cubicBezTo>
                <a:cubicBezTo>
                  <a:pt x="229" y="354"/>
                  <a:pt x="227" y="356"/>
                  <a:pt x="224" y="356"/>
                </a:cubicBezTo>
                <a:cubicBezTo>
                  <a:pt x="117" y="356"/>
                  <a:pt x="117" y="356"/>
                  <a:pt x="117" y="356"/>
                </a:cubicBezTo>
                <a:cubicBezTo>
                  <a:pt x="114" y="356"/>
                  <a:pt x="112" y="354"/>
                  <a:pt x="110" y="352"/>
                </a:cubicBezTo>
                <a:cubicBezTo>
                  <a:pt x="110" y="352"/>
                  <a:pt x="110" y="352"/>
                  <a:pt x="110" y="352"/>
                </a:cubicBezTo>
                <a:cubicBezTo>
                  <a:pt x="110" y="352"/>
                  <a:pt x="98" y="322"/>
                  <a:pt x="93" y="282"/>
                </a:cubicBezTo>
                <a:cubicBezTo>
                  <a:pt x="89" y="241"/>
                  <a:pt x="51" y="234"/>
                  <a:pt x="47" y="166"/>
                </a:cubicBezTo>
                <a:cubicBezTo>
                  <a:pt x="43" y="105"/>
                  <a:pt x="89" y="48"/>
                  <a:pt x="168" y="43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253" y="48"/>
                  <a:pt x="299" y="105"/>
                  <a:pt x="295" y="166"/>
                </a:cubicBezTo>
                <a:close/>
              </a:path>
            </a:pathLst>
          </a:custGeom>
          <a:solidFill>
            <a:srgbClr val="C1C7D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4" name="Oval 287"/>
          <p:cNvSpPr/>
          <p:nvPr/>
        </p:nvSpPr>
        <p:spPr>
          <a:xfrm>
            <a:off x="4164013" y="2736850"/>
            <a:ext cx="657225" cy="638175"/>
          </a:xfrm>
          <a:prstGeom prst="ellipse">
            <a:avLst/>
          </a:prstGeom>
          <a:solidFill>
            <a:srgbClr val="A8A8A8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5" name="Oval 291"/>
          <p:cNvSpPr/>
          <p:nvPr/>
        </p:nvSpPr>
        <p:spPr>
          <a:xfrm>
            <a:off x="4108450" y="3657600"/>
            <a:ext cx="657225" cy="639763"/>
          </a:xfrm>
          <a:prstGeom prst="ellipse">
            <a:avLst/>
          </a:prstGeom>
          <a:solidFill>
            <a:srgbClr val="6C7176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6" name="Oval 295"/>
          <p:cNvSpPr/>
          <p:nvPr/>
        </p:nvSpPr>
        <p:spPr>
          <a:xfrm>
            <a:off x="4492625" y="4503738"/>
            <a:ext cx="657225" cy="638175"/>
          </a:xfrm>
          <a:prstGeom prst="ellipse">
            <a:avLst/>
          </a:prstGeom>
          <a:solidFill>
            <a:srgbClr val="A8A8A8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7" name="Oval 299"/>
          <p:cNvSpPr/>
          <p:nvPr/>
        </p:nvSpPr>
        <p:spPr>
          <a:xfrm>
            <a:off x="6742113" y="1979613"/>
            <a:ext cx="657225" cy="639762"/>
          </a:xfrm>
          <a:prstGeom prst="ellipse">
            <a:avLst/>
          </a:prstGeom>
          <a:solidFill>
            <a:srgbClr val="6C7176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8" name="Oval 303"/>
          <p:cNvSpPr/>
          <p:nvPr/>
        </p:nvSpPr>
        <p:spPr>
          <a:xfrm>
            <a:off x="7399338" y="2736850"/>
            <a:ext cx="657225" cy="638175"/>
          </a:xfrm>
          <a:prstGeom prst="ellipse">
            <a:avLst/>
          </a:prstGeom>
          <a:solidFill>
            <a:srgbClr val="A8A8A8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9" name="Oval 307"/>
          <p:cNvSpPr/>
          <p:nvPr/>
        </p:nvSpPr>
        <p:spPr>
          <a:xfrm>
            <a:off x="7410450" y="3657600"/>
            <a:ext cx="658813" cy="639763"/>
          </a:xfrm>
          <a:prstGeom prst="ellipse">
            <a:avLst/>
          </a:prstGeom>
          <a:solidFill>
            <a:srgbClr val="6C7176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0" name="Oval 308"/>
          <p:cNvSpPr/>
          <p:nvPr/>
        </p:nvSpPr>
        <p:spPr>
          <a:xfrm>
            <a:off x="4749800" y="1982788"/>
            <a:ext cx="657225" cy="638175"/>
          </a:xfrm>
          <a:prstGeom prst="ellipse">
            <a:avLst/>
          </a:prstGeom>
          <a:solidFill>
            <a:srgbClr val="6C7176"/>
          </a:solidFill>
          <a:ln w="9525">
            <a:noFill/>
          </a:ln>
        </p:spPr>
        <p:txBody>
          <a:bodyPr bIns="121920"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1" name="Oval 309"/>
          <p:cNvSpPr/>
          <p:nvPr/>
        </p:nvSpPr>
        <p:spPr>
          <a:xfrm>
            <a:off x="5743575" y="1714500"/>
            <a:ext cx="657225" cy="638175"/>
          </a:xfrm>
          <a:prstGeom prst="ellipse">
            <a:avLst/>
          </a:prstGeom>
          <a:solidFill>
            <a:srgbClr val="A8A8A8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2" name="Oval 44"/>
          <p:cNvSpPr/>
          <p:nvPr/>
        </p:nvSpPr>
        <p:spPr>
          <a:xfrm>
            <a:off x="6992938" y="4503738"/>
            <a:ext cx="658812" cy="638175"/>
          </a:xfrm>
          <a:prstGeom prst="ellipse">
            <a:avLst/>
          </a:prstGeom>
          <a:solidFill>
            <a:srgbClr val="A8A8A8"/>
          </a:solidFill>
          <a:ln w="9525">
            <a:noFill/>
          </a:ln>
        </p:spPr>
        <p:txBody>
          <a:bodyPr anchor="ctr"/>
          <a:p>
            <a:pPr algn="ctr" defTabSz="1374775">
              <a:buFont typeface="Arial" panose="020B0604020202020204" pitchFamily="34" charset="0"/>
              <a:buNone/>
            </a:pPr>
            <a:r>
              <a:rPr lang="en-US" altLang="zh-CN" sz="3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  <a:endParaRPr lang="en-US" altLang="zh-CN" sz="35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3" name="TextBox 13"/>
          <p:cNvSpPr txBox="1"/>
          <p:nvPr/>
        </p:nvSpPr>
        <p:spPr>
          <a:xfrm>
            <a:off x="7907338" y="18859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4" name="TextBox 13"/>
          <p:cNvSpPr txBox="1"/>
          <p:nvPr/>
        </p:nvSpPr>
        <p:spPr>
          <a:xfrm>
            <a:off x="7910513" y="2171700"/>
            <a:ext cx="2335212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5" name="TextBox 13"/>
          <p:cNvSpPr txBox="1"/>
          <p:nvPr/>
        </p:nvSpPr>
        <p:spPr>
          <a:xfrm>
            <a:off x="8458200" y="2716213"/>
            <a:ext cx="19542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6" name="TextBox 13"/>
          <p:cNvSpPr txBox="1"/>
          <p:nvPr/>
        </p:nvSpPr>
        <p:spPr>
          <a:xfrm>
            <a:off x="8462963" y="3001963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7" name="TextBox 13"/>
          <p:cNvSpPr txBox="1"/>
          <p:nvPr/>
        </p:nvSpPr>
        <p:spPr>
          <a:xfrm>
            <a:off x="8458200" y="3706813"/>
            <a:ext cx="19542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8" name="TextBox 13"/>
          <p:cNvSpPr txBox="1"/>
          <p:nvPr/>
        </p:nvSpPr>
        <p:spPr>
          <a:xfrm>
            <a:off x="8462963" y="3992563"/>
            <a:ext cx="233362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9" name="TextBox 13@|17FFC:16777215|FBC:16777215|LFC:16777215|LBC:16777215"/>
          <p:cNvSpPr txBox="1"/>
          <p:nvPr/>
        </p:nvSpPr>
        <p:spPr>
          <a:xfrm>
            <a:off x="7907338" y="461962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0" name="TextBox 13@|17FFC:16777215|FBC:16777215|LFC:16777215|LBC:16777215"/>
          <p:cNvSpPr txBox="1"/>
          <p:nvPr/>
        </p:nvSpPr>
        <p:spPr>
          <a:xfrm>
            <a:off x="7910513" y="4905375"/>
            <a:ext cx="2335212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1" name="TextBox 13"/>
          <p:cNvSpPr txBox="1"/>
          <p:nvPr/>
        </p:nvSpPr>
        <p:spPr>
          <a:xfrm>
            <a:off x="2713038" y="18859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2" name="TextBox 13"/>
          <p:cNvSpPr txBox="1"/>
          <p:nvPr/>
        </p:nvSpPr>
        <p:spPr>
          <a:xfrm>
            <a:off x="2716213" y="217170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3" name="TextBox 13"/>
          <p:cNvSpPr txBox="1"/>
          <p:nvPr/>
        </p:nvSpPr>
        <p:spPr>
          <a:xfrm>
            <a:off x="2306638" y="27162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4" name="TextBox 13"/>
          <p:cNvSpPr txBox="1"/>
          <p:nvPr/>
        </p:nvSpPr>
        <p:spPr>
          <a:xfrm>
            <a:off x="2306638" y="37068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5" name="TextBox 13@|17FFC:16777215|FBC:16777215|LFC:16777215|LBC:16777215"/>
          <p:cNvSpPr txBox="1"/>
          <p:nvPr/>
        </p:nvSpPr>
        <p:spPr>
          <a:xfrm>
            <a:off x="2949575" y="46037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6" name="TextBox 13@|17FFC:16777215|FBC:16777215|LFC:16777215|LBC:16777215"/>
          <p:cNvSpPr txBox="1"/>
          <p:nvPr/>
        </p:nvSpPr>
        <p:spPr>
          <a:xfrm>
            <a:off x="2954338" y="488950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7" name="TextBox 13"/>
          <p:cNvSpPr txBox="1"/>
          <p:nvPr/>
        </p:nvSpPr>
        <p:spPr>
          <a:xfrm>
            <a:off x="2316163" y="2989263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8" name="TextBox 13"/>
          <p:cNvSpPr txBox="1"/>
          <p:nvPr/>
        </p:nvSpPr>
        <p:spPr>
          <a:xfrm>
            <a:off x="2316163" y="398145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9" name="TextBox 13"/>
          <p:cNvSpPr txBox="1"/>
          <p:nvPr/>
        </p:nvSpPr>
        <p:spPr>
          <a:xfrm>
            <a:off x="5364163" y="3446463"/>
            <a:ext cx="1373187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20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40" name="TextBox 13"/>
          <p:cNvSpPr txBox="1"/>
          <p:nvPr/>
        </p:nvSpPr>
        <p:spPr>
          <a:xfrm>
            <a:off x="6423025" y="12493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41" name="TextBox 13"/>
          <p:cNvSpPr txBox="1"/>
          <p:nvPr/>
        </p:nvSpPr>
        <p:spPr>
          <a:xfrm>
            <a:off x="6426200" y="1535113"/>
            <a:ext cx="2335213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x-none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42" name="Text Box 34"/>
          <p:cNvSpPr txBox="1"/>
          <p:nvPr/>
        </p:nvSpPr>
        <p:spPr>
          <a:xfrm>
            <a:off x="898525" y="6143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图片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9938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TextBox 2"/>
          <p:cNvSpPr txBox="1"/>
          <p:nvPr/>
        </p:nvSpPr>
        <p:spPr>
          <a:xfrm>
            <a:off x="3822700" y="2720975"/>
            <a:ext cx="4348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2222222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矩形 47"/>
          <p:cNvSpPr/>
          <p:nvPr/>
        </p:nvSpPr>
        <p:spPr>
          <a:xfrm>
            <a:off x="3822700" y="3429000"/>
            <a:ext cx="51911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复杂的事情要简单去做，简单的事情要重复去做。重复做的事情要用心去做，坚持下去，这样就没有做不成的事情。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7" name="图片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825" y="1598613"/>
            <a:ext cx="3201988" cy="5434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流程图: 联系 53"/>
          <p:cNvSpPr/>
          <p:nvPr/>
        </p:nvSpPr>
        <p:spPr>
          <a:xfrm>
            <a:off x="933450" y="2355850"/>
            <a:ext cx="2152650" cy="2152650"/>
          </a:xfrm>
          <a:prstGeom prst="flowChartConnector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p>
            <a:pPr algn="ctr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8439" name="流程图: 联系 51"/>
          <p:cNvSpPr/>
          <p:nvPr/>
        </p:nvSpPr>
        <p:spPr>
          <a:xfrm>
            <a:off x="2962275" y="3243263"/>
            <a:ext cx="379413" cy="379412"/>
          </a:xfrm>
          <a:prstGeom prst="flowChartConnector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p>
            <a:pPr algn="ctr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8440" name="图片 1"/>
          <p:cNvPicPr>
            <a:picLocks noChangeAspect="1"/>
          </p:cNvPicPr>
          <p:nvPr/>
        </p:nvPicPr>
        <p:blipFill>
          <a:blip r:embed="rId3"/>
          <a:srcRect l="29449" t="15971" r="26514" b="33771"/>
          <a:stretch>
            <a:fillRect/>
          </a:stretch>
        </p:blipFill>
        <p:spPr>
          <a:xfrm>
            <a:off x="1095375" y="2455863"/>
            <a:ext cx="1704975" cy="1860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1" name="Text Box 9"/>
          <p:cNvSpPr txBox="1"/>
          <p:nvPr/>
        </p:nvSpPr>
        <p:spPr>
          <a:xfrm>
            <a:off x="898525" y="6143625"/>
            <a:ext cx="9096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</a:rPr>
              <a:t>更多精彩模板，请搜索哎呀小小草：</a:t>
            </a:r>
            <a:r>
              <a:rPr lang="en-US" altLang="zh-CN" dirty="0">
                <a:latin typeface="Calibri" panose="020F0502020204030204" pitchFamily="34" charset="0"/>
              </a:rPr>
              <a:t>https://800sucai.taobao.com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WPS 演示</Application>
  <PresentationFormat>自定义</PresentationFormat>
  <Paragraphs>108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7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Calibri Light</vt:lpstr>
      <vt:lpstr>华文行楷</vt:lpstr>
      <vt:lpstr>楷体</vt:lpstr>
      <vt:lpstr>微软雅黑</vt:lpstr>
      <vt:lpstr>Arial Unicode MS</vt:lpstr>
      <vt:lpstr>Office 主题</vt:lpstr>
      <vt:lpstr>2_Office 主题</vt:lpstr>
      <vt:lpstr>5_Office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hApple</cp:lastModifiedBy>
  <cp:revision>6</cp:revision>
  <dcterms:created xsi:type="dcterms:W3CDTF">2017-12-27T10:02:00Z</dcterms:created>
  <dcterms:modified xsi:type="dcterms:W3CDTF">2017-12-27T10:07:22Z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