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68" r:id="rId2"/>
    <p:sldId id="367" r:id="rId3"/>
    <p:sldId id="326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gray" hidden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 autoAdjust="0"/>
    <p:restoredTop sz="75187" autoAdjust="0"/>
  </p:normalViewPr>
  <p:slideViewPr>
    <p:cSldViewPr snapToGrid="0" snapToObjects="1">
      <p:cViewPr>
        <p:scale>
          <a:sx n="100" d="100"/>
          <a:sy n="100" d="100"/>
        </p:scale>
        <p:origin x="-1328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BBDF4-0BF2-3E42-8A8F-39F2AC351BF4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DF7C8-1A7D-B146-9EB3-9305593A75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300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B53CB-9B2E-9340-8A8F-8FB421566A88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A0FB6-AC3B-0F47-A255-8CE9ABA164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604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A0FB6-AC3B-0F47-A255-8CE9ABA164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43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Tongal, we’ve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seen, time and time again, that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great ideas and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brilliant video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content comes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people just like you – from every walk of life, every age group, every longitude and latitude.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Whether you’re an idea-person, writer, or film maker – you can be successful with Tongal.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A0FB6-AC3B-0F47-A255-8CE9ABA1648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28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connect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our community (that’s you!) with some of the world’s best-known brands, so you can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earn money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be recognized for helping to develop or produce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great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video content.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With Tongal, it’s creative work pure and simple: no office, no dress-code, no commute.  Nothing but rewarding challenges for your best thinking and your best work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Here’s how it works:</a:t>
            </a:r>
            <a:endParaRPr lang="en-US" baseline="0" dirty="0" smtClean="0"/>
          </a:p>
          <a:p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A0FB6-AC3B-0F47-A255-8CE9ABA1648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563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D486-07E7-474C-9703-188B1AB82DDF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FFCD-250C-134A-8443-7FD78CD974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58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D486-07E7-474C-9703-188B1AB82DDF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FFCD-250C-134A-8443-7FD78CD974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24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D486-07E7-474C-9703-188B1AB82DDF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FFCD-250C-134A-8443-7FD78CD974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16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D486-07E7-474C-9703-188B1AB82DDF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FFCD-250C-134A-8443-7FD78CD974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39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D486-07E7-474C-9703-188B1AB82DDF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FFCD-250C-134A-8443-7FD78CD974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00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D486-07E7-474C-9703-188B1AB82DDF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FFCD-250C-134A-8443-7FD78CD974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3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D486-07E7-474C-9703-188B1AB82DDF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FFCD-250C-134A-8443-7FD78CD974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467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D486-07E7-474C-9703-188B1AB82DDF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FFCD-250C-134A-8443-7FD78CD974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892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D486-07E7-474C-9703-188B1AB82DDF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FFCD-250C-134A-8443-7FD78CD974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378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D486-07E7-474C-9703-188B1AB82DDF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FFCD-250C-134A-8443-7FD78CD974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136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D486-07E7-474C-9703-188B1AB82DDF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AFFCD-250C-134A-8443-7FD78CD974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897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CD486-07E7-474C-9703-188B1AB82DDF}" type="datetimeFigureOut">
              <a:rPr lang="en-US" smtClean="0"/>
              <a:t>7/1/13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AFFCD-250C-134A-8443-7FD78CD974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46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i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218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02_brillia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7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" name="Picture 1" descr="SALES-TEAM-PREZI-acces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38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10006</TotalTime>
  <Words>139</Words>
  <Application>Microsoft Macintosh PowerPoint</Application>
  <PresentationFormat>On-screen Show (4:3)</PresentationFormat>
  <Paragraphs>14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Manager/>
  <Company>The Brand Hatchery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Aaron Opsal</dc:creator>
  <cp:keywords/>
  <dc:description/>
  <cp:lastModifiedBy>Steven Lindstrom</cp:lastModifiedBy>
  <cp:revision>189</cp:revision>
  <cp:lastPrinted>2013-06-05T22:29:41Z</cp:lastPrinted>
  <dcterms:created xsi:type="dcterms:W3CDTF">2013-05-06T21:58:42Z</dcterms:created>
  <dcterms:modified xsi:type="dcterms:W3CDTF">2013-07-01T15:31:24Z</dcterms:modified>
  <cp:category/>
</cp:coreProperties>
</file>