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46"/>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C25909-4BC6-4A45-80AC-83FA2B3E441A}" type="datetimeFigureOut">
              <a:rPr lang="en-US" smtClean="0"/>
              <a:t>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89A503-F871-644C-AFB1-93F2378A4BC8}" type="slidenum">
              <a:rPr lang="en-US" smtClean="0"/>
              <a:t>‹#›</a:t>
            </a:fld>
            <a:endParaRPr lang="en-US"/>
          </a:p>
        </p:txBody>
      </p:sp>
    </p:spTree>
    <p:extLst>
      <p:ext uri="{BB962C8B-B14F-4D97-AF65-F5344CB8AC3E}">
        <p14:creationId xmlns:p14="http://schemas.microsoft.com/office/powerpoint/2010/main" val="102728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Presenter Speaks:</a:t>
            </a:r>
          </a:p>
          <a:p>
            <a:r>
              <a:rPr lang="en-US" sz="1200" kern="1200" dirty="0" smtClean="0">
                <a:solidFill>
                  <a:schemeClr val="tx1"/>
                </a:solidFill>
                <a:effectLst/>
                <a:latin typeface="+mn-lt"/>
                <a:ea typeface="+mn-ea"/>
                <a:cs typeface="+mn-cs"/>
              </a:rPr>
              <a:t>I am one of a select group of Promoters who belong to the </a:t>
            </a:r>
            <a:r>
              <a:rPr lang="en-US" sz="1200" kern="1200" dirty="0" err="1" smtClean="0">
                <a:solidFill>
                  <a:schemeClr val="tx1"/>
                </a:solidFill>
                <a:effectLst/>
                <a:latin typeface="+mn-lt"/>
                <a:ea typeface="+mn-ea"/>
                <a:cs typeface="+mn-cs"/>
              </a:rPr>
              <a:t>Nutriance</a:t>
            </a:r>
            <a:r>
              <a:rPr lang="en-US" sz="1200" kern="1200" dirty="0" smtClean="0">
                <a:solidFill>
                  <a:schemeClr val="tx1"/>
                </a:solidFill>
                <a:effectLst/>
                <a:latin typeface="+mn-lt"/>
                <a:ea typeface="+mn-ea"/>
                <a:cs typeface="+mn-cs"/>
              </a:rPr>
              <a:t> Organic Pre-Launch team. The presentation you just saw is really just a sneak peak into a line that isn’t officially on the market yet. But the company was so excited to spread the news about this breakthrough new line, that they produced small batches of these exclusive formulas to be released in limited quantities prior to the official launch coming in April, 2018.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jumped at the opportunity to partner with </a:t>
            </a:r>
            <a:r>
              <a:rPr lang="en-US" sz="1200" kern="1200" dirty="0" err="1" smtClean="0">
                <a:solidFill>
                  <a:schemeClr val="tx1"/>
                </a:solidFill>
                <a:effectLst/>
                <a:latin typeface="+mn-lt"/>
                <a:ea typeface="+mn-ea"/>
                <a:cs typeface="+mn-cs"/>
              </a:rPr>
              <a:t>NeoLife</a:t>
            </a:r>
            <a:r>
              <a:rPr lang="en-US" sz="1200" kern="1200" dirty="0" smtClean="0">
                <a:solidFill>
                  <a:schemeClr val="tx1"/>
                </a:solidFill>
                <a:effectLst/>
                <a:latin typeface="+mn-lt"/>
                <a:ea typeface="+mn-ea"/>
                <a:cs typeface="+mn-cs"/>
              </a:rPr>
              <a:t> for this launch because of two major reasons. First, the quality of these products is incredible. It’s the perfect addition to supercharge our grassroots movement to end the trend. And second, I just couldn’t pass up the chance to take advantage of this ground floor opportunity and get in early before it explodes.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want to share a special pre-launch perk that will be ending before April. Whether you decide to join as a Club Member and be a customer, or as a Promoter and earn an income, the company is offering some really exciting deals. </a:t>
            </a:r>
          </a:p>
        </p:txBody>
      </p:sp>
      <p:sp>
        <p:nvSpPr>
          <p:cNvPr id="4" name="Slide Number Placeholder 3"/>
          <p:cNvSpPr>
            <a:spLocks noGrp="1"/>
          </p:cNvSpPr>
          <p:nvPr>
            <p:ph type="sldNum" sz="quarter" idx="10"/>
          </p:nvPr>
        </p:nvSpPr>
        <p:spPr/>
        <p:txBody>
          <a:bodyPr/>
          <a:lstStyle/>
          <a:p>
            <a:fld id="{6C8BEA3F-0662-A14F-A443-BE640D3A32AC}" type="slidenum">
              <a:rPr lang="en-US" smtClean="0"/>
              <a:t>1</a:t>
            </a:fld>
            <a:endParaRPr lang="en-US"/>
          </a:p>
        </p:txBody>
      </p:sp>
    </p:spTree>
    <p:extLst>
      <p:ext uri="{BB962C8B-B14F-4D97-AF65-F5344CB8AC3E}">
        <p14:creationId xmlns:p14="http://schemas.microsoft.com/office/powerpoint/2010/main" val="199782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Presenter Speaks: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Pre-Order 3-step:</a:t>
            </a:r>
            <a:r>
              <a:rPr lang="en-US" sz="1200" kern="1200" dirty="0" smtClean="0">
                <a:solidFill>
                  <a:schemeClr val="tx1"/>
                </a:solidFill>
                <a:effectLst/>
                <a:latin typeface="+mn-lt"/>
                <a:ea typeface="+mn-ea"/>
                <a:cs typeface="+mn-cs"/>
              </a:rPr>
              <a:t> get a free gentle makeup remover with the pre-order of every 3-step system. You’ll get this before everyone else… first shipments go out on March 1. (then the next window is April 1)</a:t>
            </a:r>
          </a:p>
        </p:txBody>
      </p:sp>
      <p:sp>
        <p:nvSpPr>
          <p:cNvPr id="4" name="Slide Number Placeholder 3"/>
          <p:cNvSpPr>
            <a:spLocks noGrp="1"/>
          </p:cNvSpPr>
          <p:nvPr>
            <p:ph type="sldNum" sz="quarter" idx="10"/>
          </p:nvPr>
        </p:nvSpPr>
        <p:spPr/>
        <p:txBody>
          <a:bodyPr/>
          <a:lstStyle/>
          <a:p>
            <a:fld id="{6C8BEA3F-0662-A14F-A443-BE640D3A32AC}" type="slidenum">
              <a:rPr lang="en-US" smtClean="0"/>
              <a:t>2</a:t>
            </a:fld>
            <a:endParaRPr lang="en-US"/>
          </a:p>
        </p:txBody>
      </p:sp>
    </p:spTree>
    <p:extLst>
      <p:ext uri="{BB962C8B-B14F-4D97-AF65-F5344CB8AC3E}">
        <p14:creationId xmlns:p14="http://schemas.microsoft.com/office/powerpoint/2010/main" val="151816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Presenter Speaks: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Launch Partner Pack: </a:t>
            </a:r>
            <a:r>
              <a:rPr lang="en-US" sz="1200" kern="1200" dirty="0" smtClean="0">
                <a:solidFill>
                  <a:schemeClr val="tx1"/>
                </a:solidFill>
                <a:effectLst/>
                <a:latin typeface="+mn-lt"/>
                <a:ea typeface="+mn-ea"/>
                <a:cs typeface="+mn-cs"/>
              </a:rPr>
              <a:t>for promoters who want to be a part of the pre-Launch.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get a free spa our guide and two free gentle makeup removers with the purchase of four 3-step systems. Shipments go out Feb.1. (after Feb. 1 orders are processed like normal, right away).</a:t>
            </a:r>
          </a:p>
        </p:txBody>
      </p:sp>
      <p:sp>
        <p:nvSpPr>
          <p:cNvPr id="4" name="Slide Number Placeholder 3"/>
          <p:cNvSpPr>
            <a:spLocks noGrp="1"/>
          </p:cNvSpPr>
          <p:nvPr>
            <p:ph type="sldNum" sz="quarter" idx="10"/>
          </p:nvPr>
        </p:nvSpPr>
        <p:spPr/>
        <p:txBody>
          <a:bodyPr/>
          <a:lstStyle/>
          <a:p>
            <a:fld id="{6C8BEA3F-0662-A14F-A443-BE640D3A32AC}" type="slidenum">
              <a:rPr lang="en-US" smtClean="0"/>
              <a:t>3</a:t>
            </a:fld>
            <a:endParaRPr lang="en-US"/>
          </a:p>
        </p:txBody>
      </p:sp>
    </p:spTree>
    <p:extLst>
      <p:ext uri="{BB962C8B-B14F-4D97-AF65-F5344CB8AC3E}">
        <p14:creationId xmlns:p14="http://schemas.microsoft.com/office/powerpoint/2010/main" val="448496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29339-5133-4241-828F-44BF26043958}"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730871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29339-5133-4241-828F-44BF26043958}"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203695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29339-5133-4241-828F-44BF26043958}"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212405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29339-5133-4241-828F-44BF26043958}"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15776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929339-5133-4241-828F-44BF26043958}" type="datetimeFigureOut">
              <a:rPr lang="en-US" smtClean="0"/>
              <a:t>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1547147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29339-5133-4241-828F-44BF26043958}"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118124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29339-5133-4241-828F-44BF26043958}" type="datetimeFigureOut">
              <a:rPr lang="en-US" smtClean="0"/>
              <a:t>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1842419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29339-5133-4241-828F-44BF26043958}" type="datetimeFigureOut">
              <a:rPr lang="en-US" smtClean="0"/>
              <a:t>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98438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29339-5133-4241-828F-44BF26043958}" type="datetimeFigureOut">
              <a:rPr lang="en-US" smtClean="0"/>
              <a:t>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34698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29339-5133-4241-828F-44BF26043958}"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129275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29339-5133-4241-828F-44BF26043958}" type="datetimeFigureOut">
              <a:rPr lang="en-US" smtClean="0"/>
              <a:t>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E169C-F76A-7C47-AF35-F0EDCA8ABCE1}" type="slidenum">
              <a:rPr lang="en-US" smtClean="0"/>
              <a:t>‹#›</a:t>
            </a:fld>
            <a:endParaRPr lang="en-US"/>
          </a:p>
        </p:txBody>
      </p:sp>
    </p:spTree>
    <p:extLst>
      <p:ext uri="{BB962C8B-B14F-4D97-AF65-F5344CB8AC3E}">
        <p14:creationId xmlns:p14="http://schemas.microsoft.com/office/powerpoint/2010/main" val="1303279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29339-5133-4241-828F-44BF26043958}" type="datetimeFigureOut">
              <a:rPr lang="en-US" smtClean="0"/>
              <a:t>2/2/18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E169C-F76A-7C47-AF35-F0EDCA8ABCE1}" type="slidenum">
              <a:rPr lang="en-US" smtClean="0"/>
              <a:t>‹#›</a:t>
            </a:fld>
            <a:endParaRPr lang="en-US"/>
          </a:p>
        </p:txBody>
      </p:sp>
    </p:spTree>
    <p:extLst>
      <p:ext uri="{BB962C8B-B14F-4D97-AF65-F5344CB8AC3E}">
        <p14:creationId xmlns:p14="http://schemas.microsoft.com/office/powerpoint/2010/main" val="87375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476368"/>
            <a:ext cx="12192000" cy="33816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526721" y="1767585"/>
            <a:ext cx="3915634" cy="643253"/>
          </a:xfrm>
          <a:prstGeom prst="rect">
            <a:avLst/>
          </a:prstGeom>
          <a:noFill/>
        </p:spPr>
        <p:txBody>
          <a:bodyPr wrap="square" rtlCol="0">
            <a:spAutoFit/>
          </a:bodyPr>
          <a:lstStyle/>
          <a:p>
            <a:r>
              <a:rPr lang="en-US" sz="3200" b="1" dirty="0" smtClean="0">
                <a:solidFill>
                  <a:schemeClr val="tx1">
                    <a:lumMod val="50000"/>
                    <a:lumOff val="50000"/>
                  </a:schemeClr>
                </a:solidFill>
                <a:latin typeface="Arial" charset="0"/>
                <a:ea typeface="Arial" charset="0"/>
                <a:cs typeface="Arial" charset="0"/>
              </a:rPr>
              <a:t>AGE-DEFYING</a:t>
            </a:r>
          </a:p>
        </p:txBody>
      </p:sp>
      <p:sp>
        <p:nvSpPr>
          <p:cNvPr id="7" name="TextBox 6"/>
          <p:cNvSpPr txBox="1"/>
          <p:nvPr/>
        </p:nvSpPr>
        <p:spPr>
          <a:xfrm>
            <a:off x="7502007" y="2179473"/>
            <a:ext cx="3915634" cy="584775"/>
          </a:xfrm>
          <a:prstGeom prst="rect">
            <a:avLst/>
          </a:prstGeom>
          <a:noFill/>
        </p:spPr>
        <p:txBody>
          <a:bodyPr wrap="square" rtlCol="0">
            <a:spAutoFit/>
          </a:bodyPr>
          <a:lstStyle/>
          <a:p>
            <a:r>
              <a:rPr lang="en-US" sz="3200" b="1" dirty="0" smtClean="0">
                <a:solidFill>
                  <a:schemeClr val="tx1">
                    <a:lumMod val="50000"/>
                    <a:lumOff val="50000"/>
                  </a:schemeClr>
                </a:solidFill>
                <a:latin typeface="Arial" charset="0"/>
                <a:ea typeface="Arial" charset="0"/>
                <a:cs typeface="Arial" charset="0"/>
              </a:rPr>
              <a:t>CELL ACTIVATING</a:t>
            </a:r>
          </a:p>
        </p:txBody>
      </p:sp>
      <p:sp>
        <p:nvSpPr>
          <p:cNvPr id="10" name="TextBox 9"/>
          <p:cNvSpPr txBox="1"/>
          <p:nvPr/>
        </p:nvSpPr>
        <p:spPr>
          <a:xfrm>
            <a:off x="7526721" y="2626628"/>
            <a:ext cx="3915634" cy="643253"/>
          </a:xfrm>
          <a:prstGeom prst="rect">
            <a:avLst/>
          </a:prstGeom>
          <a:noFill/>
        </p:spPr>
        <p:txBody>
          <a:bodyPr wrap="square" rtlCol="0">
            <a:spAutoFit/>
          </a:bodyPr>
          <a:lstStyle/>
          <a:p>
            <a:r>
              <a:rPr lang="en-US" sz="3200" b="1" dirty="0" smtClean="0">
                <a:solidFill>
                  <a:schemeClr val="tx1">
                    <a:lumMod val="50000"/>
                    <a:lumOff val="50000"/>
                  </a:schemeClr>
                </a:solidFill>
                <a:latin typeface="Arial" charset="0"/>
                <a:ea typeface="Arial" charset="0"/>
                <a:cs typeface="Arial" charset="0"/>
              </a:rPr>
              <a:t>SYSTEM</a:t>
            </a:r>
          </a:p>
        </p:txBody>
      </p:sp>
      <p:pic>
        <p:nvPicPr>
          <p:cNvPr id="23" name="Picture 2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023" y="-1203157"/>
            <a:ext cx="9783482" cy="9783482"/>
          </a:xfrm>
          <a:prstGeom prst="rect">
            <a:avLst/>
          </a:prstGeom>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001888" y="1423727"/>
            <a:ext cx="4211361" cy="4332428"/>
          </a:xfrm>
          <a:prstGeom prst="rect">
            <a:avLst/>
          </a:prstGeom>
        </p:spPr>
      </p:pic>
      <p:pic>
        <p:nvPicPr>
          <p:cNvPr id="24" name="Picture 23"/>
          <p:cNvPicPr>
            <a:picLocks noChangeAspect="1"/>
          </p:cNvPicPr>
          <p:nvPr/>
        </p:nvPicPr>
        <p:blipFill>
          <a:blip r:embed="rId5" cstate="screen">
            <a:alphaModFix amt="35000"/>
            <a:extLst>
              <a:ext uri="{28A0092B-C50C-407E-A947-70E740481C1C}">
                <a14:useLocalDpi xmlns:a14="http://schemas.microsoft.com/office/drawing/2010/main"/>
              </a:ext>
            </a:extLst>
          </a:blip>
          <a:stretch>
            <a:fillRect/>
          </a:stretch>
        </p:blipFill>
        <p:spPr>
          <a:xfrm>
            <a:off x="10955139" y="5562108"/>
            <a:ext cx="705669" cy="705669"/>
          </a:xfrm>
          <a:prstGeom prst="rect">
            <a:avLst/>
          </a:prstGeom>
        </p:spPr>
      </p:pic>
    </p:spTree>
    <p:extLst>
      <p:ext uri="{BB962C8B-B14F-4D97-AF65-F5344CB8AC3E}">
        <p14:creationId xmlns:p14="http://schemas.microsoft.com/office/powerpoint/2010/main" val="5493579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476368"/>
            <a:ext cx="12192000" cy="33816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1233" y="2183402"/>
            <a:ext cx="2081182" cy="3542439"/>
          </a:xfrm>
          <a:prstGeom prst="rect">
            <a:avLst/>
          </a:prstGeom>
        </p:spPr>
      </p:pic>
      <p:sp>
        <p:nvSpPr>
          <p:cNvPr id="11" name="TextBox 10"/>
          <p:cNvSpPr txBox="1"/>
          <p:nvPr/>
        </p:nvSpPr>
        <p:spPr>
          <a:xfrm>
            <a:off x="7526720" y="1563277"/>
            <a:ext cx="4857785" cy="400110"/>
          </a:xfrm>
          <a:prstGeom prst="rect">
            <a:avLst/>
          </a:prstGeom>
          <a:noFill/>
        </p:spPr>
        <p:txBody>
          <a:bodyPr wrap="square" rtlCol="0">
            <a:spAutoFit/>
          </a:bodyPr>
          <a:lstStyle/>
          <a:p>
            <a:r>
              <a:rPr lang="en-US" sz="2000" b="1" smtClean="0">
                <a:solidFill>
                  <a:schemeClr val="tx1">
                    <a:lumMod val="50000"/>
                    <a:lumOff val="50000"/>
                  </a:schemeClr>
                </a:solidFill>
                <a:latin typeface="Arial" charset="0"/>
                <a:ea typeface="Arial" charset="0"/>
                <a:cs typeface="Arial" charset="0"/>
              </a:rPr>
              <a:t>SPECIAL PRE-ORDER OFFERS!</a:t>
            </a:r>
            <a:endParaRPr lang="en-US" sz="2000" b="1" dirty="0" smtClean="0">
              <a:solidFill>
                <a:schemeClr val="tx1">
                  <a:lumMod val="50000"/>
                  <a:lumOff val="50000"/>
                </a:schemeClr>
              </a:solidFill>
              <a:latin typeface="Arial" charset="0"/>
              <a:ea typeface="Arial" charset="0"/>
              <a:cs typeface="Arial" charset="0"/>
            </a:endParaRPr>
          </a:p>
        </p:txBody>
      </p:sp>
      <p:sp>
        <p:nvSpPr>
          <p:cNvPr id="13" name="TextBox 12"/>
          <p:cNvSpPr txBox="1"/>
          <p:nvPr/>
        </p:nvSpPr>
        <p:spPr>
          <a:xfrm>
            <a:off x="7526720" y="2013492"/>
            <a:ext cx="4665280" cy="1200329"/>
          </a:xfrm>
          <a:prstGeom prst="rect">
            <a:avLst/>
          </a:prstGeom>
          <a:noFill/>
        </p:spPr>
        <p:txBody>
          <a:bodyPr wrap="square" rtlCol="0">
            <a:spAutoFit/>
          </a:bodyPr>
          <a:lstStyle/>
          <a:p>
            <a:r>
              <a:rPr lang="en-US" sz="3600" b="1" dirty="0" smtClean="0">
                <a:latin typeface="Arial" charset="0"/>
                <a:ea typeface="Arial" charset="0"/>
                <a:cs typeface="Arial" charset="0"/>
              </a:rPr>
              <a:t>PRE-ORDER</a:t>
            </a:r>
          </a:p>
          <a:p>
            <a:r>
              <a:rPr lang="en-US" sz="3600" b="1" dirty="0" smtClean="0">
                <a:latin typeface="Arial" charset="0"/>
                <a:ea typeface="Arial" charset="0"/>
                <a:cs typeface="Arial" charset="0"/>
              </a:rPr>
              <a:t>3-STEP SYSTEM</a:t>
            </a:r>
          </a:p>
        </p:txBody>
      </p:sp>
      <p:sp>
        <p:nvSpPr>
          <p:cNvPr id="16" name="TextBox 15"/>
          <p:cNvSpPr txBox="1"/>
          <p:nvPr/>
        </p:nvSpPr>
        <p:spPr>
          <a:xfrm>
            <a:off x="7526720" y="3841256"/>
            <a:ext cx="4857785" cy="1323439"/>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BUY ONE 3-Step System</a:t>
            </a:r>
          </a:p>
          <a:p>
            <a:r>
              <a:rPr lang="en-US" sz="2000" b="1" dirty="0" smtClean="0">
                <a:solidFill>
                  <a:schemeClr val="bg1"/>
                </a:solidFill>
                <a:latin typeface="Arial" charset="0"/>
                <a:ea typeface="Arial" charset="0"/>
                <a:cs typeface="Arial" charset="0"/>
              </a:rPr>
              <a:t>&amp;</a:t>
            </a:r>
          </a:p>
          <a:p>
            <a:r>
              <a:rPr lang="en-US" sz="2000" b="1" dirty="0" smtClean="0">
                <a:solidFill>
                  <a:schemeClr val="bg1"/>
                </a:solidFill>
                <a:latin typeface="Arial" charset="0"/>
                <a:ea typeface="Arial" charset="0"/>
                <a:cs typeface="Arial" charset="0"/>
              </a:rPr>
              <a:t>GET FREE</a:t>
            </a:r>
          </a:p>
          <a:p>
            <a:r>
              <a:rPr lang="en-US" sz="2000" b="1" dirty="0" smtClean="0">
                <a:solidFill>
                  <a:schemeClr val="bg1"/>
                </a:solidFill>
                <a:latin typeface="Arial" charset="0"/>
                <a:ea typeface="Arial" charset="0"/>
                <a:cs typeface="Arial" charset="0"/>
              </a:rPr>
              <a:t>Gentle Makeup Remover</a:t>
            </a:r>
          </a:p>
        </p:txBody>
      </p:sp>
      <p:pic>
        <p:nvPicPr>
          <p:cNvPr id="17" name="Picture 16"/>
          <p:cNvPicPr>
            <a:picLocks noChangeAspect="1"/>
          </p:cNvPicPr>
          <p:nvPr/>
        </p:nvPicPr>
        <p:blipFill>
          <a:blip r:embed="rId4" cstate="screen">
            <a:alphaModFix amt="35000"/>
            <a:extLst>
              <a:ext uri="{28A0092B-C50C-407E-A947-70E740481C1C}">
                <a14:useLocalDpi xmlns:a14="http://schemas.microsoft.com/office/drawing/2010/main"/>
              </a:ext>
            </a:extLst>
          </a:blip>
          <a:stretch>
            <a:fillRect/>
          </a:stretch>
        </p:blipFill>
        <p:spPr>
          <a:xfrm>
            <a:off x="10955139" y="5562108"/>
            <a:ext cx="705669" cy="705669"/>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4023" y="-218944"/>
            <a:ext cx="7929551" cy="7929551"/>
          </a:xfrm>
          <a:prstGeom prst="rect">
            <a:avLst/>
          </a:prstGeom>
        </p:spPr>
      </p:pic>
      <p:pic>
        <p:nvPicPr>
          <p:cNvPr id="21" name="Picture 2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56048" y="1910156"/>
            <a:ext cx="3413325" cy="3511450"/>
          </a:xfrm>
          <a:prstGeom prst="rect">
            <a:avLst/>
          </a:prstGeom>
        </p:spPr>
      </p:pic>
    </p:spTree>
    <p:extLst>
      <p:ext uri="{BB962C8B-B14F-4D97-AF65-F5344CB8AC3E}">
        <p14:creationId xmlns:p14="http://schemas.microsoft.com/office/powerpoint/2010/main" val="1503852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1000" fill="hold"/>
                                        <p:tgtEl>
                                          <p:spTgt spid="9"/>
                                        </p:tgtEl>
                                        <p:attrNameLst>
                                          <p:attrName>ppt_x</p:attrName>
                                        </p:attrNameLst>
                                      </p:cBhvr>
                                      <p:tavLst>
                                        <p:tav tm="0">
                                          <p:val>
                                            <p:strVal val="#ppt_x"/>
                                          </p:val>
                                        </p:tav>
                                        <p:tav tm="100000">
                                          <p:val>
                                            <p:strVal val="#ppt_x"/>
                                          </p:val>
                                        </p:tav>
                                      </p:tavLst>
                                    </p:anim>
                                    <p:anim calcmode="lin" valueType="num">
                                      <p:cBhvr additive="base">
                                        <p:cTn id="11"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476368"/>
            <a:ext cx="12192000" cy="33816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9126" y="459455"/>
            <a:ext cx="3046801" cy="3942919"/>
          </a:xfrm>
          <a:prstGeom prst="rect">
            <a:avLst/>
          </a:prstGeom>
          <a:ln w="1905">
            <a:solidFill>
              <a:schemeClr val="tx1">
                <a:alpha val="30000"/>
              </a:schemeClr>
            </a:solidFill>
          </a:ln>
        </p:spPr>
      </p:pic>
      <p:pic>
        <p:nvPicPr>
          <p:cNvPr id="17" name="Picture 16"/>
          <p:cNvPicPr>
            <a:picLocks noChangeAspect="1"/>
          </p:cNvPicPr>
          <p:nvPr/>
        </p:nvPicPr>
        <p:blipFill>
          <a:blip r:embed="rId4" cstate="screen">
            <a:alphaModFix amt="35000"/>
            <a:extLst>
              <a:ext uri="{28A0092B-C50C-407E-A947-70E740481C1C}">
                <a14:useLocalDpi xmlns:a14="http://schemas.microsoft.com/office/drawing/2010/main"/>
              </a:ext>
            </a:extLst>
          </a:blip>
          <a:stretch>
            <a:fillRect/>
          </a:stretch>
        </p:blipFill>
        <p:spPr>
          <a:xfrm>
            <a:off x="10955139" y="5562108"/>
            <a:ext cx="705669" cy="705669"/>
          </a:xfrm>
          <a:prstGeom prst="rect">
            <a:avLst/>
          </a:prstGeom>
        </p:spPr>
      </p:pic>
      <p:sp>
        <p:nvSpPr>
          <p:cNvPr id="11" name="TextBox 10"/>
          <p:cNvSpPr txBox="1"/>
          <p:nvPr/>
        </p:nvSpPr>
        <p:spPr>
          <a:xfrm>
            <a:off x="7526720" y="1563277"/>
            <a:ext cx="4857785" cy="400110"/>
          </a:xfrm>
          <a:prstGeom prst="rect">
            <a:avLst/>
          </a:prstGeom>
          <a:noFill/>
        </p:spPr>
        <p:txBody>
          <a:bodyPr wrap="square" rtlCol="0">
            <a:spAutoFit/>
          </a:bodyPr>
          <a:lstStyle/>
          <a:p>
            <a:r>
              <a:rPr lang="en-US" sz="2000" b="1" smtClean="0">
                <a:solidFill>
                  <a:schemeClr val="tx1">
                    <a:lumMod val="50000"/>
                    <a:lumOff val="50000"/>
                  </a:schemeClr>
                </a:solidFill>
                <a:latin typeface="Arial" charset="0"/>
                <a:ea typeface="Arial" charset="0"/>
                <a:cs typeface="Arial" charset="0"/>
              </a:rPr>
              <a:t>SPECIAL PRE-ORDER OFFERS!</a:t>
            </a:r>
            <a:endParaRPr lang="en-US" sz="2000" b="1" dirty="0" smtClean="0">
              <a:solidFill>
                <a:schemeClr val="tx1">
                  <a:lumMod val="50000"/>
                  <a:lumOff val="50000"/>
                </a:schemeClr>
              </a:solidFill>
              <a:latin typeface="Arial" charset="0"/>
              <a:ea typeface="Arial" charset="0"/>
              <a:cs typeface="Arial" charset="0"/>
            </a:endParaRPr>
          </a:p>
        </p:txBody>
      </p:sp>
      <p:sp>
        <p:nvSpPr>
          <p:cNvPr id="13" name="TextBox 12"/>
          <p:cNvSpPr txBox="1"/>
          <p:nvPr/>
        </p:nvSpPr>
        <p:spPr>
          <a:xfrm>
            <a:off x="7526720" y="2013492"/>
            <a:ext cx="4665280" cy="1200329"/>
          </a:xfrm>
          <a:prstGeom prst="rect">
            <a:avLst/>
          </a:prstGeom>
          <a:noFill/>
        </p:spPr>
        <p:txBody>
          <a:bodyPr wrap="square" rtlCol="0">
            <a:spAutoFit/>
          </a:bodyPr>
          <a:lstStyle/>
          <a:p>
            <a:r>
              <a:rPr lang="en-US" sz="3600" b="1" dirty="0" smtClean="0">
                <a:latin typeface="Arial" charset="0"/>
                <a:ea typeface="Arial" charset="0"/>
                <a:cs typeface="Arial" charset="0"/>
              </a:rPr>
              <a:t>LAUNCH PARTNER PACK</a:t>
            </a:r>
          </a:p>
        </p:txBody>
      </p:sp>
      <p:sp>
        <p:nvSpPr>
          <p:cNvPr id="16" name="TextBox 15"/>
          <p:cNvSpPr txBox="1"/>
          <p:nvPr/>
        </p:nvSpPr>
        <p:spPr>
          <a:xfrm>
            <a:off x="7526720" y="3841256"/>
            <a:ext cx="4857785" cy="1631216"/>
          </a:xfrm>
          <a:prstGeom prst="rect">
            <a:avLst/>
          </a:prstGeom>
          <a:noFill/>
        </p:spPr>
        <p:txBody>
          <a:bodyPr wrap="square" rtlCol="0">
            <a:spAutoFit/>
          </a:bodyPr>
          <a:lstStyle/>
          <a:p>
            <a:r>
              <a:rPr lang="en-US" sz="2000" b="1" dirty="0" smtClean="0">
                <a:solidFill>
                  <a:schemeClr val="bg1"/>
                </a:solidFill>
                <a:latin typeface="Arial" charset="0"/>
                <a:ea typeface="Arial" charset="0"/>
                <a:cs typeface="Arial" charset="0"/>
              </a:rPr>
              <a:t>BUY FOUR 3-Step Systems</a:t>
            </a:r>
          </a:p>
          <a:p>
            <a:r>
              <a:rPr lang="en-US" sz="2000" b="1" dirty="0" smtClean="0">
                <a:solidFill>
                  <a:schemeClr val="bg1"/>
                </a:solidFill>
                <a:latin typeface="Arial" charset="0"/>
                <a:ea typeface="Arial" charset="0"/>
                <a:cs typeface="Arial" charset="0"/>
              </a:rPr>
              <a:t>&amp;</a:t>
            </a:r>
          </a:p>
          <a:p>
            <a:r>
              <a:rPr lang="en-US" sz="2000" b="1" dirty="0" smtClean="0">
                <a:solidFill>
                  <a:schemeClr val="bg1"/>
                </a:solidFill>
                <a:latin typeface="Arial" charset="0"/>
                <a:ea typeface="Arial" charset="0"/>
                <a:cs typeface="Arial" charset="0"/>
              </a:rPr>
              <a:t>GET FREE</a:t>
            </a:r>
          </a:p>
          <a:p>
            <a:r>
              <a:rPr lang="en-US" sz="2000" b="1" dirty="0" smtClean="0">
                <a:solidFill>
                  <a:schemeClr val="bg1"/>
                </a:solidFill>
                <a:latin typeface="Arial" charset="0"/>
                <a:ea typeface="Arial" charset="0"/>
                <a:cs typeface="Arial" charset="0"/>
              </a:rPr>
              <a:t>(2) Gentle Makeup Remover</a:t>
            </a:r>
          </a:p>
          <a:p>
            <a:r>
              <a:rPr lang="en-US" sz="2000" b="1" dirty="0" smtClean="0">
                <a:solidFill>
                  <a:schemeClr val="bg1"/>
                </a:solidFill>
                <a:latin typeface="Arial" charset="0"/>
                <a:ea typeface="Arial" charset="0"/>
                <a:cs typeface="Arial" charset="0"/>
              </a:rPr>
              <a:t>(1) Spa Hour Guide</a:t>
            </a:r>
          </a:p>
        </p:txBody>
      </p:sp>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3455" y="911970"/>
            <a:ext cx="5232838" cy="5232838"/>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31" y="1134826"/>
            <a:ext cx="5232838" cy="5232838"/>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7324" y="1349261"/>
            <a:ext cx="5232838" cy="5232838"/>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0133" y="3104707"/>
            <a:ext cx="1392846" cy="2370804"/>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715" y="1537704"/>
            <a:ext cx="5232838" cy="5232838"/>
          </a:xfrm>
          <a:prstGeom prst="rect">
            <a:avLst/>
          </a:prstGeom>
        </p:spPr>
      </p:pic>
      <p:pic>
        <p:nvPicPr>
          <p:cNvPr id="21" name="Picture 2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76894" y="2942731"/>
            <a:ext cx="2252508" cy="2317263"/>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1735" y="3104707"/>
            <a:ext cx="1392846" cy="2370804"/>
          </a:xfrm>
          <a:prstGeom prst="rect">
            <a:avLst/>
          </a:prstGeom>
        </p:spPr>
      </p:pic>
    </p:spTree>
    <p:extLst>
      <p:ext uri="{BB962C8B-B14F-4D97-AF65-F5344CB8AC3E}">
        <p14:creationId xmlns:p14="http://schemas.microsoft.com/office/powerpoint/2010/main" val="14841120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2" presetClass="entr" presetSubtype="1" fill="hold" nodeType="withEffect">
                                  <p:stCondLst>
                                    <p:cond delay="30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40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237</Words>
  <Application>Microsoft Macintosh PowerPoint</Application>
  <PresentationFormat>Widescreen</PresentationFormat>
  <Paragraphs>30</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Gonzales</dc:creator>
  <cp:lastModifiedBy>Sheila Gonzales</cp:lastModifiedBy>
  <cp:revision>1</cp:revision>
  <dcterms:created xsi:type="dcterms:W3CDTF">2018-02-02T17:21:55Z</dcterms:created>
  <dcterms:modified xsi:type="dcterms:W3CDTF">2018-02-02T17:43:38Z</dcterms:modified>
</cp:coreProperties>
</file>