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37" r:id="rId2"/>
    <p:sldMasterId id="2147483953" r:id="rId3"/>
  </p:sldMasterIdLst>
  <p:notesMasterIdLst>
    <p:notesMasterId r:id="rId35"/>
  </p:notesMasterIdLst>
  <p:sldIdLst>
    <p:sldId id="493" r:id="rId4"/>
    <p:sldId id="494" r:id="rId5"/>
    <p:sldId id="500" r:id="rId6"/>
    <p:sldId id="495" r:id="rId7"/>
    <p:sldId id="430" r:id="rId8"/>
    <p:sldId id="506" r:id="rId9"/>
    <p:sldId id="507" r:id="rId10"/>
    <p:sldId id="508" r:id="rId11"/>
    <p:sldId id="510" r:id="rId12"/>
    <p:sldId id="501" r:id="rId13"/>
    <p:sldId id="499" r:id="rId14"/>
    <p:sldId id="511" r:id="rId15"/>
    <p:sldId id="512" r:id="rId16"/>
    <p:sldId id="513" r:id="rId17"/>
    <p:sldId id="502" r:id="rId18"/>
    <p:sldId id="496" r:id="rId19"/>
    <p:sldId id="515" r:id="rId20"/>
    <p:sldId id="516" r:id="rId21"/>
    <p:sldId id="514" r:id="rId22"/>
    <p:sldId id="503" r:id="rId23"/>
    <p:sldId id="497" r:id="rId24"/>
    <p:sldId id="520" r:id="rId25"/>
    <p:sldId id="521" r:id="rId26"/>
    <p:sldId id="518" r:id="rId27"/>
    <p:sldId id="504" r:id="rId28"/>
    <p:sldId id="498" r:id="rId29"/>
    <p:sldId id="522" r:id="rId30"/>
    <p:sldId id="517" r:id="rId31"/>
    <p:sldId id="505" r:id="rId32"/>
    <p:sldId id="519" r:id="rId33"/>
    <p:sldId id="47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A7DBD8"/>
    <a:srgbClr val="FFB726"/>
    <a:srgbClr val="589CEB"/>
    <a:srgbClr val="E36F1E"/>
    <a:srgbClr val="71AADC"/>
    <a:srgbClr val="FF8125"/>
    <a:srgbClr val="69D2E7"/>
    <a:srgbClr val="4555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5" autoAdjust="0"/>
    <p:restoredTop sz="99810" autoAdjust="0"/>
  </p:normalViewPr>
  <p:slideViewPr>
    <p:cSldViewPr snapToGrid="0" snapToObjects="1" showGuides="1">
      <p:cViewPr>
        <p:scale>
          <a:sx n="75" d="100"/>
          <a:sy n="75" d="100"/>
        </p:scale>
        <p:origin x="-2040" y="-832"/>
      </p:cViewPr>
      <p:guideLst>
        <p:guide orient="horz"/>
        <p:guide pos="1983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632C2-AD1E-D248-898E-33428E79B774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43BED1-0702-D546-8D86-77B1E161759A}">
      <dgm:prSet/>
      <dgm:spPr/>
      <dgm:t>
        <a:bodyPr/>
        <a:lstStyle/>
        <a:p>
          <a:endParaRPr lang="en-US" dirty="0"/>
        </a:p>
      </dgm:t>
    </dgm:pt>
    <dgm:pt modelId="{6F1BAD5A-ABF8-5B4B-A825-1642BC6BC3D9}" type="sibTrans" cxnId="{96154CEB-C709-3642-AB07-66F43D10B2E6}">
      <dgm:prSet/>
      <dgm:spPr>
        <a:ln w="76200" cap="rnd" cmpd="sng">
          <a:solidFill>
            <a:srgbClr val="434343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0C9D983-8A51-C441-AC94-5576A93E8E7A}" type="parTrans" cxnId="{96154CEB-C709-3642-AB07-66F43D10B2E6}">
      <dgm:prSet/>
      <dgm:spPr/>
      <dgm:t>
        <a:bodyPr/>
        <a:lstStyle/>
        <a:p>
          <a:endParaRPr lang="en-US"/>
        </a:p>
      </dgm:t>
    </dgm:pt>
    <dgm:pt modelId="{B850B053-09E5-134C-94FA-FB85ABB202B4}" type="pres">
      <dgm:prSet presAssocID="{B33632C2-AD1E-D248-898E-33428E79B7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1152CB-0728-CF46-9295-41E293EF547A}" type="pres">
      <dgm:prSet presAssocID="{B33632C2-AD1E-D248-898E-33428E79B774}" presName="Name1" presStyleCnt="0"/>
      <dgm:spPr/>
    </dgm:pt>
    <dgm:pt modelId="{52E2A372-CBA6-764B-AD81-8F310E2D1E74}" type="pres">
      <dgm:prSet presAssocID="{6F1BAD5A-ABF8-5B4B-A825-1642BC6BC3D9}" presName="picture_1" presStyleCnt="0"/>
      <dgm:spPr/>
    </dgm:pt>
    <dgm:pt modelId="{3FC886F3-CB80-C142-947A-0479E5EDEF7B}" type="pres">
      <dgm:prSet presAssocID="{6F1BAD5A-ABF8-5B4B-A825-1642BC6BC3D9}" presName="pictureRepeatNode" presStyleLbl="alignImgPlace1" presStyleIdx="0" presStyleCnt="1" custScaleX="69554" custScaleY="70250" custLinFactNeighborX="59655" custLinFactNeighborY="10572"/>
      <dgm:spPr/>
      <dgm:t>
        <a:bodyPr/>
        <a:lstStyle/>
        <a:p>
          <a:endParaRPr lang="en-US"/>
        </a:p>
      </dgm:t>
    </dgm:pt>
    <dgm:pt modelId="{752F6840-E558-FB4D-A1D9-E2AF4E886242}" type="pres">
      <dgm:prSet presAssocID="{3143BED1-0702-D546-8D86-77B1E161759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54CEB-C709-3642-AB07-66F43D10B2E6}" srcId="{B33632C2-AD1E-D248-898E-33428E79B774}" destId="{3143BED1-0702-D546-8D86-77B1E161759A}" srcOrd="0" destOrd="0" parTransId="{90C9D983-8A51-C441-AC94-5576A93E8E7A}" sibTransId="{6F1BAD5A-ABF8-5B4B-A825-1642BC6BC3D9}"/>
    <dgm:cxn modelId="{39791FAA-2663-FB4E-A0F5-4488DAF3CA98}" type="presOf" srcId="{3143BED1-0702-D546-8D86-77B1E161759A}" destId="{752F6840-E558-FB4D-A1D9-E2AF4E886242}" srcOrd="0" destOrd="0" presId="urn:microsoft.com/office/officeart/2008/layout/CircularPictureCallout"/>
    <dgm:cxn modelId="{F41236CB-5276-A042-8AE6-CBE486866C78}" type="presOf" srcId="{6F1BAD5A-ABF8-5B4B-A825-1642BC6BC3D9}" destId="{3FC886F3-CB80-C142-947A-0479E5EDEF7B}" srcOrd="0" destOrd="0" presId="urn:microsoft.com/office/officeart/2008/layout/CircularPictureCallout"/>
    <dgm:cxn modelId="{AD8F4393-2098-444A-9C08-116497E58E33}" type="presOf" srcId="{B33632C2-AD1E-D248-898E-33428E79B774}" destId="{B850B053-09E5-134C-94FA-FB85ABB202B4}" srcOrd="0" destOrd="0" presId="urn:microsoft.com/office/officeart/2008/layout/CircularPictureCallout"/>
    <dgm:cxn modelId="{A87927D7-CEB4-F44C-B1B6-C0333F4A34DD}" type="presParOf" srcId="{B850B053-09E5-134C-94FA-FB85ABB202B4}" destId="{F11152CB-0728-CF46-9295-41E293EF547A}" srcOrd="0" destOrd="0" presId="urn:microsoft.com/office/officeart/2008/layout/CircularPictureCallout"/>
    <dgm:cxn modelId="{8179016E-8FEE-9247-AF61-6D0FD2551E65}" type="presParOf" srcId="{F11152CB-0728-CF46-9295-41E293EF547A}" destId="{52E2A372-CBA6-764B-AD81-8F310E2D1E74}" srcOrd="0" destOrd="0" presId="urn:microsoft.com/office/officeart/2008/layout/CircularPictureCallout"/>
    <dgm:cxn modelId="{E6728049-4D81-5840-9C8F-0FF10A642473}" type="presParOf" srcId="{52E2A372-CBA6-764B-AD81-8F310E2D1E74}" destId="{3FC886F3-CB80-C142-947A-0479E5EDEF7B}" srcOrd="0" destOrd="0" presId="urn:microsoft.com/office/officeart/2008/layout/CircularPictureCallout"/>
    <dgm:cxn modelId="{FA3D70FA-09C8-7B4B-8F07-56030B39D472}" type="presParOf" srcId="{F11152CB-0728-CF46-9295-41E293EF547A}" destId="{752F6840-E558-FB4D-A1D9-E2AF4E886242}" srcOrd="1" destOrd="0" presId="urn:microsoft.com/office/officeart/2008/layout/CircularPictureCallou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632C2-AD1E-D248-898E-33428E79B774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43BED1-0702-D546-8D86-77B1E161759A}">
      <dgm:prSet/>
      <dgm:spPr/>
      <dgm:t>
        <a:bodyPr/>
        <a:lstStyle/>
        <a:p>
          <a:endParaRPr lang="en-US" dirty="0"/>
        </a:p>
      </dgm:t>
    </dgm:pt>
    <dgm:pt modelId="{6F1BAD5A-ABF8-5B4B-A825-1642BC6BC3D9}" type="sibTrans" cxnId="{96154CEB-C709-3642-AB07-66F43D10B2E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76200" cap="rnd" cmpd="sng">
          <a:solidFill>
            <a:srgbClr val="434343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0C9D983-8A51-C441-AC94-5576A93E8E7A}" type="parTrans" cxnId="{96154CEB-C709-3642-AB07-66F43D10B2E6}">
      <dgm:prSet/>
      <dgm:spPr/>
      <dgm:t>
        <a:bodyPr/>
        <a:lstStyle/>
        <a:p>
          <a:endParaRPr lang="en-US"/>
        </a:p>
      </dgm:t>
    </dgm:pt>
    <dgm:pt modelId="{B850B053-09E5-134C-94FA-FB85ABB202B4}" type="pres">
      <dgm:prSet presAssocID="{B33632C2-AD1E-D248-898E-33428E79B7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1152CB-0728-CF46-9295-41E293EF547A}" type="pres">
      <dgm:prSet presAssocID="{B33632C2-AD1E-D248-898E-33428E79B774}" presName="Name1" presStyleCnt="0"/>
      <dgm:spPr/>
    </dgm:pt>
    <dgm:pt modelId="{52E2A372-CBA6-764B-AD81-8F310E2D1E74}" type="pres">
      <dgm:prSet presAssocID="{6F1BAD5A-ABF8-5B4B-A825-1642BC6BC3D9}" presName="picture_1" presStyleCnt="0"/>
      <dgm:spPr/>
    </dgm:pt>
    <dgm:pt modelId="{3FC886F3-CB80-C142-947A-0479E5EDEF7B}" type="pres">
      <dgm:prSet presAssocID="{6F1BAD5A-ABF8-5B4B-A825-1642BC6BC3D9}" presName="pictureRepeatNode" presStyleLbl="alignImgPlace1" presStyleIdx="0" presStyleCnt="1" custScaleX="71041" custScaleY="71386" custLinFactNeighborX="-51564" custLinFactNeighborY="20549"/>
      <dgm:spPr/>
      <dgm:t>
        <a:bodyPr/>
        <a:lstStyle/>
        <a:p>
          <a:endParaRPr lang="en-US"/>
        </a:p>
      </dgm:t>
    </dgm:pt>
    <dgm:pt modelId="{752F6840-E558-FB4D-A1D9-E2AF4E886242}" type="pres">
      <dgm:prSet presAssocID="{3143BED1-0702-D546-8D86-77B1E161759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74B8F-2FC2-BD48-B652-64C6A31ACCD3}" type="presOf" srcId="{6F1BAD5A-ABF8-5B4B-A825-1642BC6BC3D9}" destId="{3FC886F3-CB80-C142-947A-0479E5EDEF7B}" srcOrd="0" destOrd="0" presId="urn:microsoft.com/office/officeart/2008/layout/CircularPictureCallout"/>
    <dgm:cxn modelId="{96154CEB-C709-3642-AB07-66F43D10B2E6}" srcId="{B33632C2-AD1E-D248-898E-33428E79B774}" destId="{3143BED1-0702-D546-8D86-77B1E161759A}" srcOrd="0" destOrd="0" parTransId="{90C9D983-8A51-C441-AC94-5576A93E8E7A}" sibTransId="{6F1BAD5A-ABF8-5B4B-A825-1642BC6BC3D9}"/>
    <dgm:cxn modelId="{578EB799-254B-9342-BD3E-5A18536046F5}" type="presOf" srcId="{3143BED1-0702-D546-8D86-77B1E161759A}" destId="{752F6840-E558-FB4D-A1D9-E2AF4E886242}" srcOrd="0" destOrd="0" presId="urn:microsoft.com/office/officeart/2008/layout/CircularPictureCallout"/>
    <dgm:cxn modelId="{39CC5B87-E001-A840-B75F-C6A40A1C93EA}" type="presOf" srcId="{B33632C2-AD1E-D248-898E-33428E79B774}" destId="{B850B053-09E5-134C-94FA-FB85ABB202B4}" srcOrd="0" destOrd="0" presId="urn:microsoft.com/office/officeart/2008/layout/CircularPictureCallout"/>
    <dgm:cxn modelId="{F0EDECF4-C585-0247-AAA0-8F55929CC0CC}" type="presParOf" srcId="{B850B053-09E5-134C-94FA-FB85ABB202B4}" destId="{F11152CB-0728-CF46-9295-41E293EF547A}" srcOrd="0" destOrd="0" presId="urn:microsoft.com/office/officeart/2008/layout/CircularPictureCallout"/>
    <dgm:cxn modelId="{35584536-AB01-FA49-A0CC-F258D4730730}" type="presParOf" srcId="{F11152CB-0728-CF46-9295-41E293EF547A}" destId="{52E2A372-CBA6-764B-AD81-8F310E2D1E74}" srcOrd="0" destOrd="0" presId="urn:microsoft.com/office/officeart/2008/layout/CircularPictureCallout"/>
    <dgm:cxn modelId="{EC242ECF-FF26-3C49-AD47-EC5FB5915952}" type="presParOf" srcId="{52E2A372-CBA6-764B-AD81-8F310E2D1E74}" destId="{3FC886F3-CB80-C142-947A-0479E5EDEF7B}" srcOrd="0" destOrd="0" presId="urn:microsoft.com/office/officeart/2008/layout/CircularPictureCallout"/>
    <dgm:cxn modelId="{E08ABBB1-CACA-B245-AF69-6410C442CF68}" type="presParOf" srcId="{F11152CB-0728-CF46-9295-41E293EF547A}" destId="{752F6840-E558-FB4D-A1D9-E2AF4E886242}" srcOrd="1" destOrd="0" presId="urn:microsoft.com/office/officeart/2008/layout/CircularPictureCallou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886F3-CB80-C142-947A-0479E5EDEF7B}">
      <dsp:nvSpPr>
        <dsp:cNvPr id="0" name=""/>
        <dsp:cNvSpPr/>
      </dsp:nvSpPr>
      <dsp:spPr>
        <a:xfrm>
          <a:off x="4876798" y="1625605"/>
          <a:ext cx="2716257" cy="274343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76200" cap="rnd" cmpd="sng" algn="ctr">
          <a:solidFill>
            <a:srgbClr val="4343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F6840-E558-FB4D-A1D9-E2AF4E886242}">
      <dsp:nvSpPr>
        <dsp:cNvPr id="0" name=""/>
        <dsp:cNvSpPr/>
      </dsp:nvSpPr>
      <dsp:spPr>
        <a:xfrm>
          <a:off x="2655570" y="2705524"/>
          <a:ext cx="2499360" cy="12887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55570" y="2705524"/>
        <a:ext cx="2499360" cy="1288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886F3-CB80-C142-947A-0479E5EDEF7B}">
      <dsp:nvSpPr>
        <dsp:cNvPr id="0" name=""/>
        <dsp:cNvSpPr/>
      </dsp:nvSpPr>
      <dsp:spPr>
        <a:xfrm>
          <a:off x="504382" y="2004141"/>
          <a:ext cx="2774328" cy="27878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76200" cap="rnd" cmpd="sng" algn="ctr">
          <a:solidFill>
            <a:srgbClr val="4343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F6840-E558-FB4D-A1D9-E2AF4E886242}">
      <dsp:nvSpPr>
        <dsp:cNvPr id="0" name=""/>
        <dsp:cNvSpPr/>
      </dsp:nvSpPr>
      <dsp:spPr>
        <a:xfrm>
          <a:off x="2655570" y="2716615"/>
          <a:ext cx="2499360" cy="12887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55570" y="2716615"/>
        <a:ext cx="2499360" cy="128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1A4B8-FAF8-D848-8D00-2CAE209956F8}" type="datetimeFigureOut">
              <a:rPr lang="en-US" smtClean="0"/>
              <a:t>12/20/11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41D69-8DD8-F74D-A965-467C9E7DA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2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DFC7-D330-4C1D-A26E-B99BA4E8F51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3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51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HubSpot Grey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887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rgbClr val="71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038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641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4631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Spo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212850" y="1111250"/>
            <a:ext cx="6594475" cy="4964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8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s_wall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533400"/>
          </a:xfr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349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51165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fld id="{D0D8A33A-ABAE-4F93-AA52-9DAEE761656E}" type="datetime4">
              <a:rPr lang="en-US">
                <a:solidFill>
                  <a:srgbClr val="4C545B">
                    <a:lumMod val="40000"/>
                    <a:lumOff val="60000"/>
                  </a:srgbClr>
                </a:solidFill>
                <a:latin typeface="Arial"/>
              </a:rPr>
              <a:pPr defTabSz="914400">
                <a:defRPr/>
              </a:pPr>
              <a:t>December 20, 2011</a:t>
            </a:fld>
            <a:endParaRPr lang="en-US" dirty="0">
              <a:solidFill>
                <a:srgbClr val="4C545B">
                  <a:lumMod val="40000"/>
                  <a:lumOff val="60000"/>
                </a:srgbClr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170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165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8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6722-3D6F-46E5-A67D-16D0D9A1DFD3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94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6231-09EA-4F2B-9952-17FBC5EF366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4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6622-2A47-4709-9C4F-29A0D836E1F4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35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6D2D-3E27-4247-B93A-971800060BEB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12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689E-7EB5-4AAD-B7CF-C703DDEDECE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2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E07E-BB98-43DF-AC39-50A4CEE36A65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122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926144-1E7E-4F54-9F0C-6BEF7F5A3099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56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73ED-0BC8-4D27-BB4F-71D4D8B46F4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82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C933E570-E286-4532-A9F1-E76F5688901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22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A4419998-EAD6-4D15-8FDF-20FD41DE7097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775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rock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1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6325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2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8964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1C2545-5024-433D-9509-6336E7A8A0FB}" type="datetime1">
              <a:rPr lang="nl-NL">
                <a:solidFill>
                  <a:srgbClr val="4C545B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12/20/11</a:t>
            </a:fld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6AA4F-69C8-4A0C-A19D-B82866B8F21D}" type="slidenum">
              <a:rPr lang="nl-NL">
                <a:solidFill>
                  <a:srgbClr val="4C545B"/>
                </a:solidFill>
              </a:rPr>
              <a:pPr/>
              <a:t>‹#›</a:t>
            </a:fld>
            <a:endParaRPr lang="nl-NL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_wall_ppt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6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24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9848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955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7" y="256032"/>
            <a:ext cx="8305800" cy="457200"/>
          </a:xfrm>
        </p:spPr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29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370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566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19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21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3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056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5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420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4" name="Picture 3" descr="hubspot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  <p:pic>
        <p:nvPicPr>
          <p:cNvPr id="5" name="Picture 4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03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863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pic>
        <p:nvPicPr>
          <p:cNvPr id="10" name="Picture 9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14" name="Picture 13" descr="hubspot_200x7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83" y="447675"/>
            <a:ext cx="1428750" cy="542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Slide Title (Arial 28 Bold)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(Arial 18)</a:t>
            </a:r>
          </a:p>
        </p:txBody>
      </p:sp>
    </p:spTree>
    <p:extLst>
      <p:ext uri="{BB962C8B-B14F-4D97-AF65-F5344CB8AC3E}">
        <p14:creationId xmlns:p14="http://schemas.microsoft.com/office/powerpoint/2010/main" val="4064389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71215"/>
            <a:ext cx="7772400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0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3189" y="3853460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286" y="1775380"/>
            <a:ext cx="2403475" cy="4013200"/>
          </a:xfrm>
        </p:spPr>
        <p:txBody>
          <a:bodyPr>
            <a:noAutofit/>
          </a:bodyPr>
          <a:lstStyle>
            <a:lvl1pPr marL="0" indent="0" algn="r">
              <a:buNone/>
              <a:defRPr sz="3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09" t="11313" r="9417" b="14480"/>
          <a:stretch/>
        </p:blipFill>
        <p:spPr>
          <a:xfrm>
            <a:off x="-1" y="1"/>
            <a:ext cx="48650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815" y="2506385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13976" y="2699832"/>
            <a:ext cx="2403475" cy="2337255"/>
          </a:xfrm>
        </p:spPr>
        <p:txBody>
          <a:bodyPr>
            <a:noAutofit/>
          </a:bodyPr>
          <a:lstStyle>
            <a:lvl1pPr marL="0" indent="0" algn="ctr">
              <a:buNone/>
              <a:defRPr sz="1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mall sp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pic>
        <p:nvPicPr>
          <p:cNvPr id="6" name="Picture 5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99" y="4465221"/>
            <a:ext cx="2696801" cy="23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Large Text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678654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theme" Target="../theme/theme3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567" y="6471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34343"/>
                </a:solidFill>
                <a:latin typeface="Franklin Gothic Book"/>
                <a:cs typeface="Franklin Gothic Book"/>
              </a:defRPr>
            </a:lvl1pPr>
          </a:lstStyle>
          <a:p>
            <a:fld id="{4B416A70-B40B-244D-88B2-51C46D5EA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4" r:id="rId2"/>
    <p:sldLayoutId id="2147483803" r:id="rId3"/>
    <p:sldLayoutId id="2147483650" r:id="rId4"/>
    <p:sldLayoutId id="2147483651" r:id="rId5"/>
    <p:sldLayoutId id="2147483805" r:id="rId6"/>
    <p:sldLayoutId id="2147483806" r:id="rId7"/>
    <p:sldLayoutId id="2147483807" r:id="rId8"/>
    <p:sldLayoutId id="2147483808" r:id="rId9"/>
    <p:sldLayoutId id="2147483799" r:id="rId10"/>
    <p:sldLayoutId id="2147483800" r:id="rId11"/>
    <p:sldLayoutId id="2147483801" r:id="rId12"/>
    <p:sldLayoutId id="2147483802" r:id="rId13"/>
    <p:sldLayoutId id="2147483652" r:id="rId14"/>
    <p:sldLayoutId id="2147483654" r:id="rId15"/>
    <p:sldLayoutId id="2147483655" r:id="rId16"/>
    <p:sldLayoutId id="21474839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34343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34343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34343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34343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3663" y="152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438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defTabSz="914400">
              <a:defRPr/>
            </a:pPr>
            <a:fld id="{540002E5-F1B1-46C4-9175-4BC5C2AD8B03}" type="slidenum">
              <a:rPr lang="en-US">
                <a:solidFill>
                  <a:srgbClr val="4C545B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  <p:pic>
        <p:nvPicPr>
          <p:cNvPr id="1030" name="Picture 7" descr="hubspot_trans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1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»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93677" y="256032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mtClean="0">
                <a:solidFill>
                  <a:schemeClr val="tx1"/>
                </a:solidFill>
                <a:latin typeface="Helvetica Neue Light"/>
              </a:defRPr>
            </a:lvl1pPr>
          </a:lstStyle>
          <a:p>
            <a:pPr defTabSz="914400"/>
            <a:fld id="{464B29F2-3894-4D94-BDCE-955164B5445D}" type="slidenum">
              <a:rPr lang="en-US">
                <a:solidFill>
                  <a:srgbClr val="4C545B"/>
                </a:solidFill>
              </a:rPr>
              <a:pPr defTabSz="914400"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8" name="Picture 7" descr="hubspot_tran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kern="1200">
          <a:solidFill>
            <a:schemeClr val="bg1"/>
          </a:solidFill>
          <a:latin typeface="Helvetica Neue Ligh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charset="0"/>
        <a:buChar char="•"/>
        <a:defRPr sz="36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•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»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5" y="0"/>
            <a:ext cx="10431983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19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808080"/>
              </a:solidFill>
              <a:latin typeface="Georgia" pitchFamily="18" charset="0"/>
              <a:ea typeface="ＭＳ Ｐゴシック" pitchFamily="1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808080"/>
              </a:solidFill>
              <a:latin typeface="Georgia" pitchFamily="18" charset="0"/>
              <a:ea typeface="ＭＳ Ｐゴシック" pitchFamily="1" charset="-128"/>
            </a:endParaRPr>
          </a:p>
        </p:txBody>
      </p:sp>
      <p:pic>
        <p:nvPicPr>
          <p:cNvPr id="12" name="Picture 11" descr="hubspot-gray.png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228600"/>
            <a:ext cx="1947062" cy="74144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-626521" y="5556778"/>
            <a:ext cx="923810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914400">
              <a:lnSpc>
                <a:spcPct val="80000"/>
              </a:lnSpc>
            </a:pPr>
            <a:r>
              <a:rPr lang="en-US" sz="6600" dirty="0" smtClean="0">
                <a:solidFill>
                  <a:schemeClr val="bg2"/>
                </a:solidFill>
                <a:latin typeface="Franklin Gothic Book"/>
                <a:ea typeface="ＭＳ Ｐゴシック"/>
                <a:cs typeface="Franklin Gothic Book"/>
              </a:rPr>
              <a:t>Legendary </a:t>
            </a:r>
            <a:r>
              <a:rPr lang="en-US" sz="6600" dirty="0" smtClean="0">
                <a:solidFill>
                  <a:schemeClr val="bg2"/>
                </a:solidFill>
                <a:latin typeface="Franklin Gothic Book"/>
                <a:ea typeface="ＭＳ Ｐゴシック"/>
                <a:cs typeface="Franklin Gothic Book"/>
              </a:rPr>
              <a:t>Marketing </a:t>
            </a:r>
          </a:p>
          <a:p>
            <a:pPr algn="r" defTabSz="914400">
              <a:lnSpc>
                <a:spcPct val="80000"/>
              </a:lnSpc>
            </a:pPr>
            <a:r>
              <a:rPr lang="en-US" sz="6600" dirty="0" smtClean="0">
                <a:solidFill>
                  <a:schemeClr val="bg2"/>
                </a:solidFill>
                <a:latin typeface="Franklin Gothic Book"/>
                <a:ea typeface="ＭＳ Ｐゴシック"/>
                <a:cs typeface="Franklin Gothic Book"/>
              </a:rPr>
              <a:t>Showdown</a:t>
            </a:r>
            <a:endParaRPr lang="en-US" sz="4000" dirty="0">
              <a:solidFill>
                <a:schemeClr val="bg2"/>
              </a:solidFill>
              <a:latin typeface="Franklin Gothic Medium"/>
              <a:ea typeface="ＭＳ Ｐゴシック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57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WINNER: </a:t>
            </a: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4545E"/>
                </a:solidFill>
                <a:latin typeface="Franklin Gothic Book"/>
                <a:cs typeface="Franklin Gothic Book"/>
              </a:rPr>
              <a:t>PEPSI</a:t>
            </a:r>
            <a:endParaRPr lang="en-US" sz="9600" dirty="0" smtClean="0">
              <a:solidFill>
                <a:srgbClr val="44545E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3699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SHOWDOWN #2</a:t>
            </a:r>
            <a:endParaRPr lang="en-US" sz="9600" dirty="0" smtClean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APPLE </a:t>
            </a:r>
            <a:r>
              <a:rPr lang="en-US" sz="960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VS MICROSOFT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2441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58"/>
            <a:ext cx="9144000" cy="5888884"/>
          </a:xfrm>
        </p:spPr>
      </p:pic>
    </p:spTree>
    <p:extLst>
      <p:ext uri="{BB962C8B-B14F-4D97-AF65-F5344CB8AC3E}">
        <p14:creationId xmlns:p14="http://schemas.microsoft.com/office/powerpoint/2010/main" val="342929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929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32"/>
            <a:ext cx="9144000" cy="6976532"/>
          </a:xfr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811105" y="4955487"/>
            <a:ext cx="3270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A great </a:t>
            </a:r>
            <a:br>
              <a:rPr lang="en-US" dirty="0" smtClean="0">
                <a:latin typeface="Franklin Gothic Book"/>
                <a:cs typeface="Franklin Gothic Book"/>
              </a:rPr>
            </a:br>
            <a:r>
              <a:rPr lang="en-US" dirty="0" smtClean="0">
                <a:latin typeface="Franklin Gothic Book"/>
                <a:cs typeface="Franklin Gothic Book"/>
              </a:rPr>
              <a:t>brand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Franklin Gothic Medium"/>
                <a:cs typeface="Franklin Gothic Medium"/>
              </a:rPr>
              <a:t>knows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Franklin Gothic Medium"/>
                <a:cs typeface="Franklin Gothic Medium"/>
              </a:rPr>
              <a:t>itself.</a:t>
            </a:r>
            <a:endParaRPr lang="en-US" dirty="0">
              <a:latin typeface="Franklin Gothic Medium"/>
              <a:cs typeface="Franklin Gothic Mediu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7905" y="4261016"/>
            <a:ext cx="4784128" cy="4419682"/>
            <a:chOff x="462396" y="4722704"/>
            <a:chExt cx="4784128" cy="4419682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462396" y="4722704"/>
              <a:ext cx="4784128" cy="4419682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6" name="Title 4"/>
            <p:cNvSpPr txBox="1">
              <a:spLocks/>
            </p:cNvSpPr>
            <p:nvPr/>
          </p:nvSpPr>
          <p:spPr>
            <a:xfrm>
              <a:off x="997623" y="5851462"/>
              <a:ext cx="327086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Medium"/>
                  <a:cs typeface="Franklin Gothic Medium"/>
                </a:rPr>
                <a:t>Conversion</a:t>
              </a:r>
              <a:r>
                <a:rPr lang="en-US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dirty="0">
                  <a:latin typeface="Franklin Gothic Book"/>
                  <a:cs typeface="Franklin Gothic Book"/>
                </a:rPr>
                <a:t>Focused</a:t>
              </a:r>
            </a:p>
            <a:p>
              <a:pPr>
                <a:lnSpc>
                  <a:spcPct val="80000"/>
                </a:lnSpc>
              </a:pPr>
              <a:endParaRPr lang="en-US" dirty="0" smtClean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88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WINNER:</a:t>
            </a:r>
            <a:b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</a:br>
            <a:r>
              <a:rPr lang="en-US" sz="9600" dirty="0" smtClean="0">
                <a:solidFill>
                  <a:srgbClr val="44545E"/>
                </a:solidFill>
                <a:latin typeface="Franklin Gothic Book"/>
                <a:cs typeface="Franklin Gothic Book"/>
              </a:rPr>
              <a:t>APPLE</a:t>
            </a:r>
            <a:endParaRPr lang="en-US" sz="9600" dirty="0" smtClean="0">
              <a:solidFill>
                <a:srgbClr val="44545E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712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SHOWDOWN #3</a:t>
            </a:r>
            <a:endParaRPr lang="en-US" sz="9600" dirty="0" smtClean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RED SOX VS YANKEES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4715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801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801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15402"/>
          </a:xfrm>
        </p:spPr>
      </p:pic>
    </p:spTree>
    <p:extLst>
      <p:ext uri="{BB962C8B-B14F-4D97-AF65-F5344CB8AC3E}">
        <p14:creationId xmlns:p14="http://schemas.microsoft.com/office/powerpoint/2010/main" val="341801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62" y="4886051"/>
            <a:ext cx="434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Kipp Bodnar</a:t>
            </a:r>
            <a:endParaRPr lang="en-US" sz="1600" dirty="0" smtClean="0">
              <a:solidFill>
                <a:srgbClr val="434343"/>
              </a:solidFill>
              <a:latin typeface="Franklin Gothic Book"/>
              <a:ea typeface="ＭＳ Ｐゴシック"/>
            </a:endParaRPr>
          </a:p>
          <a:p>
            <a:pPr defTabSz="914400"/>
            <a:r>
              <a:rPr lang="en-US" sz="1400" dirty="0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Inbound Marketing Manager, HubSpot </a:t>
            </a:r>
          </a:p>
          <a:p>
            <a:pPr defTabSz="914400"/>
            <a:r>
              <a:rPr lang="en-US" sz="1400" dirty="0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Author of</a:t>
            </a:r>
            <a:r>
              <a:rPr lang="en-US" sz="1400" i="1" dirty="0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 The B2B Social Media Book</a:t>
            </a:r>
            <a:r>
              <a:rPr lang="en-US" sz="1400" dirty="0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.</a:t>
            </a:r>
            <a:endParaRPr lang="en-US" sz="1400" dirty="0">
              <a:solidFill>
                <a:srgbClr val="434343"/>
              </a:solidFill>
              <a:latin typeface="Franklin Gothic Book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1646" y="4912123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Dan </a:t>
            </a:r>
            <a:r>
              <a:rPr lang="en-US" sz="2400" dirty="0" err="1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Zarrella</a:t>
            </a:r>
            <a:r>
              <a:rPr lang="en-US" sz="2400" dirty="0" smtClean="0">
                <a:solidFill>
                  <a:srgbClr val="434343"/>
                </a:solidFill>
                <a:latin typeface="Franklin Gothic Book"/>
                <a:ea typeface="ＭＳ Ｐゴシック"/>
              </a:rPr>
              <a:t> </a:t>
            </a:r>
            <a:endParaRPr lang="en-US" sz="1600" dirty="0" smtClean="0">
              <a:solidFill>
                <a:srgbClr val="434343"/>
              </a:solidFill>
              <a:latin typeface="Franklin Gothic Book"/>
              <a:ea typeface="ＭＳ Ｐゴシック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1583206"/>
              </p:ext>
            </p:extLst>
          </p:nvPr>
        </p:nvGraphicFramePr>
        <p:xfrm>
          <a:off x="304800" y="251007"/>
          <a:ext cx="78105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6911816"/>
              </p:ext>
            </p:extLst>
          </p:nvPr>
        </p:nvGraphicFramePr>
        <p:xfrm>
          <a:off x="226484" y="-79194"/>
          <a:ext cx="78105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Presenters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WINNER: </a:t>
            </a:r>
            <a:r>
              <a:rPr lang="en-US" sz="9600" dirty="0" smtClean="0">
                <a:solidFill>
                  <a:schemeClr val="accent6"/>
                </a:solidFill>
                <a:latin typeface="Franklin Gothic Book"/>
                <a:cs typeface="Franklin Gothic Book"/>
              </a:rPr>
              <a:t>YANKEES</a:t>
            </a:r>
            <a:endParaRPr lang="en-US" sz="9600" dirty="0" smtClean="0">
              <a:solidFill>
                <a:schemeClr val="accent6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712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132" y="1686785"/>
            <a:ext cx="882492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SHOWDOWN #4</a:t>
            </a:r>
            <a:endParaRPr lang="en-US" sz="9600" dirty="0" smtClean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MCDONALDS VS BURGER KING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6169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5" y="0"/>
            <a:ext cx="8353109" cy="6858000"/>
          </a:xfrm>
        </p:spPr>
      </p:pic>
    </p:spTree>
    <p:extLst>
      <p:ext uri="{BB962C8B-B14F-4D97-AF65-F5344CB8AC3E}">
        <p14:creationId xmlns:p14="http://schemas.microsoft.com/office/powerpoint/2010/main" val="32131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5" y="15262"/>
            <a:ext cx="8353109" cy="6827476"/>
          </a:xfrm>
        </p:spPr>
      </p:pic>
    </p:spTree>
    <p:extLst>
      <p:ext uri="{BB962C8B-B14F-4D97-AF65-F5344CB8AC3E}">
        <p14:creationId xmlns:p14="http://schemas.microsoft.com/office/powerpoint/2010/main" val="139070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" y="8668"/>
            <a:ext cx="9100921" cy="4698066"/>
          </a:xfrm>
        </p:spPr>
      </p:pic>
    </p:spTree>
    <p:extLst>
      <p:ext uri="{BB962C8B-B14F-4D97-AF65-F5344CB8AC3E}">
        <p14:creationId xmlns:p14="http://schemas.microsoft.com/office/powerpoint/2010/main" val="417808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WINNER:</a:t>
            </a:r>
            <a:b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</a:b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MCDONALDS</a:t>
            </a:r>
            <a:endParaRPr lang="en-US" sz="9600" dirty="0" smtClean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712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SHOWDOWN #5</a:t>
            </a:r>
            <a:endParaRPr lang="en-US" sz="9600" dirty="0" smtClean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TARGET VS WALMART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6169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7817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8"/>
            <a:ext cx="9144000" cy="4698066"/>
          </a:xfrm>
        </p:spPr>
      </p:pic>
    </p:spTree>
    <p:extLst>
      <p:ext uri="{BB962C8B-B14F-4D97-AF65-F5344CB8AC3E}">
        <p14:creationId xmlns:p14="http://schemas.microsoft.com/office/powerpoint/2010/main" val="263994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1669852"/>
            <a:ext cx="853197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WINNER:</a:t>
            </a:r>
            <a:b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</a:br>
            <a:r>
              <a:rPr lang="en-US" sz="9600" dirty="0" smtClean="0">
                <a:solidFill>
                  <a:srgbClr val="44545E"/>
                </a:solidFill>
                <a:latin typeface="Franklin Gothic Book"/>
                <a:cs typeface="Franklin Gothic Book"/>
              </a:rPr>
              <a:t>TARGET</a:t>
            </a:r>
            <a:endParaRPr lang="en-US" sz="9600" dirty="0" smtClean="0">
              <a:solidFill>
                <a:srgbClr val="44545E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712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933" y="2647333"/>
            <a:ext cx="589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0" dirty="0" smtClean="0"/>
              <a:t>#Showdown</a:t>
            </a:r>
            <a:endParaRPr lang="en-US" sz="7800" dirty="0"/>
          </a:p>
        </p:txBody>
      </p:sp>
    </p:spTree>
    <p:extLst>
      <p:ext uri="{BB962C8B-B14F-4D97-AF65-F5344CB8AC3E}">
        <p14:creationId xmlns:p14="http://schemas.microsoft.com/office/powerpoint/2010/main" val="2586547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arketing Gra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0" b="-6260"/>
          <a:stretch>
            <a:fillRect/>
          </a:stretch>
        </p:blipFill>
        <p:spPr>
          <a:xfrm>
            <a:off x="84668" y="1024466"/>
            <a:ext cx="9002986" cy="4951295"/>
          </a:xfrm>
        </p:spPr>
      </p:pic>
      <p:sp>
        <p:nvSpPr>
          <p:cNvPr id="2" name="TextBox 1"/>
          <p:cNvSpPr txBox="1"/>
          <p:nvPr/>
        </p:nvSpPr>
        <p:spPr>
          <a:xfrm>
            <a:off x="846666" y="389467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err="1" smtClean="0">
                <a:solidFill>
                  <a:schemeClr val="accent6"/>
                </a:solidFill>
              </a:rPr>
              <a:t>Marketing.Grader.com</a:t>
            </a:r>
            <a:endParaRPr lang="en-US" sz="5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4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0" y="3907374"/>
            <a:ext cx="4208692" cy="0"/>
          </a:xfrm>
          <a:prstGeom prst="line">
            <a:avLst/>
          </a:prstGeom>
          <a:ln w="76200" cap="rnd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63900" y="1658410"/>
            <a:ext cx="4953000" cy="4572000"/>
            <a:chOff x="419100" y="1718733"/>
            <a:chExt cx="4953000" cy="457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646036" y="1718733"/>
              <a:ext cx="4572000" cy="4572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LT Std Cond"/>
                <a:ea typeface="ＭＳ Ｐゴシック" pitchFamily="1" charset="-128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19100" y="3944410"/>
              <a:ext cx="4953000" cy="71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THANK 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YOU.</a:t>
              </a:r>
              <a:endParaRPr lang="en-US" sz="100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9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arketing Gra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0" b="-6260"/>
          <a:stretch>
            <a:fillRect/>
          </a:stretch>
        </p:blipFill>
        <p:spPr>
          <a:xfrm>
            <a:off x="84668" y="1024466"/>
            <a:ext cx="9002986" cy="4951295"/>
          </a:xfrm>
        </p:spPr>
      </p:pic>
      <p:sp>
        <p:nvSpPr>
          <p:cNvPr id="10" name="TextBox 9"/>
          <p:cNvSpPr txBox="1"/>
          <p:nvPr/>
        </p:nvSpPr>
        <p:spPr>
          <a:xfrm>
            <a:off x="846666" y="389467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err="1" smtClean="0">
                <a:solidFill>
                  <a:schemeClr val="accent6"/>
                </a:solidFill>
              </a:rPr>
              <a:t>Marketing.Grader.com</a:t>
            </a:r>
            <a:endParaRPr lang="en-US" sz="5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16" y="1669852"/>
            <a:ext cx="853197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SHOWDOWN #1</a:t>
            </a:r>
            <a:endParaRPr lang="en-US" sz="9600" dirty="0" smtClean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PEPSI VS COKE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55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4"/>
            <a:ext cx="9125740" cy="6874934"/>
          </a:xfrm>
        </p:spPr>
      </p:pic>
    </p:spTree>
    <p:extLst>
      <p:ext uri="{BB962C8B-B14F-4D97-AF65-F5344CB8AC3E}">
        <p14:creationId xmlns:p14="http://schemas.microsoft.com/office/powerpoint/2010/main" val="186146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479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893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5335"/>
          </a:xfrm>
        </p:spPr>
      </p:pic>
    </p:spTree>
    <p:extLst>
      <p:ext uri="{BB962C8B-B14F-4D97-AF65-F5344CB8AC3E}">
        <p14:creationId xmlns:p14="http://schemas.microsoft.com/office/powerpoint/2010/main" val="41517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479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811105" y="4955487"/>
            <a:ext cx="3270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A great </a:t>
            </a:r>
            <a:br>
              <a:rPr lang="en-US" dirty="0" smtClean="0">
                <a:latin typeface="Franklin Gothic Book"/>
                <a:cs typeface="Franklin Gothic Book"/>
              </a:rPr>
            </a:br>
            <a:r>
              <a:rPr lang="en-US" dirty="0" smtClean="0">
                <a:latin typeface="Franklin Gothic Book"/>
                <a:cs typeface="Franklin Gothic Book"/>
              </a:rPr>
              <a:t>brand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Franklin Gothic Medium"/>
                <a:cs typeface="Franklin Gothic Medium"/>
              </a:rPr>
              <a:t>knows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Franklin Gothic Medium"/>
                <a:cs typeface="Franklin Gothic Medium"/>
              </a:rPr>
              <a:t>itself.</a:t>
            </a:r>
            <a:endParaRPr lang="en-US" dirty="0">
              <a:latin typeface="Franklin Gothic Medium"/>
              <a:cs typeface="Franklin Gothic Mediu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7905" y="4261016"/>
            <a:ext cx="4784128" cy="4419682"/>
            <a:chOff x="462396" y="4722704"/>
            <a:chExt cx="4784128" cy="4419682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462396" y="4722704"/>
              <a:ext cx="4784128" cy="4419682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6" name="Title 4"/>
            <p:cNvSpPr txBox="1">
              <a:spLocks/>
            </p:cNvSpPr>
            <p:nvPr/>
          </p:nvSpPr>
          <p:spPr>
            <a:xfrm>
              <a:off x="997623" y="5851462"/>
              <a:ext cx="327086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Absence of </a:t>
              </a:r>
              <a:endParaRPr lang="en-US" dirty="0" smtClean="0">
                <a:latin typeface="Franklin Gothic Book"/>
                <a:cs typeface="Franklin Gothic Book"/>
              </a:endParaRPr>
            </a:p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Medium"/>
                  <a:cs typeface="Franklin Gothic Medium"/>
                </a:rPr>
                <a:t>email.</a:t>
              </a:r>
              <a:endParaRPr lang="en-US" dirty="0" smtClean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73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1 HubSpot Theme">
  <a:themeElements>
    <a:clrScheme name="HubSpot 2011 Colors">
      <a:dk1>
        <a:srgbClr val="434343"/>
      </a:dk1>
      <a:lt1>
        <a:srgbClr val="FFFFFF"/>
      </a:lt1>
      <a:dk2>
        <a:srgbClr val="E36F1E"/>
      </a:dk2>
      <a:lt2>
        <a:srgbClr val="FFFFFF"/>
      </a:lt2>
      <a:accent1>
        <a:srgbClr val="71AADC"/>
      </a:accent1>
      <a:accent2>
        <a:srgbClr val="FF8125"/>
      </a:accent2>
      <a:accent3>
        <a:srgbClr val="FFB726"/>
      </a:accent3>
      <a:accent4>
        <a:srgbClr val="69D2E7"/>
      </a:accent4>
      <a:accent5>
        <a:srgbClr val="A7DBD8"/>
      </a:accent5>
      <a:accent6>
        <a:srgbClr val="44545E"/>
      </a:accent6>
      <a:hlink>
        <a:srgbClr val="589CEB"/>
      </a:hlink>
      <a:folHlink>
        <a:srgbClr val="4C545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F1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ap="rnd" cmpd="sng">
          <a:solidFill>
            <a:srgbClr val="434343"/>
          </a:solidFill>
          <a:prstDash val="sysDot"/>
          <a:headEnd type="oval" w="sm" len="sm"/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AFB845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E25224"/>
      </a:accent6>
      <a:hlink>
        <a:srgbClr val="4B9FD3"/>
      </a:hlink>
      <a:folHlink>
        <a:srgbClr val="E62617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D9DCDF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AFB845"/>
      </a:accent6>
      <a:hlink>
        <a:srgbClr val="4B9FD3"/>
      </a:hlink>
      <a:folHlink>
        <a:srgbClr val="E25224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24468</TotalTime>
  <Words>93</Words>
  <Application>Microsoft Macintosh PowerPoint</Application>
  <PresentationFormat>On-screen Show (4:3)</PresentationFormat>
  <Paragraphs>49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2011 HubSpot Theme</vt:lpstr>
      <vt:lpstr>HubSpot</vt:lpstr>
      <vt:lpstr>1_HubSpot</vt:lpstr>
      <vt:lpstr>PowerPoint Presentation</vt:lpstr>
      <vt:lpstr>      Presenters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Kagan</dc:creator>
  <cp:lastModifiedBy>Kipp Bodnar</cp:lastModifiedBy>
  <cp:revision>313</cp:revision>
  <dcterms:created xsi:type="dcterms:W3CDTF">2011-06-03T19:43:14Z</dcterms:created>
  <dcterms:modified xsi:type="dcterms:W3CDTF">2011-12-26T14:16:36Z</dcterms:modified>
</cp:coreProperties>
</file>