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31"/>
  </p:notesMasterIdLst>
  <p:sldIdLst>
    <p:sldId id="256" r:id="rId2"/>
    <p:sldId id="352" r:id="rId3"/>
    <p:sldId id="395" r:id="rId4"/>
    <p:sldId id="358" r:id="rId5"/>
    <p:sldId id="389" r:id="rId6"/>
    <p:sldId id="392" r:id="rId7"/>
    <p:sldId id="396" r:id="rId8"/>
    <p:sldId id="412" r:id="rId9"/>
    <p:sldId id="393" r:id="rId10"/>
    <p:sldId id="394" r:id="rId11"/>
    <p:sldId id="411" r:id="rId12"/>
    <p:sldId id="399" r:id="rId13"/>
    <p:sldId id="397" r:id="rId14"/>
    <p:sldId id="398" r:id="rId15"/>
    <p:sldId id="390" r:id="rId16"/>
    <p:sldId id="400" r:id="rId17"/>
    <p:sldId id="403" r:id="rId18"/>
    <p:sldId id="409" r:id="rId19"/>
    <p:sldId id="410" r:id="rId20"/>
    <p:sldId id="401" r:id="rId21"/>
    <p:sldId id="402" r:id="rId22"/>
    <p:sldId id="391" r:id="rId23"/>
    <p:sldId id="404" r:id="rId24"/>
    <p:sldId id="405" r:id="rId25"/>
    <p:sldId id="406" r:id="rId26"/>
    <p:sldId id="407" r:id="rId27"/>
    <p:sldId id="408" r:id="rId28"/>
    <p:sldId id="413" r:id="rId29"/>
    <p:sldId id="41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6" d="100"/>
          <a:sy n="66" d="100"/>
        </p:scale>
        <p:origin x="-2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176-6C3E-514A-ABA1-2E058285D4CE}" type="datetimeFigureOut">
              <a:rPr lang="en-US" smtClean="0"/>
              <a:pPr/>
              <a:t>6/7/11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6A7EB-A16F-7A43-A5DE-BC8F8B5CAB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9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hubspot_logo_revis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5867400"/>
            <a:ext cx="1905000" cy="830534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133600"/>
            <a:ext cx="7391400" cy="76200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 sz="3200">
                <a:latin typeface="Helvetica CE 55 Roman" pitchFamily="2" charset="0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  <a:latin typeface="Frutiger LT 55 Roman" pitchFamily="34" charset="0"/>
              </a:rPr>
              <a:t>Presentation</a:t>
            </a:r>
            <a:r>
              <a:rPr lang="en-US" sz="4400" baseline="0" dirty="0" smtClean="0">
                <a:solidFill>
                  <a:schemeClr val="bg1"/>
                </a:solidFill>
                <a:latin typeface="Frutiger LT 55 Roman" pitchFamily="34" charset="0"/>
              </a:rPr>
              <a:t> </a:t>
            </a:r>
            <a:r>
              <a:rPr lang="en-US" sz="4400" baseline="0" dirty="0" smtClean="0">
                <a:solidFill>
                  <a:srgbClr val="FF8125"/>
                </a:solidFill>
                <a:latin typeface="Frutiger LT 55 Roman" pitchFamily="34" charset="0"/>
              </a:rPr>
              <a:t>Title</a:t>
            </a:r>
            <a:endParaRPr lang="en-US" sz="4400" dirty="0" smtClean="0">
              <a:solidFill>
                <a:srgbClr val="FF8125"/>
              </a:solidFill>
              <a:latin typeface="Frutiger LT 55 Roman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19400"/>
            <a:ext cx="7391400" cy="76200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Frutiger LT 55 Roman" pitchFamily="34" charset="0"/>
              </a:rPr>
              <a:t>Subtitle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Frutiger LT 55 Roman" pitchFamily="34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447800" y="3962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Name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533400" y="3886200"/>
            <a:ext cx="762000" cy="838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1447800" y="4343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52600"/>
            <a:ext cx="9144000" cy="3124200"/>
          </a:xfrm>
        </p:spPr>
        <p:txBody>
          <a:bodyPr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Slide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457200"/>
            <a:ext cx="8305800" cy="57912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E623BF-AE74-A048-8299-EE8B9E2E4A32}" type="datetimeFigureOut">
              <a:rPr lang="en-US" smtClean="0"/>
              <a:pPr/>
              <a:t>6/7/11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0A650E-5616-E845-85AD-E6894A1C11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 CE 55 Roman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Helvetica CE 55 Roman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3" r="-4033"/>
          <a:stretch/>
        </p:blipFill>
        <p:spPr>
          <a:xfrm>
            <a:off x="-1898719" y="-98143"/>
            <a:ext cx="12380161" cy="7217511"/>
          </a:xfrm>
        </p:spPr>
      </p:pic>
      <p:sp>
        <p:nvSpPr>
          <p:cNvPr id="15" name="Rectangle 1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82" y="2161425"/>
            <a:ext cx="9188828" cy="762000"/>
          </a:xfrm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en-US" sz="8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Epic Blogging</a:t>
            </a:r>
            <a:endParaRPr lang="en-US" sz="8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Kipp Bodnar - @KBodnar32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Placeholder 9" descr="Kbodnar32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14734" r="-14734"/>
          <a:stretch>
            <a:fillRect/>
          </a:stretch>
        </p:blipFill>
        <p:spPr>
          <a:xfrm>
            <a:off x="533400" y="3886200"/>
            <a:ext cx="914400" cy="100584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Inbound Marketing Manager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Picture 15" descr="hubspot_logo_revi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7360" y="5867400"/>
            <a:ext cx="1905000" cy="830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4314688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Timely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45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823"/>
            <a:ext cx="9144000" cy="6340354"/>
          </a:xfrm>
        </p:spPr>
      </p:pic>
    </p:spTree>
    <p:extLst>
      <p:ext uri="{BB962C8B-B14F-4D97-AF65-F5344CB8AC3E}">
        <p14:creationId xmlns:p14="http://schemas.microsoft.com/office/powerpoint/2010/main" val="349138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2641" cy="6857999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Have Data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891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8666523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New Ideas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577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muscle glasses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r="12487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7528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Hero and Villain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442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903" y="-605047"/>
            <a:ext cx="11367126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2. Epic Title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939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7528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Clear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386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37" y="-268343"/>
            <a:ext cx="10807836" cy="7192493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58228" y="235886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Hype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16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598"/>
            <a:ext cx="9144000" cy="6312803"/>
          </a:xfrm>
        </p:spPr>
      </p:pic>
      <p:cxnSp>
        <p:nvCxnSpPr>
          <p:cNvPr id="6" name="Straight Connector 5"/>
          <p:cNvCxnSpPr/>
          <p:nvPr/>
        </p:nvCxnSpPr>
        <p:spPr>
          <a:xfrm>
            <a:off x="0" y="6606257"/>
            <a:ext cx="9144000" cy="1282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04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46"/>
            <a:ext cx="9144000" cy="6283307"/>
          </a:xfrm>
        </p:spPr>
      </p:pic>
    </p:spTree>
    <p:extLst>
      <p:ext uri="{BB962C8B-B14F-4D97-AF65-F5344CB8AC3E}">
        <p14:creationId xmlns:p14="http://schemas.microsoft.com/office/powerpoint/2010/main" val="115133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84-Egg-Sandwich-Epic-Meal-Time[www.savevid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5219"/>
            <a:ext cx="9144000" cy="590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241228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r="568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7528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Active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817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3272361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" b="1759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7528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Data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56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022" y="-592219"/>
            <a:ext cx="11367126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335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3. Epic Composition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51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003962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7528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Segment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29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4149947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6896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Multimedia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29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163410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7528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Long Enough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29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Epic Link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122" b="-17122"/>
          <a:stretch>
            <a:fillRect/>
          </a:stretch>
        </p:blipFill>
        <p:spPr>
          <a:xfrm>
            <a:off x="-3110055" y="-1190695"/>
            <a:ext cx="12284743" cy="9353484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7528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Links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0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45572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7528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Polish 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223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 smtClean="0">
                <a:latin typeface="Arial"/>
                <a:cs typeface="Arial"/>
              </a:rPr>
              <a:t>    1. Epic Idea</a:t>
            </a:r>
          </a:p>
          <a:p>
            <a:r>
              <a:rPr lang="en-US" sz="6600" dirty="0" smtClean="0">
                <a:latin typeface="Arial"/>
                <a:cs typeface="Arial"/>
              </a:rPr>
              <a:t>    2. Epic Title</a:t>
            </a:r>
          </a:p>
          <a:p>
            <a:r>
              <a:rPr lang="en-US" sz="6600" dirty="0">
                <a:latin typeface="Arial"/>
                <a:cs typeface="Arial"/>
              </a:rPr>
              <a:t> </a:t>
            </a:r>
            <a:r>
              <a:rPr lang="en-US" sz="6600" dirty="0" smtClean="0">
                <a:latin typeface="Arial"/>
                <a:cs typeface="Arial"/>
              </a:rPr>
              <a:t>   3. Epic Composition</a:t>
            </a:r>
            <a:endParaRPr lang="en-US" sz="6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89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603" y="0"/>
            <a:ext cx="10305206" cy="6857999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7528" y="223979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Free Lunch 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3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3 Million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13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77" y="-592219"/>
            <a:ext cx="10497946" cy="7564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3 Epic Blogging Commandments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82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585" y="-502423"/>
            <a:ext cx="11220728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1. Epic Idea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939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Stock_000010790513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r="6744"/>
          <a:stretch>
            <a:fillRect/>
          </a:stretch>
        </p:blipFill>
        <p:spPr>
          <a:xfrm>
            <a:off x="-923592" y="0"/>
            <a:ext cx="10375488" cy="7781616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No Fluff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069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combined relevance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1175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Combined Relevance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34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33372" y="-1"/>
            <a:ext cx="12529875" cy="6972108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Be </a:t>
            </a:r>
            <a:r>
              <a:rPr lang="en-US" sz="76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Awesomer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08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2138778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Polarize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159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ubSpot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812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8125"/>
      </a:hlink>
      <a:folHlink>
        <a:srgbClr val="800080"/>
      </a:folHlink>
    </a:clrScheme>
    <a:fontScheme name="HubSpot">
      <a:majorFont>
        <a:latin typeface="Helvetica CE 55 Roman"/>
        <a:ea typeface=""/>
        <a:cs typeface=""/>
      </a:majorFont>
      <a:minorFont>
        <a:latin typeface="Helvetica CE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HubSpot.potx</Template>
  <TotalTime>55225</TotalTime>
  <Words>75</Words>
  <Application>Microsoft Macintosh PowerPoint</Application>
  <PresentationFormat>On-screen Show (4:3)</PresentationFormat>
  <Paragraphs>29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Kipp Bodnar</dc:creator>
  <cp:lastModifiedBy>Kipp Bodnar</cp:lastModifiedBy>
  <cp:revision>59</cp:revision>
  <dcterms:created xsi:type="dcterms:W3CDTF">2011-02-24T21:43:32Z</dcterms:created>
  <dcterms:modified xsi:type="dcterms:W3CDTF">2011-06-07T18:03:08Z</dcterms:modified>
</cp:coreProperties>
</file>