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55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jpe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57E8D0EE-EC77-4205-B5A8-9E730EC2BD8E}" type="datetimeFigureOut">
              <a:rPr lang="en-GB" smtClean="0"/>
              <a:t>01/11/2012</a:t>
            </a:fld>
            <a:endParaRPr lang="en-GB"/>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GB"/>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E7DE1C6-3733-432B-A60D-17239B20FBE2}"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E8D0EE-EC77-4205-B5A8-9E730EC2BD8E}" type="datetimeFigureOut">
              <a:rPr lang="en-GB" smtClean="0"/>
              <a:t>01/11/2012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7DE1C6-3733-432B-A60D-17239B20FBE2}"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E8D0EE-EC77-4205-B5A8-9E730EC2BD8E}" type="datetimeFigureOut">
              <a:rPr lang="en-GB" smtClean="0"/>
              <a:t>01/11/2012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7DE1C6-3733-432B-A60D-17239B20FBE2}"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57E8D0EE-EC77-4205-B5A8-9E730EC2BD8E}" type="datetimeFigureOut">
              <a:rPr lang="en-GB" smtClean="0"/>
              <a:t>01/11/2012</a:t>
            </a:fld>
            <a:endParaRPr lang="en-GB"/>
          </a:p>
        </p:txBody>
      </p:sp>
      <p:sp>
        <p:nvSpPr>
          <p:cNvPr id="9" name="Slide Number Placeholder 8"/>
          <p:cNvSpPr>
            <a:spLocks noGrp="1"/>
          </p:cNvSpPr>
          <p:nvPr>
            <p:ph type="sldNum" sz="quarter" idx="15"/>
          </p:nvPr>
        </p:nvSpPr>
        <p:spPr/>
        <p:txBody>
          <a:bodyPr rtlCol="0"/>
          <a:lstStyle/>
          <a:p>
            <a:fld id="{FE7DE1C6-3733-432B-A60D-17239B20FBE2}" type="slidenum">
              <a:rPr lang="en-GB" smtClean="0"/>
              <a:t>‹#›</a:t>
            </a:fld>
            <a:endParaRPr lang="en-GB"/>
          </a:p>
        </p:txBody>
      </p:sp>
      <p:sp>
        <p:nvSpPr>
          <p:cNvPr id="10" name="Footer Placeholder 9"/>
          <p:cNvSpPr>
            <a:spLocks noGrp="1"/>
          </p:cNvSpPr>
          <p:nvPr>
            <p:ph type="ftr" sz="quarter" idx="16"/>
          </p:nvPr>
        </p:nvSpPr>
        <p:spPr/>
        <p:txBody>
          <a:bodyPr rtlCol="0"/>
          <a:lstStyle/>
          <a:p>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7E8D0EE-EC77-4205-B5A8-9E730EC2BD8E}" type="datetimeFigureOut">
              <a:rPr lang="en-GB" smtClean="0"/>
              <a:t>01/11/2012</a:t>
            </a:fld>
            <a:endParaRPr lang="en-GB"/>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GB"/>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FE7DE1C6-3733-432B-A60D-17239B20FBE2}"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7E8D0EE-EC77-4205-B5A8-9E730EC2BD8E}" type="datetimeFigureOut">
              <a:rPr lang="en-GB" smtClean="0"/>
              <a:t>01/11/2012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7DE1C6-3733-432B-A60D-17239B20FBE2}" type="slidenum">
              <a:rPr lang="en-GB" smtClean="0"/>
              <a:t>‹#›</a:t>
            </a:fld>
            <a:endParaRPr lang="en-GB"/>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7E8D0EE-EC77-4205-B5A8-9E730EC2BD8E}" type="datetimeFigureOut">
              <a:rPr lang="en-GB" smtClean="0"/>
              <a:t>01/11/2012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E7DE1C6-3733-432B-A60D-17239B20FBE2}" type="slidenum">
              <a:rPr lang="en-GB" smtClean="0"/>
              <a:t>‹#›</a:t>
            </a:fld>
            <a:endParaRPr lang="en-GB"/>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7E8D0EE-EC77-4205-B5A8-9E730EC2BD8E}" type="datetimeFigureOut">
              <a:rPr lang="en-GB" smtClean="0"/>
              <a:t>01/11/2012</a:t>
            </a:fld>
            <a:endParaRPr lang="en-GB"/>
          </a:p>
        </p:txBody>
      </p:sp>
      <p:sp>
        <p:nvSpPr>
          <p:cNvPr id="7" name="Slide Number Placeholder 6"/>
          <p:cNvSpPr>
            <a:spLocks noGrp="1"/>
          </p:cNvSpPr>
          <p:nvPr>
            <p:ph type="sldNum" sz="quarter" idx="11"/>
          </p:nvPr>
        </p:nvSpPr>
        <p:spPr/>
        <p:txBody>
          <a:bodyPr rtlCol="0"/>
          <a:lstStyle/>
          <a:p>
            <a:fld id="{FE7DE1C6-3733-432B-A60D-17239B20FBE2}" type="slidenum">
              <a:rPr lang="en-GB" smtClean="0"/>
              <a:t>‹#›</a:t>
            </a:fld>
            <a:endParaRPr lang="en-GB"/>
          </a:p>
        </p:txBody>
      </p:sp>
      <p:sp>
        <p:nvSpPr>
          <p:cNvPr id="8" name="Footer Placeholder 7"/>
          <p:cNvSpPr>
            <a:spLocks noGrp="1"/>
          </p:cNvSpPr>
          <p:nvPr>
            <p:ph type="ftr" sz="quarter" idx="12"/>
          </p:nvPr>
        </p:nvSpPr>
        <p:spPr/>
        <p:txBody>
          <a:bodyPr rtlCol="0"/>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E8D0EE-EC77-4205-B5A8-9E730EC2BD8E}" type="datetimeFigureOut">
              <a:rPr lang="en-GB" smtClean="0"/>
              <a:t>01/11/2012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E7DE1C6-3733-432B-A60D-17239B20FBE2}"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57E8D0EE-EC77-4205-B5A8-9E730EC2BD8E}" type="datetimeFigureOut">
              <a:rPr lang="en-GB" smtClean="0"/>
              <a:t>01/11/2012</a:t>
            </a:fld>
            <a:endParaRPr lang="en-GB"/>
          </a:p>
        </p:txBody>
      </p:sp>
      <p:sp>
        <p:nvSpPr>
          <p:cNvPr id="22" name="Slide Number Placeholder 21"/>
          <p:cNvSpPr>
            <a:spLocks noGrp="1"/>
          </p:cNvSpPr>
          <p:nvPr>
            <p:ph type="sldNum" sz="quarter" idx="15"/>
          </p:nvPr>
        </p:nvSpPr>
        <p:spPr/>
        <p:txBody>
          <a:bodyPr rtlCol="0"/>
          <a:lstStyle/>
          <a:p>
            <a:fld id="{FE7DE1C6-3733-432B-A60D-17239B20FBE2}" type="slidenum">
              <a:rPr lang="en-GB" smtClean="0"/>
              <a:t>‹#›</a:t>
            </a:fld>
            <a:endParaRPr lang="en-GB"/>
          </a:p>
        </p:txBody>
      </p:sp>
      <p:sp>
        <p:nvSpPr>
          <p:cNvPr id="23" name="Footer Placeholder 22"/>
          <p:cNvSpPr>
            <a:spLocks noGrp="1"/>
          </p:cNvSpPr>
          <p:nvPr>
            <p:ph type="ftr" sz="quarter" idx="16"/>
          </p:nvPr>
        </p:nvSpPr>
        <p:spPr/>
        <p:txBody>
          <a:bodyPr rtlCol="0"/>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57E8D0EE-EC77-4205-B5A8-9E730EC2BD8E}" type="datetimeFigureOut">
              <a:rPr lang="en-GB" smtClean="0"/>
              <a:t>01/11/2012</a:t>
            </a:fld>
            <a:endParaRPr lang="en-GB"/>
          </a:p>
        </p:txBody>
      </p:sp>
      <p:sp>
        <p:nvSpPr>
          <p:cNvPr id="18" name="Slide Number Placeholder 17"/>
          <p:cNvSpPr>
            <a:spLocks noGrp="1"/>
          </p:cNvSpPr>
          <p:nvPr>
            <p:ph type="sldNum" sz="quarter" idx="11"/>
          </p:nvPr>
        </p:nvSpPr>
        <p:spPr/>
        <p:txBody>
          <a:bodyPr rtlCol="0"/>
          <a:lstStyle/>
          <a:p>
            <a:fld id="{FE7DE1C6-3733-432B-A60D-17239B20FBE2}" type="slidenum">
              <a:rPr lang="en-GB" smtClean="0"/>
              <a:t>‹#›</a:t>
            </a:fld>
            <a:endParaRPr lang="en-GB"/>
          </a:p>
        </p:txBody>
      </p:sp>
      <p:sp>
        <p:nvSpPr>
          <p:cNvPr id="21" name="Footer Placeholder 20"/>
          <p:cNvSpPr>
            <a:spLocks noGrp="1"/>
          </p:cNvSpPr>
          <p:nvPr>
            <p:ph type="ftr" sz="quarter" idx="12"/>
          </p:nvPr>
        </p:nvSpPr>
        <p:spPr/>
        <p:txBody>
          <a:bodyPr rtlCol="0"/>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7E8D0EE-EC77-4205-B5A8-9E730EC2BD8E}" type="datetimeFigureOut">
              <a:rPr lang="en-GB" smtClean="0"/>
              <a:t>01/11/2012</a:t>
            </a:fld>
            <a:endParaRPr lang="en-GB"/>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GB"/>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E7DE1C6-3733-432B-A60D-17239B20FBE2}"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67744" y="2204864"/>
            <a:ext cx="6172200" cy="1894362"/>
          </a:xfrm>
        </p:spPr>
        <p:txBody>
          <a:bodyPr/>
          <a:lstStyle/>
          <a:p>
            <a:r>
              <a:rPr lang="en-GB" dirty="0" smtClean="0"/>
              <a:t>Teaser Trailer Evaluation </a:t>
            </a:r>
            <a:endParaRPr lang="en-GB" dirty="0"/>
          </a:p>
        </p:txBody>
      </p:sp>
      <p:sp>
        <p:nvSpPr>
          <p:cNvPr id="3" name="Subtitle 2"/>
          <p:cNvSpPr>
            <a:spLocks noGrp="1"/>
          </p:cNvSpPr>
          <p:nvPr>
            <p:ph type="subTitle" idx="1"/>
          </p:nvPr>
        </p:nvSpPr>
        <p:spPr>
          <a:xfrm>
            <a:off x="2339752" y="4365104"/>
            <a:ext cx="6172200" cy="1371600"/>
          </a:xfrm>
        </p:spPr>
        <p:txBody>
          <a:bodyPr/>
          <a:lstStyle/>
          <a:p>
            <a:r>
              <a:rPr lang="en-GB" dirty="0" smtClean="0"/>
              <a:t>Katie McKenna </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Technical Evaluation</a:t>
            </a:r>
            <a:endParaRPr lang="en-GB" dirty="0"/>
          </a:p>
        </p:txBody>
      </p:sp>
      <p:sp>
        <p:nvSpPr>
          <p:cNvPr id="3" name="Content Placeholder 2"/>
          <p:cNvSpPr>
            <a:spLocks noGrp="1"/>
          </p:cNvSpPr>
          <p:nvPr>
            <p:ph sz="quarter" idx="1"/>
          </p:nvPr>
        </p:nvSpPr>
        <p:spPr/>
        <p:txBody>
          <a:bodyPr>
            <a:normAutofit fontScale="85000" lnSpcReduction="20000"/>
          </a:bodyPr>
          <a:lstStyle/>
          <a:p>
            <a:pPr>
              <a:buNone/>
            </a:pPr>
            <a:r>
              <a:rPr lang="en-GB" dirty="0" smtClean="0"/>
              <a:t>	For the technical evaluation I thought our ident was really good. It was effective as it was very simple but effective and the sound that went with it went really well. </a:t>
            </a:r>
          </a:p>
          <a:p>
            <a:pPr>
              <a:buNone/>
            </a:pPr>
            <a:r>
              <a:rPr lang="en-GB" dirty="0" smtClean="0"/>
              <a:t>	Throughout the teaser trailer we used text such as “This November”. This is effective as it keeps people interested and informs them on when it is out. </a:t>
            </a:r>
          </a:p>
          <a:p>
            <a:pPr>
              <a:buNone/>
            </a:pPr>
            <a:r>
              <a:rPr lang="en-GB" dirty="0" smtClean="0"/>
              <a:t>	The sound we used was very simple but effective although it wasn't as up beat is was quite mysterious so you don't know what could happen next. However to improve it I think we could of put a more up beat tempo in the background. </a:t>
            </a:r>
          </a:p>
          <a:p>
            <a:pPr>
              <a:buNone/>
            </a:pPr>
            <a:r>
              <a:rPr lang="en-GB" dirty="0" smtClean="0"/>
              <a:t> 	We used lots of different shots such as we used long shot, mid shot and close us. We used that when showing the villain. This is effective as you can see him in the background then you get to see the person more up close.</a:t>
            </a:r>
          </a:p>
          <a:p>
            <a:pPr>
              <a:buNone/>
            </a:pPr>
            <a:r>
              <a:rPr lang="en-GB" dirty="0" smtClean="0"/>
              <a:t>	For editing we used alot of fades into scenes. But to improve it we could of added more.  </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Genre </a:t>
            </a:r>
            <a:endParaRPr lang="en-GB" dirty="0"/>
          </a:p>
        </p:txBody>
      </p:sp>
      <p:sp>
        <p:nvSpPr>
          <p:cNvPr id="3" name="Content Placeholder 2"/>
          <p:cNvSpPr>
            <a:spLocks noGrp="1"/>
          </p:cNvSpPr>
          <p:nvPr>
            <p:ph sz="quarter" idx="1"/>
          </p:nvPr>
        </p:nvSpPr>
        <p:spPr/>
        <p:txBody>
          <a:bodyPr>
            <a:normAutofit/>
          </a:bodyPr>
          <a:lstStyle/>
          <a:p>
            <a:pPr>
              <a:buNone/>
            </a:pPr>
            <a:r>
              <a:rPr lang="en-GB" dirty="0" smtClean="0"/>
              <a:t>	The genre we choose was horror. We made it apparent to the audience that it was genre as we used connotations of horror films such as a villain and a suspect. </a:t>
            </a:r>
            <a:endParaRPr lang="en-GB" dirty="0"/>
          </a:p>
          <a:p>
            <a:pPr>
              <a:buNone/>
            </a:pPr>
            <a:r>
              <a:rPr lang="en-GB" dirty="0" smtClean="0"/>
              <a:t>	The Narrative as well made it apparent as a vulnerable girl was walking along in the woods and someone in a dark hoodie was following her as well the last shot was a over shoulder shot of him standing over the body.  </a:t>
            </a:r>
          </a:p>
          <a:p>
            <a:pPr>
              <a:buNone/>
            </a:pPr>
            <a:r>
              <a:rPr lang="en-GB" dirty="0" smtClean="0"/>
              <a:t>	The character types as well as it was a big man in dark cloths looking scary with a young girl all on her own lost. </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188640"/>
            <a:ext cx="8229600" cy="1224136"/>
          </a:xfrm>
        </p:spPr>
        <p:txBody>
          <a:bodyPr>
            <a:noAutofit/>
          </a:bodyPr>
          <a:lstStyle/>
          <a:p>
            <a:pPr>
              <a:buNone/>
            </a:pPr>
            <a:r>
              <a:rPr lang="en-GB" sz="3200" dirty="0" smtClean="0"/>
              <a:t>  I have showed the teaser trailer to a few of my family members and here is there opinion. </a:t>
            </a:r>
            <a:endParaRPr lang="en-GB" sz="3200" dirty="0"/>
          </a:p>
        </p:txBody>
      </p:sp>
      <p:graphicFrame>
        <p:nvGraphicFramePr>
          <p:cNvPr id="1026" name="Object 2"/>
          <p:cNvGraphicFramePr>
            <a:graphicFrameLocks noChangeAspect="1"/>
          </p:cNvGraphicFramePr>
          <p:nvPr/>
        </p:nvGraphicFramePr>
        <p:xfrm>
          <a:off x="2843808" y="1916832"/>
          <a:ext cx="3600000" cy="1806266"/>
        </p:xfrm>
        <a:graphic>
          <a:graphicData uri="http://schemas.openxmlformats.org/presentationml/2006/ole">
            <p:oleObj spid="_x0000_s1026" name="Packager Shell Object" showAsIcon="1" r:id="rId3" imgW="1370520" imgH="686880" progId="Package">
              <p:embed/>
            </p:oleObj>
          </a:graphicData>
        </a:graphic>
      </p:graphicFrame>
      <p:sp>
        <p:nvSpPr>
          <p:cNvPr id="5" name="TextBox 4"/>
          <p:cNvSpPr txBox="1"/>
          <p:nvPr/>
        </p:nvSpPr>
        <p:spPr>
          <a:xfrm>
            <a:off x="755576" y="4221088"/>
            <a:ext cx="7416824" cy="1631216"/>
          </a:xfrm>
          <a:prstGeom prst="rect">
            <a:avLst/>
          </a:prstGeom>
          <a:noFill/>
        </p:spPr>
        <p:txBody>
          <a:bodyPr wrap="square" rtlCol="0">
            <a:spAutoFit/>
          </a:bodyPr>
          <a:lstStyle/>
          <a:p>
            <a:r>
              <a:rPr lang="en-GB" sz="2000" dirty="0" smtClean="0"/>
              <a:t>In my opinion the responses are really good. I do think the genre of the film is very easy to know and who it is aimed out. Overall I think the responses were really good and they match up with my appraisal of my work. I think the teaser trailer came out really well. </a:t>
            </a:r>
            <a:endParaRPr lang="en-GB"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35</TotalTime>
  <Words>86</Words>
  <Application>Microsoft Office PowerPoint</Application>
  <PresentationFormat>On-screen Show (4:3)</PresentationFormat>
  <Paragraphs>14</Paragraphs>
  <Slides>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6" baseType="lpstr">
      <vt:lpstr>Oriel</vt:lpstr>
      <vt:lpstr>Package</vt:lpstr>
      <vt:lpstr>Teaser Trailer Evaluation </vt:lpstr>
      <vt:lpstr>Technical Evaluation</vt:lpstr>
      <vt:lpstr>Genre </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Teaser Trailer Evaluation</dc:title>
  <dc:creator>owen</dc:creator>
  <cp:lastModifiedBy>owen</cp:lastModifiedBy>
  <cp:revision>5</cp:revision>
  <dcterms:created xsi:type="dcterms:W3CDTF">2012-11-01T15:51:54Z</dcterms:created>
  <dcterms:modified xsi:type="dcterms:W3CDTF">2012-11-01T16:27:23Z</dcterms:modified>
</cp:coreProperties>
</file>