
<file path=[Content_Types].xml><?xml version="1.0" encoding="utf-8"?>
<Types xmlns="http://schemas.openxmlformats.org/package/2006/content-types">
  <Override PartName="/ppt/slides/slide3.xml" ContentType="application/vnd.openxmlformats-officedocument.presentationml.slide+xml"/>
  <Override PartName="/docProps/core.xml" ContentType="application/vnd.openxmlformats-package.core-properties+xml"/>
  <Override PartName="/ppt/slideLayouts/slideLayout6.xml" ContentType="application/vnd.openxmlformats-officedocument.presentationml.slideLayout+xml"/>
  <Default Extension="rels" ContentType="application/vnd.openxmlformats-package.relationships+xml"/>
  <Override PartName="/ppt/slides/slide5.xml" ContentType="application/vnd.openxmlformats-officedocument.presentationml.slide+xml"/>
  <Override PartName="/ppt/slideLayouts/slideLayout8.xml" ContentType="application/vnd.openxmlformats-officedocument.presentationml.slideLayout+xml"/>
  <Override PartName="/ppt/slides/slide7.xml" ContentType="application/vnd.openxmlformats-officedocument.presentationml.slide+xml"/>
  <Override PartName="/ppt/slideLayouts/slideLayout1.xml" ContentType="application/vnd.openxmlformats-officedocument.presentationml.slideLayout+xml"/>
  <Override PartName="/ppt/slideLayouts/slideLayout11.xml" ContentType="application/vnd.openxmlformats-officedocument.presentationml.slideLayout+xml"/>
  <Override PartName="/ppt/slideLayouts/slideLayout3.xml" ContentType="application/vnd.openxmlformats-officedocument.presentationml.slideLayout+xml"/>
  <Default Extension="xml" ContentType="application/xml"/>
  <Override PartName="/ppt/slides/slide2.xml" ContentType="application/vnd.openxmlformats-officedocument.presentationml.slide+xml"/>
  <Override PartName="/docProps/app.xml" ContentType="application/vnd.openxmlformats-officedocument.extended-properties+xml"/>
  <Override PartName="/ppt/slideMasters/slideMaster1.xml" ContentType="application/vnd.openxmlformats-officedocument.presentationml.slideMaster+xml"/>
  <Override PartName="/ppt/slideLayouts/slideLayout5.xml" ContentType="application/vnd.openxmlformats-officedocument.presentationml.slideLayout+xml"/>
  <Override PartName="/ppt/slides/slide4.xml" ContentType="application/vnd.openxmlformats-officedocument.presentationml.slide+xml"/>
  <Override PartName="/ppt/viewProps.xml" ContentType="application/vnd.openxmlformats-officedocument.presentationml.viewProps+xml"/>
  <Override PartName="/ppt/slideLayouts/slideLayout7.xml" ContentType="application/vnd.openxmlformats-officedocument.presentationml.slideLayout+xml"/>
  <Override PartName="/ppt/slides/slide6.xml" ContentType="application/vnd.openxmlformats-officedocument.presentationml.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presProps.xml" ContentType="application/vnd.openxmlformats-officedocument.presentationml.presProps+xml"/>
  <Override PartName="/ppt/slideLayouts/slideLayout2.xml" ContentType="application/vnd.openxmlformats-officedocument.presentationml.slideLayout+xml"/>
  <Override PartName="/ppt/presentation.xml" ContentType="application/vnd.openxmlformats-officedocument.presentationml.presentation.main+xml"/>
  <Default Extension="bin" ContentType="application/vnd.openxmlformats-officedocument.presentationml.printerSettings"/>
  <Override PartName="/ppt/slides/slide1.xml" ContentType="application/vnd.openxmlformats-officedocument.presentationml.slide+xml"/>
  <Default Extension="jpeg" ContentType="image/jpeg"/>
  <Override PartName="/ppt/tableStyles.xml" ContentType="application/vnd.openxmlformats-officedocument.presentationml.tableStyles+xml"/>
  <Override PartName="/ppt/slideLayouts/slideLayout4.xml" ContentType="application/vnd.openxmlformats-officedocument.presentationml.slideLayout+xml"/>
  <Override PartName="/ppt/theme/theme1.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varScale="1">
        <p:scale>
          <a:sx n="98" d="100"/>
          <a:sy n="98" d="100"/>
        </p:scale>
        <p:origin x="-640" y="-11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1" Type="http://schemas.openxmlformats.org/officeDocument/2006/relationships/viewProps" Target="viewProps.xml"/><Relationship Id="rId12" Type="http://schemas.openxmlformats.org/officeDocument/2006/relationships/theme" Target="theme/theme1.xml"/><Relationship Id="rId13"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printerSettings" Target="printerSettings/printerSettings1.bin"/><Relationship Id="rId1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nl-BE" smtClean="0"/>
              <a:t>Titelstijl van model bewerken</a:t>
            </a:r>
            <a:endParaRPr lang="nl-NL"/>
          </a:p>
        </p:txBody>
      </p:sp>
      <p:sp>
        <p:nvSpPr>
          <p:cNvPr id="3" name="Sub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BE" smtClean="0"/>
              <a:t>Klik om de titelstijl van het model te bewerken</a:t>
            </a:r>
            <a:endParaRPr lang="nl-NL"/>
          </a:p>
        </p:txBody>
      </p:sp>
      <p:sp>
        <p:nvSpPr>
          <p:cNvPr id="4" name="Tijdelijke aanduiding voor datum 3"/>
          <p:cNvSpPr>
            <a:spLocks noGrp="1"/>
          </p:cNvSpPr>
          <p:nvPr>
            <p:ph type="dt" sz="half" idx="10"/>
          </p:nvPr>
        </p:nvSpPr>
        <p:spPr/>
        <p:txBody>
          <a:bodyPr/>
          <a:lstStyle/>
          <a:p>
            <a:fld id="{F70BE984-D38C-F345-9213-2BFE6A67E26A}" type="datetimeFigureOut">
              <a:rPr lang="nl-NL" smtClean="0"/>
              <a:pPr/>
              <a:t>28-10-2012</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B1D206EF-28E9-2243-9C69-CEB630D6D302}" type="slidenum">
              <a:rPr lang="nl-NL" smtClean="0"/>
              <a:pPr/>
              <a:t>‹nr.›</a:t>
            </a:fld>
            <a:endParaRPr lang="nl-N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smtClean="0"/>
              <a:t>Titelstijl van model bewerken</a:t>
            </a:r>
            <a:endParaRPr lang="nl-NL"/>
          </a:p>
        </p:txBody>
      </p:sp>
      <p:sp>
        <p:nvSpPr>
          <p:cNvPr id="3" name="Tijdelijke aanduiding voor verticale tekst 2"/>
          <p:cNvSpPr>
            <a:spLocks noGrp="1"/>
          </p:cNvSpPr>
          <p:nvPr>
            <p:ph type="body" orient="vert" idx="1"/>
          </p:nvPr>
        </p:nvSpPr>
        <p:spPr/>
        <p:txBody>
          <a:bodyPr vert="eaVert"/>
          <a:lstStyle/>
          <a:p>
            <a:pPr lvl="0"/>
            <a:r>
              <a:rPr lang="nl-BE" smtClean="0"/>
              <a:t>Klik om de tekststijl van het model te bewerken</a:t>
            </a:r>
          </a:p>
          <a:p>
            <a:pPr lvl="1"/>
            <a:r>
              <a:rPr lang="nl-BE" smtClean="0"/>
              <a:t>Tweede niveau</a:t>
            </a:r>
          </a:p>
          <a:p>
            <a:pPr lvl="2"/>
            <a:r>
              <a:rPr lang="nl-BE" smtClean="0"/>
              <a:t>Derde niveau</a:t>
            </a:r>
          </a:p>
          <a:p>
            <a:pPr lvl="3"/>
            <a:r>
              <a:rPr lang="nl-BE" smtClean="0"/>
              <a:t>Vierde niveau</a:t>
            </a:r>
          </a:p>
          <a:p>
            <a:pPr lvl="4"/>
            <a:r>
              <a:rPr lang="nl-BE" smtClean="0"/>
              <a:t>Vijfde niveau</a:t>
            </a:r>
            <a:endParaRPr lang="nl-NL"/>
          </a:p>
        </p:txBody>
      </p:sp>
      <p:sp>
        <p:nvSpPr>
          <p:cNvPr id="4" name="Tijdelijke aanduiding voor datum 3"/>
          <p:cNvSpPr>
            <a:spLocks noGrp="1"/>
          </p:cNvSpPr>
          <p:nvPr>
            <p:ph type="dt" sz="half" idx="10"/>
          </p:nvPr>
        </p:nvSpPr>
        <p:spPr/>
        <p:txBody>
          <a:bodyPr/>
          <a:lstStyle/>
          <a:p>
            <a:fld id="{F70BE984-D38C-F345-9213-2BFE6A67E26A}" type="datetimeFigureOut">
              <a:rPr lang="nl-NL" smtClean="0"/>
              <a:pPr/>
              <a:t>28-10-2012</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B1D206EF-28E9-2243-9C69-CEB630D6D302}" type="slidenum">
              <a:rPr lang="nl-NL" smtClean="0"/>
              <a:pPr/>
              <a:t>‹nr.›</a:t>
            </a:fld>
            <a:endParaRPr lang="nl-N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74638"/>
            <a:ext cx="2057400" cy="5851525"/>
          </a:xfrm>
        </p:spPr>
        <p:txBody>
          <a:bodyPr vert="eaVert"/>
          <a:lstStyle/>
          <a:p>
            <a:r>
              <a:rPr lang="nl-BE" smtClean="0"/>
              <a:t>Titelstijl van model bewerken</a:t>
            </a:r>
            <a:endParaRPr lang="nl-NL"/>
          </a:p>
        </p:txBody>
      </p:sp>
      <p:sp>
        <p:nvSpPr>
          <p:cNvPr id="3" name="Tijdelijke aanduiding voor verticale tekst 2"/>
          <p:cNvSpPr>
            <a:spLocks noGrp="1"/>
          </p:cNvSpPr>
          <p:nvPr>
            <p:ph type="body" orient="vert" idx="1"/>
          </p:nvPr>
        </p:nvSpPr>
        <p:spPr>
          <a:xfrm>
            <a:off x="457200" y="274638"/>
            <a:ext cx="6019800" cy="5851525"/>
          </a:xfrm>
        </p:spPr>
        <p:txBody>
          <a:bodyPr vert="eaVert"/>
          <a:lstStyle/>
          <a:p>
            <a:pPr lvl="0"/>
            <a:r>
              <a:rPr lang="nl-BE" smtClean="0"/>
              <a:t>Klik om de tekststijl van het model te bewerken</a:t>
            </a:r>
          </a:p>
          <a:p>
            <a:pPr lvl="1"/>
            <a:r>
              <a:rPr lang="nl-BE" smtClean="0"/>
              <a:t>Tweede niveau</a:t>
            </a:r>
          </a:p>
          <a:p>
            <a:pPr lvl="2"/>
            <a:r>
              <a:rPr lang="nl-BE" smtClean="0"/>
              <a:t>Derde niveau</a:t>
            </a:r>
          </a:p>
          <a:p>
            <a:pPr lvl="3"/>
            <a:r>
              <a:rPr lang="nl-BE" smtClean="0"/>
              <a:t>Vierde niveau</a:t>
            </a:r>
          </a:p>
          <a:p>
            <a:pPr lvl="4"/>
            <a:r>
              <a:rPr lang="nl-BE" smtClean="0"/>
              <a:t>Vijfde niveau</a:t>
            </a:r>
            <a:endParaRPr lang="nl-NL"/>
          </a:p>
        </p:txBody>
      </p:sp>
      <p:sp>
        <p:nvSpPr>
          <p:cNvPr id="4" name="Tijdelijke aanduiding voor datum 3"/>
          <p:cNvSpPr>
            <a:spLocks noGrp="1"/>
          </p:cNvSpPr>
          <p:nvPr>
            <p:ph type="dt" sz="half" idx="10"/>
          </p:nvPr>
        </p:nvSpPr>
        <p:spPr/>
        <p:txBody>
          <a:bodyPr/>
          <a:lstStyle/>
          <a:p>
            <a:fld id="{F70BE984-D38C-F345-9213-2BFE6A67E26A}" type="datetimeFigureOut">
              <a:rPr lang="nl-NL" smtClean="0"/>
              <a:pPr/>
              <a:t>28-10-2012</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B1D206EF-28E9-2243-9C69-CEB630D6D302}" type="slidenum">
              <a:rPr lang="nl-NL" smtClean="0"/>
              <a:pPr/>
              <a:t>‹nr.›</a:t>
            </a:fld>
            <a:endParaRPr lang="nl-N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smtClean="0"/>
              <a:t>Titelstijl van model bewerken</a:t>
            </a:r>
            <a:endParaRPr lang="nl-NL"/>
          </a:p>
        </p:txBody>
      </p:sp>
      <p:sp>
        <p:nvSpPr>
          <p:cNvPr id="3" name="Tijdelijke aanduiding voor inhoud 2"/>
          <p:cNvSpPr>
            <a:spLocks noGrp="1"/>
          </p:cNvSpPr>
          <p:nvPr>
            <p:ph idx="1"/>
          </p:nvPr>
        </p:nvSpPr>
        <p:spPr/>
        <p:txBody>
          <a:bodyPr/>
          <a:lstStyle/>
          <a:p>
            <a:pPr lvl="0"/>
            <a:r>
              <a:rPr lang="nl-BE" smtClean="0"/>
              <a:t>Klik om de tekststijl van het model te bewerken</a:t>
            </a:r>
          </a:p>
          <a:p>
            <a:pPr lvl="1"/>
            <a:r>
              <a:rPr lang="nl-BE" smtClean="0"/>
              <a:t>Tweede niveau</a:t>
            </a:r>
          </a:p>
          <a:p>
            <a:pPr lvl="2"/>
            <a:r>
              <a:rPr lang="nl-BE" smtClean="0"/>
              <a:t>Derde niveau</a:t>
            </a:r>
          </a:p>
          <a:p>
            <a:pPr lvl="3"/>
            <a:r>
              <a:rPr lang="nl-BE" smtClean="0"/>
              <a:t>Vierde niveau</a:t>
            </a:r>
          </a:p>
          <a:p>
            <a:pPr lvl="4"/>
            <a:r>
              <a:rPr lang="nl-BE" smtClean="0"/>
              <a:t>Vijfde niveau</a:t>
            </a:r>
            <a:endParaRPr lang="nl-NL"/>
          </a:p>
        </p:txBody>
      </p:sp>
      <p:sp>
        <p:nvSpPr>
          <p:cNvPr id="4" name="Tijdelijke aanduiding voor datum 3"/>
          <p:cNvSpPr>
            <a:spLocks noGrp="1"/>
          </p:cNvSpPr>
          <p:nvPr>
            <p:ph type="dt" sz="half" idx="10"/>
          </p:nvPr>
        </p:nvSpPr>
        <p:spPr/>
        <p:txBody>
          <a:bodyPr/>
          <a:lstStyle/>
          <a:p>
            <a:fld id="{F70BE984-D38C-F345-9213-2BFE6A67E26A}" type="datetimeFigureOut">
              <a:rPr lang="nl-NL" smtClean="0"/>
              <a:pPr/>
              <a:t>28-10-2012</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B1D206EF-28E9-2243-9C69-CEB630D6D302}" type="slidenum">
              <a:rPr lang="nl-NL" smtClean="0"/>
              <a:pPr/>
              <a:t>‹nr.›</a:t>
            </a:fld>
            <a:endParaRPr lang="nl-N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nl-BE" smtClean="0"/>
              <a:t>Titelstijl van model bewerken</a:t>
            </a:r>
            <a:endParaRPr lang="nl-NL"/>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BE" smtClean="0"/>
              <a:t>Klik om de tekststijl van het model te bewerken</a:t>
            </a:r>
          </a:p>
        </p:txBody>
      </p:sp>
      <p:sp>
        <p:nvSpPr>
          <p:cNvPr id="4" name="Tijdelijke aanduiding voor datum 3"/>
          <p:cNvSpPr>
            <a:spLocks noGrp="1"/>
          </p:cNvSpPr>
          <p:nvPr>
            <p:ph type="dt" sz="half" idx="10"/>
          </p:nvPr>
        </p:nvSpPr>
        <p:spPr/>
        <p:txBody>
          <a:bodyPr/>
          <a:lstStyle/>
          <a:p>
            <a:fld id="{F70BE984-D38C-F345-9213-2BFE6A67E26A}" type="datetimeFigureOut">
              <a:rPr lang="nl-NL" smtClean="0"/>
              <a:pPr/>
              <a:t>28-10-2012</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B1D206EF-28E9-2243-9C69-CEB630D6D302}" type="slidenum">
              <a:rPr lang="nl-NL" smtClean="0"/>
              <a:pPr/>
              <a:t>‹nr.›</a:t>
            </a:fld>
            <a:endParaRPr lang="nl-N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ee objecte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smtClean="0"/>
              <a:t>Titelstijl van model bewerken</a:t>
            </a:r>
            <a:endParaRPr lang="nl-NL"/>
          </a:p>
        </p:txBody>
      </p:sp>
      <p:sp>
        <p:nvSpPr>
          <p:cNvPr id="3" name="Tijdelijke aanduiding voor inhou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BE" smtClean="0"/>
              <a:t>Klik om de tekststijl van het model te bewerken</a:t>
            </a:r>
          </a:p>
          <a:p>
            <a:pPr lvl="1"/>
            <a:r>
              <a:rPr lang="nl-BE" smtClean="0"/>
              <a:t>Tweede niveau</a:t>
            </a:r>
          </a:p>
          <a:p>
            <a:pPr lvl="2"/>
            <a:r>
              <a:rPr lang="nl-BE" smtClean="0"/>
              <a:t>Derde niveau</a:t>
            </a:r>
          </a:p>
          <a:p>
            <a:pPr lvl="3"/>
            <a:r>
              <a:rPr lang="nl-BE" smtClean="0"/>
              <a:t>Vierde niveau</a:t>
            </a:r>
          </a:p>
          <a:p>
            <a:pPr lvl="4"/>
            <a:r>
              <a:rPr lang="nl-BE" smtClean="0"/>
              <a:t>Vijfde niveau</a:t>
            </a:r>
            <a:endParaRPr lang="nl-NL"/>
          </a:p>
        </p:txBody>
      </p:sp>
      <p:sp>
        <p:nvSpPr>
          <p:cNvPr id="4" name="Tijdelijke aanduiding voor inhou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BE" smtClean="0"/>
              <a:t>Klik om de tekststijl van het model te bewerken</a:t>
            </a:r>
          </a:p>
          <a:p>
            <a:pPr lvl="1"/>
            <a:r>
              <a:rPr lang="nl-BE" smtClean="0"/>
              <a:t>Tweede niveau</a:t>
            </a:r>
          </a:p>
          <a:p>
            <a:pPr lvl="2"/>
            <a:r>
              <a:rPr lang="nl-BE" smtClean="0"/>
              <a:t>Derde niveau</a:t>
            </a:r>
          </a:p>
          <a:p>
            <a:pPr lvl="3"/>
            <a:r>
              <a:rPr lang="nl-BE" smtClean="0"/>
              <a:t>Vierde niveau</a:t>
            </a:r>
          </a:p>
          <a:p>
            <a:pPr lvl="4"/>
            <a:r>
              <a:rPr lang="nl-BE" smtClean="0"/>
              <a:t>Vijfde niveau</a:t>
            </a:r>
            <a:endParaRPr lang="nl-NL"/>
          </a:p>
        </p:txBody>
      </p:sp>
      <p:sp>
        <p:nvSpPr>
          <p:cNvPr id="5" name="Tijdelijke aanduiding voor datum 4"/>
          <p:cNvSpPr>
            <a:spLocks noGrp="1"/>
          </p:cNvSpPr>
          <p:nvPr>
            <p:ph type="dt" sz="half" idx="10"/>
          </p:nvPr>
        </p:nvSpPr>
        <p:spPr/>
        <p:txBody>
          <a:bodyPr/>
          <a:lstStyle/>
          <a:p>
            <a:fld id="{F70BE984-D38C-F345-9213-2BFE6A67E26A}" type="datetimeFigureOut">
              <a:rPr lang="nl-NL" smtClean="0"/>
              <a:pPr/>
              <a:t>28-10-2012</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B1D206EF-28E9-2243-9C69-CEB630D6D302}" type="slidenum">
              <a:rPr lang="nl-NL" smtClean="0"/>
              <a:pPr/>
              <a:t>‹nr.›</a:t>
            </a:fld>
            <a:endParaRPr lang="nl-N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nl-BE" smtClean="0"/>
              <a:t>Titelstijl van model bewerken</a:t>
            </a:r>
            <a:endParaRPr lang="nl-NL"/>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BE" smtClean="0"/>
              <a:t>Klik om de tekststijl van het model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BE" smtClean="0"/>
              <a:t>Klik om de tekststijl van het model te bewerken</a:t>
            </a:r>
          </a:p>
          <a:p>
            <a:pPr lvl="1"/>
            <a:r>
              <a:rPr lang="nl-BE" smtClean="0"/>
              <a:t>Tweede niveau</a:t>
            </a:r>
          </a:p>
          <a:p>
            <a:pPr lvl="2"/>
            <a:r>
              <a:rPr lang="nl-BE" smtClean="0"/>
              <a:t>Derde niveau</a:t>
            </a:r>
          </a:p>
          <a:p>
            <a:pPr lvl="3"/>
            <a:r>
              <a:rPr lang="nl-BE" smtClean="0"/>
              <a:t>Vierde niveau</a:t>
            </a:r>
          </a:p>
          <a:p>
            <a:pPr lvl="4"/>
            <a:r>
              <a:rPr lang="nl-BE" smtClean="0"/>
              <a:t>Vijfde niveau</a:t>
            </a:r>
            <a:endParaRPr lang="nl-NL"/>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BE" smtClean="0"/>
              <a:t>Klik om de tekststijl van het model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BE" smtClean="0"/>
              <a:t>Klik om de tekststijl van het model te bewerken</a:t>
            </a:r>
          </a:p>
          <a:p>
            <a:pPr lvl="1"/>
            <a:r>
              <a:rPr lang="nl-BE" smtClean="0"/>
              <a:t>Tweede niveau</a:t>
            </a:r>
          </a:p>
          <a:p>
            <a:pPr lvl="2"/>
            <a:r>
              <a:rPr lang="nl-BE" smtClean="0"/>
              <a:t>Derde niveau</a:t>
            </a:r>
          </a:p>
          <a:p>
            <a:pPr lvl="3"/>
            <a:r>
              <a:rPr lang="nl-BE" smtClean="0"/>
              <a:t>Vierde niveau</a:t>
            </a:r>
          </a:p>
          <a:p>
            <a:pPr lvl="4"/>
            <a:r>
              <a:rPr lang="nl-BE" smtClean="0"/>
              <a:t>Vijfde niveau</a:t>
            </a:r>
            <a:endParaRPr lang="nl-NL"/>
          </a:p>
        </p:txBody>
      </p:sp>
      <p:sp>
        <p:nvSpPr>
          <p:cNvPr id="7" name="Tijdelijke aanduiding voor datum 6"/>
          <p:cNvSpPr>
            <a:spLocks noGrp="1"/>
          </p:cNvSpPr>
          <p:nvPr>
            <p:ph type="dt" sz="half" idx="10"/>
          </p:nvPr>
        </p:nvSpPr>
        <p:spPr/>
        <p:txBody>
          <a:bodyPr/>
          <a:lstStyle/>
          <a:p>
            <a:fld id="{F70BE984-D38C-F345-9213-2BFE6A67E26A}" type="datetimeFigureOut">
              <a:rPr lang="nl-NL" smtClean="0"/>
              <a:pPr/>
              <a:t>28-10-2012</a:t>
            </a:fld>
            <a:endParaRPr lang="nl-NL"/>
          </a:p>
        </p:txBody>
      </p:sp>
      <p:sp>
        <p:nvSpPr>
          <p:cNvPr id="8" name="Tijdelijke aanduiding voor voettekst 7"/>
          <p:cNvSpPr>
            <a:spLocks noGrp="1"/>
          </p:cNvSpPr>
          <p:nvPr>
            <p:ph type="ftr" sz="quarter" idx="11"/>
          </p:nvPr>
        </p:nvSpPr>
        <p:spPr/>
        <p:txBody>
          <a:bodyPr/>
          <a:lstStyle/>
          <a:p>
            <a:endParaRPr lang="nl-NL"/>
          </a:p>
        </p:txBody>
      </p:sp>
      <p:sp>
        <p:nvSpPr>
          <p:cNvPr id="9" name="Tijdelijke aanduiding voor dianummer 8"/>
          <p:cNvSpPr>
            <a:spLocks noGrp="1"/>
          </p:cNvSpPr>
          <p:nvPr>
            <p:ph type="sldNum" sz="quarter" idx="12"/>
          </p:nvPr>
        </p:nvSpPr>
        <p:spPr/>
        <p:txBody>
          <a:bodyPr/>
          <a:lstStyle/>
          <a:p>
            <a:fld id="{B1D206EF-28E9-2243-9C69-CEB630D6D302}" type="slidenum">
              <a:rPr lang="nl-NL" smtClean="0"/>
              <a:pPr/>
              <a:t>‹nr.›</a:t>
            </a:fld>
            <a:endParaRPr lang="nl-N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smtClean="0"/>
              <a:t>Titelstijl van model bewerken</a:t>
            </a:r>
            <a:endParaRPr lang="nl-NL"/>
          </a:p>
        </p:txBody>
      </p:sp>
      <p:sp>
        <p:nvSpPr>
          <p:cNvPr id="3" name="Tijdelijke aanduiding voor datum 2"/>
          <p:cNvSpPr>
            <a:spLocks noGrp="1"/>
          </p:cNvSpPr>
          <p:nvPr>
            <p:ph type="dt" sz="half" idx="10"/>
          </p:nvPr>
        </p:nvSpPr>
        <p:spPr/>
        <p:txBody>
          <a:bodyPr/>
          <a:lstStyle/>
          <a:p>
            <a:fld id="{F70BE984-D38C-F345-9213-2BFE6A67E26A}" type="datetimeFigureOut">
              <a:rPr lang="nl-NL" smtClean="0"/>
              <a:pPr/>
              <a:t>28-10-2012</a:t>
            </a:fld>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B1D206EF-28E9-2243-9C69-CEB630D6D302}" type="slidenum">
              <a:rPr lang="nl-NL" smtClean="0"/>
              <a:pPr/>
              <a:t>‹nr.›</a:t>
            </a:fld>
            <a:endParaRPr lang="nl-N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F70BE984-D38C-F345-9213-2BFE6A67E26A}" type="datetimeFigureOut">
              <a:rPr lang="nl-NL" smtClean="0"/>
              <a:pPr/>
              <a:t>28-10-2012</a:t>
            </a:fld>
            <a:endParaRPr lang="nl-NL"/>
          </a:p>
        </p:txBody>
      </p:sp>
      <p:sp>
        <p:nvSpPr>
          <p:cNvPr id="3" name="Tijdelijke aanduiding voor voettekst 2"/>
          <p:cNvSpPr>
            <a:spLocks noGrp="1"/>
          </p:cNvSpPr>
          <p:nvPr>
            <p:ph type="ftr" sz="quarter" idx="11"/>
          </p:nvPr>
        </p:nvSpPr>
        <p:spPr/>
        <p:txBody>
          <a:bodyPr/>
          <a:lstStyle/>
          <a:p>
            <a:endParaRPr lang="nl-NL"/>
          </a:p>
        </p:txBody>
      </p:sp>
      <p:sp>
        <p:nvSpPr>
          <p:cNvPr id="4" name="Tijdelijke aanduiding voor dianummer 3"/>
          <p:cNvSpPr>
            <a:spLocks noGrp="1"/>
          </p:cNvSpPr>
          <p:nvPr>
            <p:ph type="sldNum" sz="quarter" idx="12"/>
          </p:nvPr>
        </p:nvSpPr>
        <p:spPr/>
        <p:txBody>
          <a:bodyPr/>
          <a:lstStyle/>
          <a:p>
            <a:fld id="{B1D206EF-28E9-2243-9C69-CEB630D6D302}" type="slidenum">
              <a:rPr lang="nl-NL" smtClean="0"/>
              <a:pPr/>
              <a:t>‹nr.›</a:t>
            </a:fld>
            <a:endParaRPr lang="nl-N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BE" smtClean="0"/>
              <a:t>Titelstijl van model bewerken</a:t>
            </a:r>
            <a:endParaRPr lang="nl-NL"/>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BE" smtClean="0"/>
              <a:t>Klik om de tekststijl van het model te bewerken</a:t>
            </a:r>
          </a:p>
          <a:p>
            <a:pPr lvl="1"/>
            <a:r>
              <a:rPr lang="nl-BE" smtClean="0"/>
              <a:t>Tweede niveau</a:t>
            </a:r>
          </a:p>
          <a:p>
            <a:pPr lvl="2"/>
            <a:r>
              <a:rPr lang="nl-BE" smtClean="0"/>
              <a:t>Derde niveau</a:t>
            </a:r>
          </a:p>
          <a:p>
            <a:pPr lvl="3"/>
            <a:r>
              <a:rPr lang="nl-BE" smtClean="0"/>
              <a:t>Vierde niveau</a:t>
            </a:r>
          </a:p>
          <a:p>
            <a:pPr lvl="4"/>
            <a:r>
              <a:rPr lang="nl-BE" smtClean="0"/>
              <a:t>Vijfde niveau</a:t>
            </a:r>
            <a:endParaRPr lang="nl-NL"/>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BE" smtClean="0"/>
              <a:t>Klik om de tekststijl van het model te bewerken</a:t>
            </a:r>
          </a:p>
        </p:txBody>
      </p:sp>
      <p:sp>
        <p:nvSpPr>
          <p:cNvPr id="5" name="Tijdelijke aanduiding voor datum 4"/>
          <p:cNvSpPr>
            <a:spLocks noGrp="1"/>
          </p:cNvSpPr>
          <p:nvPr>
            <p:ph type="dt" sz="half" idx="10"/>
          </p:nvPr>
        </p:nvSpPr>
        <p:spPr/>
        <p:txBody>
          <a:bodyPr/>
          <a:lstStyle/>
          <a:p>
            <a:fld id="{F70BE984-D38C-F345-9213-2BFE6A67E26A}" type="datetimeFigureOut">
              <a:rPr lang="nl-NL" smtClean="0"/>
              <a:pPr/>
              <a:t>28-10-2012</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B1D206EF-28E9-2243-9C69-CEB630D6D302}" type="slidenum">
              <a:rPr lang="nl-NL" smtClean="0"/>
              <a:pPr/>
              <a:t>‹nr.›</a:t>
            </a:fld>
            <a:endParaRPr lang="nl-N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BE" smtClean="0"/>
              <a:t>Titelstijl van model bewerken</a:t>
            </a:r>
            <a:endParaRPr lang="nl-NL"/>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BE" smtClean="0"/>
              <a:t>Klik om de tekststijl van het model te bewerken</a:t>
            </a:r>
          </a:p>
        </p:txBody>
      </p:sp>
      <p:sp>
        <p:nvSpPr>
          <p:cNvPr id="5" name="Tijdelijke aanduiding voor datum 4"/>
          <p:cNvSpPr>
            <a:spLocks noGrp="1"/>
          </p:cNvSpPr>
          <p:nvPr>
            <p:ph type="dt" sz="half" idx="10"/>
          </p:nvPr>
        </p:nvSpPr>
        <p:spPr/>
        <p:txBody>
          <a:bodyPr/>
          <a:lstStyle/>
          <a:p>
            <a:fld id="{F70BE984-D38C-F345-9213-2BFE6A67E26A}" type="datetimeFigureOut">
              <a:rPr lang="nl-NL" smtClean="0"/>
              <a:pPr/>
              <a:t>28-10-2012</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B1D206EF-28E9-2243-9C69-CEB630D6D302}" type="slidenum">
              <a:rPr lang="nl-NL" smtClean="0"/>
              <a:pPr/>
              <a:t>‹nr.›</a:t>
            </a:fld>
            <a:endParaRPr lang="nl-NL"/>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nl-BE" smtClean="0"/>
              <a:t>Titelstijl van model bewerken</a:t>
            </a:r>
            <a:endParaRPr lang="nl-NL"/>
          </a:p>
        </p:txBody>
      </p:sp>
      <p:sp>
        <p:nvSpPr>
          <p:cNvPr id="3" name="Tijdelijke aanduiding voor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nl-BE" smtClean="0"/>
              <a:t>Klik om de tekststijl van het model te bewerken</a:t>
            </a:r>
          </a:p>
          <a:p>
            <a:pPr lvl="1"/>
            <a:r>
              <a:rPr lang="nl-BE" smtClean="0"/>
              <a:t>Tweede niveau</a:t>
            </a:r>
          </a:p>
          <a:p>
            <a:pPr lvl="2"/>
            <a:r>
              <a:rPr lang="nl-BE" smtClean="0"/>
              <a:t>Derde niveau</a:t>
            </a:r>
          </a:p>
          <a:p>
            <a:pPr lvl="3"/>
            <a:r>
              <a:rPr lang="nl-BE" smtClean="0"/>
              <a:t>Vierde niveau</a:t>
            </a:r>
          </a:p>
          <a:p>
            <a:pPr lvl="4"/>
            <a:r>
              <a:rPr lang="nl-BE" smtClean="0"/>
              <a:t>Vijfde niveau</a:t>
            </a:r>
            <a:endParaRPr lang="nl-NL"/>
          </a:p>
        </p:txBody>
      </p:sp>
      <p:sp>
        <p:nvSpPr>
          <p:cNvPr id="4" name="Tijdelijke aanduiding voo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0BE984-D38C-F345-9213-2BFE6A67E26A}" type="datetimeFigureOut">
              <a:rPr lang="nl-NL" smtClean="0"/>
              <a:pPr/>
              <a:t>28-10-2012</a:t>
            </a:fld>
            <a:endParaRPr lang="nl-NL"/>
          </a:p>
        </p:txBody>
      </p:sp>
      <p:sp>
        <p:nvSpPr>
          <p:cNvPr id="5" name="Tijdelijke aanduiding voor voettekst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206EF-28E9-2243-9C69-CEB630D6D302}" type="slidenum">
              <a:rPr lang="nl-NL" smtClean="0"/>
              <a:pPr/>
              <a:t>‹nr.›</a:t>
            </a:fld>
            <a:endParaRPr lang="nl-NL"/>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jpeg"/><Relationship Id="rId3" Type="http://schemas.openxmlformats.org/officeDocument/2006/relationships/image" Target="../media/image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6.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7.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nl-NL" dirty="0" smtClean="0"/>
              <a:t>‘</a:t>
            </a:r>
            <a:r>
              <a:rPr lang="nl-NL" dirty="0" err="1" smtClean="0"/>
              <a:t>Vanitas</a:t>
            </a:r>
            <a:r>
              <a:rPr lang="nl-NL" dirty="0" smtClean="0"/>
              <a:t>’ 1</a:t>
            </a:r>
            <a:endParaRPr lang="nl-NL" dirty="0"/>
          </a:p>
        </p:txBody>
      </p:sp>
      <p:pic>
        <p:nvPicPr>
          <p:cNvPr id="7" name="Tijdelijke aanduiding voor inhoud 6" descr="DSCI0010.JPG"/>
          <p:cNvPicPr>
            <a:picLocks noGrp="1" noChangeAspect="1"/>
          </p:cNvPicPr>
          <p:nvPr>
            <p:ph idx="1"/>
          </p:nvPr>
        </p:nvPicPr>
        <p:blipFill>
          <a:blip r:embed="rId2"/>
          <a:srcRect l="-8223" r="-8223"/>
          <a:stretch>
            <a:fillRect/>
          </a:stretch>
        </p:blipFill>
        <p:spPr/>
      </p:pic>
      <p:sp>
        <p:nvSpPr>
          <p:cNvPr id="6" name="Tijdelijke aanduiding voor tekst 5"/>
          <p:cNvSpPr>
            <a:spLocks noGrp="1"/>
          </p:cNvSpPr>
          <p:nvPr>
            <p:ph type="body" sz="half" idx="2"/>
          </p:nvPr>
        </p:nvSpPr>
        <p:spPr/>
        <p:txBody>
          <a:bodyPr/>
          <a:lstStyle/>
          <a:p>
            <a:r>
              <a:rPr lang="nl-NL" dirty="0" err="1" smtClean="0"/>
              <a:t>This</a:t>
            </a:r>
            <a:r>
              <a:rPr lang="nl-NL" dirty="0" smtClean="0"/>
              <a:t> </a:t>
            </a:r>
            <a:r>
              <a:rPr lang="nl-NL" dirty="0" err="1" smtClean="0"/>
              <a:t>work</a:t>
            </a:r>
            <a:r>
              <a:rPr lang="nl-NL" dirty="0" smtClean="0"/>
              <a:t> </a:t>
            </a:r>
            <a:r>
              <a:rPr lang="nl-NL" dirty="0" err="1" smtClean="0"/>
              <a:t>exists</a:t>
            </a:r>
            <a:r>
              <a:rPr lang="nl-NL" dirty="0" smtClean="0"/>
              <a:t> in </a:t>
            </a:r>
            <a:r>
              <a:rPr lang="en-GB" dirty="0" smtClean="0"/>
              <a:t>two varieties, it’s  a work about transience en decay of the body. I made this work in a period when I was often sick due to my malfunctioning kidneys. Because I’m kind of a perfectionist person I was struggling with ‘badly want to, but can not do it  right now’ because my weakened body wouldn’t let me. The butterflies stand for change, a new beginning. My work often goes about decay and regeneration.</a:t>
            </a:r>
            <a:endParaRPr lang="nl-NL" dirty="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err="1" smtClean="0"/>
              <a:t>Vanitas</a:t>
            </a:r>
            <a:r>
              <a:rPr lang="nl-NL" dirty="0" smtClean="0"/>
              <a:t> 2</a:t>
            </a:r>
            <a:endParaRPr lang="nl-NL" dirty="0"/>
          </a:p>
        </p:txBody>
      </p:sp>
      <p:pic>
        <p:nvPicPr>
          <p:cNvPr id="5" name="Tijdelijke aanduiding voor inhoud 4" descr="DSCI0013.JPG"/>
          <p:cNvPicPr>
            <a:picLocks noGrp="1" noChangeAspect="1"/>
          </p:cNvPicPr>
          <p:nvPr>
            <p:ph idx="1"/>
          </p:nvPr>
        </p:nvPicPr>
        <p:blipFill>
          <a:blip r:embed="rId2"/>
          <a:srcRect l="-8223" r="-8223"/>
          <a:stretch>
            <a:fillRect/>
          </a:stretch>
        </p:blipFill>
        <p:spPr/>
      </p:pic>
      <p:sp>
        <p:nvSpPr>
          <p:cNvPr id="4" name="Tijdelijke aanduiding voor tekst 3"/>
          <p:cNvSpPr>
            <a:spLocks noGrp="1"/>
          </p:cNvSpPr>
          <p:nvPr>
            <p:ph type="body" sz="half" idx="2"/>
          </p:nvPr>
        </p:nvSpPr>
        <p:spPr/>
        <p:txBody>
          <a:bodyPr/>
          <a:lstStyle/>
          <a:p>
            <a:r>
              <a:rPr lang="en-GB" dirty="0" smtClean="0"/>
              <a:t>The second variety. My own head in a series to lighten out all the facets of my personality. The weakened muscles en the flesh and blood conquering the will.  </a:t>
            </a:r>
            <a:endParaRPr lang="en-GB" dirty="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‘Tree’</a:t>
            </a:r>
            <a:endParaRPr lang="nl-NL" dirty="0"/>
          </a:p>
        </p:txBody>
      </p:sp>
      <p:pic>
        <p:nvPicPr>
          <p:cNvPr id="5" name="Tijdelijke aanduiding voor inhoud 4" descr="DSCI0006.JPG"/>
          <p:cNvPicPr>
            <a:picLocks noGrp="1" noChangeAspect="1"/>
          </p:cNvPicPr>
          <p:nvPr>
            <p:ph idx="1"/>
          </p:nvPr>
        </p:nvPicPr>
        <p:blipFill>
          <a:blip r:embed="rId2"/>
          <a:srcRect l="-8223" r="-8223"/>
          <a:stretch>
            <a:fillRect/>
          </a:stretch>
        </p:blipFill>
        <p:spPr/>
      </p:pic>
      <p:sp>
        <p:nvSpPr>
          <p:cNvPr id="4" name="Tijdelijke aanduiding voor tekst 3"/>
          <p:cNvSpPr>
            <a:spLocks noGrp="1"/>
          </p:cNvSpPr>
          <p:nvPr>
            <p:ph type="body" sz="half" idx="2"/>
          </p:nvPr>
        </p:nvSpPr>
        <p:spPr/>
        <p:txBody>
          <a:bodyPr/>
          <a:lstStyle/>
          <a:p>
            <a:r>
              <a:rPr lang="en-GB" dirty="0" smtClean="0"/>
              <a:t>We had ‘fast assignments’ for a wile in ours studio. This particular time we had to work around the word ‘tree’.  I was obviously still in my ‘</a:t>
            </a:r>
            <a:r>
              <a:rPr lang="en-GB" dirty="0" err="1" smtClean="0"/>
              <a:t>vanitas</a:t>
            </a:r>
            <a:r>
              <a:rPr lang="en-GB" dirty="0" smtClean="0"/>
              <a:t>’-period.</a:t>
            </a:r>
            <a:endParaRPr lang="en-GB" dirty="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rmAutofit fontScale="90000"/>
          </a:bodyPr>
          <a:lstStyle/>
          <a:p>
            <a:r>
              <a:rPr lang="nl-NL" dirty="0" err="1" smtClean="0"/>
              <a:t>Framing</a:t>
            </a:r>
            <a:r>
              <a:rPr lang="nl-NL" dirty="0" smtClean="0"/>
              <a:t> </a:t>
            </a:r>
            <a:r>
              <a:rPr lang="nl-NL" smtClean="0"/>
              <a:t>assignment</a:t>
            </a:r>
            <a:r>
              <a:rPr lang="nl-NL" dirty="0" smtClean="0"/>
              <a:t> </a:t>
            </a:r>
            <a:r>
              <a:rPr lang="nl-NL" dirty="0" err="1" smtClean="0"/>
              <a:t>for</a:t>
            </a:r>
            <a:r>
              <a:rPr lang="nl-NL" dirty="0" smtClean="0"/>
              <a:t> </a:t>
            </a:r>
            <a:r>
              <a:rPr lang="nl-NL" dirty="0" err="1" smtClean="0"/>
              <a:t>drawing</a:t>
            </a:r>
            <a:r>
              <a:rPr lang="nl-NL" dirty="0" smtClean="0"/>
              <a:t> </a:t>
            </a:r>
            <a:r>
              <a:rPr lang="nl-NL" dirty="0" err="1" smtClean="0"/>
              <a:t>class</a:t>
            </a:r>
            <a:endParaRPr lang="nl-NL" dirty="0"/>
          </a:p>
        </p:txBody>
      </p:sp>
      <p:pic>
        <p:nvPicPr>
          <p:cNvPr id="8" name="Tijdelijke aanduiding voor inhoud 7" descr="DSCI0259.JPG"/>
          <p:cNvPicPr>
            <a:picLocks noGrp="1" noChangeAspect="1"/>
          </p:cNvPicPr>
          <p:nvPr>
            <p:ph sz="half" idx="1"/>
          </p:nvPr>
        </p:nvPicPr>
        <p:blipFill>
          <a:blip r:embed="rId2"/>
          <a:srcRect l="-9488" r="-9488"/>
          <a:stretch>
            <a:fillRect/>
          </a:stretch>
        </p:blipFill>
        <p:spPr/>
      </p:pic>
      <p:pic>
        <p:nvPicPr>
          <p:cNvPr id="9" name="Tijdelijke aanduiding voor inhoud 8" descr="DSCI0260.JPG"/>
          <p:cNvPicPr>
            <a:picLocks noGrp="1" noChangeAspect="1"/>
          </p:cNvPicPr>
          <p:nvPr>
            <p:ph sz="half" idx="2"/>
          </p:nvPr>
        </p:nvPicPr>
        <p:blipFill>
          <a:blip r:embed="rId3"/>
          <a:srcRect l="-9488" r="-9488"/>
          <a:stretch>
            <a:fillRect/>
          </a:stretch>
        </p:blipFill>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‘Music’</a:t>
            </a:r>
            <a:endParaRPr lang="nl-NL" dirty="0"/>
          </a:p>
        </p:txBody>
      </p:sp>
      <p:pic>
        <p:nvPicPr>
          <p:cNvPr id="5" name="Tijdelijke aanduiding voor inhoud 4" descr="DSCI0015.JPG"/>
          <p:cNvPicPr>
            <a:picLocks noGrp="1" noChangeAspect="1"/>
          </p:cNvPicPr>
          <p:nvPr>
            <p:ph idx="1"/>
          </p:nvPr>
        </p:nvPicPr>
        <p:blipFill>
          <a:blip r:embed="rId2"/>
          <a:srcRect t="-26335" b="-26335"/>
          <a:stretch>
            <a:fillRect/>
          </a:stretch>
        </p:blipFill>
        <p:spPr/>
      </p:pic>
      <p:sp>
        <p:nvSpPr>
          <p:cNvPr id="4" name="Tijdelijke aanduiding voor tekst 3"/>
          <p:cNvSpPr>
            <a:spLocks noGrp="1"/>
          </p:cNvSpPr>
          <p:nvPr>
            <p:ph type="body" sz="half" idx="2"/>
          </p:nvPr>
        </p:nvSpPr>
        <p:spPr/>
        <p:txBody>
          <a:bodyPr/>
          <a:lstStyle/>
          <a:p>
            <a:r>
              <a:rPr lang="en-GB" dirty="0" smtClean="0"/>
              <a:t>For this assignment we got the subject ‘music’. I figured that ‘music’ as we perceive it doesn’t exists outside of our own organism. We only perceive it this way because our hearing system and our brains convert sound waves. I thought this to be a fascinating idea so I build up my work out of abstracted structures out of the inner ear.</a:t>
            </a:r>
            <a:endParaRPr lang="en-GB"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‘ecstasy’</a:t>
            </a:r>
            <a:endParaRPr lang="nl-NL" dirty="0"/>
          </a:p>
        </p:txBody>
      </p:sp>
      <p:pic>
        <p:nvPicPr>
          <p:cNvPr id="5" name="Tijdelijke aanduiding voor inhoud 4" descr="DSCI0299.JPG"/>
          <p:cNvPicPr>
            <a:picLocks noGrp="1" noChangeAspect="1"/>
          </p:cNvPicPr>
          <p:nvPr>
            <p:ph idx="1"/>
          </p:nvPr>
        </p:nvPicPr>
        <p:blipFill>
          <a:blip r:embed="rId2"/>
          <a:srcRect l="-8223" r="-8223"/>
          <a:stretch>
            <a:fillRect/>
          </a:stretch>
        </p:blipFill>
        <p:spPr/>
      </p:pic>
      <p:sp>
        <p:nvSpPr>
          <p:cNvPr id="4" name="Tijdelijke aanduiding voor tekst 3"/>
          <p:cNvSpPr>
            <a:spLocks noGrp="1"/>
          </p:cNvSpPr>
          <p:nvPr>
            <p:ph type="body" sz="half" idx="2"/>
          </p:nvPr>
        </p:nvSpPr>
        <p:spPr/>
        <p:txBody>
          <a:bodyPr/>
          <a:lstStyle/>
          <a:p>
            <a:r>
              <a:rPr lang="en-GB" dirty="0" smtClean="0"/>
              <a:t>This work is about the subject ‘ecstasy’. My opinion is that ecstasy arises from harmony, not excess. Excesses only lead to decay. Happiness can be found in the balance. But on the other hand, in order to finding this balance I think you have to  challenge your boundaries. He who knows his lows is once more happy once he reached some kind of balance.</a:t>
            </a:r>
          </a:p>
          <a:p>
            <a:r>
              <a:rPr lang="en-GB" dirty="0" smtClean="0"/>
              <a:t>The work exists out of structures which contain mathematic formulas, harmonious structures. I put them into a baroque, excessive composition. Even an excess of harmonies doesn’t lead to ecstasy. The question is where the boundaries are.</a:t>
            </a:r>
            <a:endParaRPr lang="en-GB" dirty="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‘the </a:t>
            </a:r>
            <a:r>
              <a:rPr lang="nl-NL" dirty="0" err="1" smtClean="0"/>
              <a:t>self</a:t>
            </a:r>
            <a:r>
              <a:rPr lang="nl-NL" dirty="0" smtClean="0"/>
              <a:t> </a:t>
            </a:r>
            <a:r>
              <a:rPr lang="nl-NL" dirty="0" err="1" smtClean="0"/>
              <a:t>regenerates</a:t>
            </a:r>
            <a:r>
              <a:rPr lang="nl-NL" dirty="0" smtClean="0"/>
              <a:t>’ </a:t>
            </a:r>
            <a:r>
              <a:rPr lang="nl-NL" dirty="0" err="1" smtClean="0"/>
              <a:t>work</a:t>
            </a:r>
            <a:r>
              <a:rPr lang="nl-NL" dirty="0" smtClean="0"/>
              <a:t> in </a:t>
            </a:r>
            <a:r>
              <a:rPr lang="nl-NL" dirty="0" err="1" smtClean="0"/>
              <a:t>progress</a:t>
            </a:r>
            <a:endParaRPr lang="nl-NL" dirty="0"/>
          </a:p>
        </p:txBody>
      </p:sp>
      <p:pic>
        <p:nvPicPr>
          <p:cNvPr id="6" name="Tijdelijke aanduiding voor inhoud 5" descr="DSCN0176.JPG"/>
          <p:cNvPicPr>
            <a:picLocks noGrp="1" noChangeAspect="1"/>
          </p:cNvPicPr>
          <p:nvPr>
            <p:ph idx="1"/>
          </p:nvPr>
        </p:nvPicPr>
        <p:blipFill>
          <a:blip r:embed="rId2"/>
          <a:srcRect t="-26335" b="-26335"/>
          <a:stretch>
            <a:fillRect/>
          </a:stretch>
        </p:blipFill>
        <p:spPr/>
      </p:pic>
      <p:sp>
        <p:nvSpPr>
          <p:cNvPr id="4" name="Tijdelijke aanduiding voor tekst 3"/>
          <p:cNvSpPr>
            <a:spLocks noGrp="1"/>
          </p:cNvSpPr>
          <p:nvPr>
            <p:ph type="body" sz="half" idx="2"/>
          </p:nvPr>
        </p:nvSpPr>
        <p:spPr/>
        <p:txBody>
          <a:bodyPr>
            <a:normAutofit fontScale="92500" lnSpcReduction="10000"/>
          </a:bodyPr>
          <a:lstStyle/>
          <a:p>
            <a:r>
              <a:rPr lang="en-GB" dirty="0" smtClean="0"/>
              <a:t>(my apologies for the bad picture)</a:t>
            </a:r>
          </a:p>
          <a:p>
            <a:r>
              <a:rPr lang="en-GB" dirty="0" smtClean="0"/>
              <a:t>I connect life to water. The first protozoan's arose from the water. The human body exists out of water for 70 percent. In my life, water is of great importance due to my kidneys. And just like water has the tendency to fall down to the earth, to vaporise into the sky and to condense and  fall down again I see the human life as a cycle of decays and regenerations. After each ‘black hole’ a new beginning, like the phoenix arises from the ashes. On the one hand, with ‘black holes’ I mean what can’t, wouldn’t be said, our worst lows. As well physically as mentally. On the other hand I mean what we can’t comprehend. What happens when our lives come to an end is even the biggest ‘black hole’. We can’t comprehend it. Maybe a new regeneration? I started from pictures of water, descending, rising and descending again. I my process of shaping them I’ve let them become ‘flesh and muscles’.</a:t>
            </a:r>
            <a:endParaRPr lang="en-GB" dirty="0"/>
          </a:p>
        </p:txBody>
      </p:sp>
    </p:spTree>
  </p:cSld>
  <p:clrMapOvr>
    <a:masterClrMapping/>
  </p:clrMapOvr>
</p:sld>
</file>

<file path=ppt/theme/theme1.xml><?xml version="1.0" encoding="utf-8"?>
<a:theme xmlns:a="http://schemas.openxmlformats.org/drawingml/2006/main" name="Office-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47</TotalTime>
  <Words>574</Words>
  <Application>Microsoft Macintosh PowerPoint</Application>
  <PresentationFormat>Diavoorstelling (4:3)</PresentationFormat>
  <Paragraphs>15</Paragraphs>
  <Slides>7</Slides>
  <Notes>0</Notes>
  <HiddenSlides>0</HiddenSlides>
  <MMClips>0</MMClips>
  <ScaleCrop>false</ScaleCrop>
  <HeadingPairs>
    <vt:vector size="4" baseType="variant">
      <vt:variant>
        <vt:lpstr>Ontwerpsjabloon</vt:lpstr>
      </vt:variant>
      <vt:variant>
        <vt:i4>1</vt:i4>
      </vt:variant>
      <vt:variant>
        <vt:lpstr>Diatitels</vt:lpstr>
      </vt:variant>
      <vt:variant>
        <vt:i4>7</vt:i4>
      </vt:variant>
    </vt:vector>
  </HeadingPairs>
  <TitlesOfParts>
    <vt:vector size="8" baseType="lpstr">
      <vt:lpstr>Office-thema</vt:lpstr>
      <vt:lpstr>‘Vanitas’ 1</vt:lpstr>
      <vt:lpstr>Vanitas 2</vt:lpstr>
      <vt:lpstr>‘Tree’</vt:lpstr>
      <vt:lpstr>Framing assignment for drawing class</vt:lpstr>
      <vt:lpstr>‘Music’</vt:lpstr>
      <vt:lpstr>‘ecstasy’</vt:lpstr>
      <vt:lpstr>‘the self regenerates’ work in progress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‘Vanitas’ 1</dc:title>
  <dc:creator>Sanne Vanhoof</dc:creator>
  <cp:lastModifiedBy>Sanne Vanhoof</cp:lastModifiedBy>
  <cp:revision>2</cp:revision>
  <dcterms:created xsi:type="dcterms:W3CDTF">2012-10-28T16:00:18Z</dcterms:created>
  <dcterms:modified xsi:type="dcterms:W3CDTF">2012-10-28T16:00:51Z</dcterms:modified>
</cp:coreProperties>
</file>