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67" r:id="rId15"/>
    <p:sldId id="270" r:id="rId16"/>
    <p:sldId id="271" r:id="rId17"/>
    <p:sldId id="272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D3DF-FD24-4D6D-A2C8-BDDCD502768C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25306-443D-42A9-8417-57AADC846B4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25306-443D-42A9-8417-57AADC846B42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44D5B-559B-476E-A34E-5F760436A326}" type="datetimeFigureOut">
              <a:rPr lang="en-US" smtClean="0"/>
              <a:pPr/>
              <a:t>6/4/2012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3F73C-CB9A-4E30-9F94-89FA15D2625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a\Desktop\desperat20housewi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0"/>
            <a:ext cx="7011333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500702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 FACTS !!!</a:t>
            </a:r>
            <a:endParaRPr lang="en-GB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llieiswired.com/wp-content/uploads/2010/12/nicollette-sheridan-lawsu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701895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Ivana\Desktop\Article-1173229-049DE726000005DC-652_468x2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1602" y="285728"/>
            <a:ext cx="11004779" cy="6858024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Ivana\Desktop\john-rowland-and-gabrielle-sol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0"/>
            <a:ext cx="7072362" cy="6715148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Ivana\Desktop\stock-photo--oops-photographed-using-a-mix-of-vintage-letterpress-characters-cross-processed-for-a-vintage-124482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14290"/>
            <a:ext cx="9313611" cy="664371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Ivana\Desktop\teri-hatcher-20070328-2320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0"/>
            <a:ext cx="514353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2-2.timeinc.net/people/i/2009/news/090126/desperate_housewiv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currency-calculator.org/images/currency/cr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16559"/>
            <a:ext cx="7000924" cy="3141441"/>
          </a:xfrm>
          <a:prstGeom prst="rect">
            <a:avLst/>
          </a:prstGeom>
          <a:noFill/>
        </p:spPr>
      </p:pic>
      <p:pic>
        <p:nvPicPr>
          <p:cNvPr id="46084" name="Picture 4" descr="http://t2.gstatic.com/images?q=tbn:ANd9GcQB1InNaoIicGJT0ve6IAetn3p_YBQwPK0XEmMaSG3EFPa-6d5oMa82jIL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0"/>
            <a:ext cx="5643602" cy="27146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2357430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 smtClean="0">
                <a:solidFill>
                  <a:srgbClr val="FF0000"/>
                </a:solidFill>
              </a:rPr>
              <a:t>VS</a:t>
            </a:r>
            <a:endParaRPr lang="en-GB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Ivana\Desktop\wisteria la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9147557" cy="4714908"/>
          </a:xfrm>
          <a:prstGeom prst="rect">
            <a:avLst/>
          </a:prstGeom>
          <a:noFill/>
        </p:spPr>
      </p:pic>
      <p:sp>
        <p:nvSpPr>
          <p:cNvPr id="3" name="Down Arrow 2"/>
          <p:cNvSpPr/>
          <p:nvPr/>
        </p:nvSpPr>
        <p:spPr>
          <a:xfrm>
            <a:off x="1928794" y="1928802"/>
            <a:ext cx="785818" cy="71438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42873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SOLIS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3643306" y="4572008"/>
            <a:ext cx="857256" cy="714380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5572140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MARY ALIS YOUNG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57686" y="1071546"/>
            <a:ext cx="857256" cy="78581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57686" y="428604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SUSAN MAYER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Up Arrow 8"/>
          <p:cNvSpPr/>
          <p:nvPr/>
        </p:nvSpPr>
        <p:spPr>
          <a:xfrm>
            <a:off x="4572000" y="4643446"/>
            <a:ext cx="785818" cy="857256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5786454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BREE VAN DE KAMP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572132" y="1000108"/>
            <a:ext cx="857256" cy="92869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8" y="28572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LYNETTE SCAVO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FinalRating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9934822" cy="4500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5214950"/>
            <a:ext cx="950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2004              2005               2006            2007           2008           2009          2010       2011           2012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857232"/>
            <a:ext cx="6429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35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30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25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20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15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10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5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seriesadictos.com/wp-content/uploads/2006/10/amasdecasadesesperad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vana\Desktop\wisteria la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WISTERIA LANE 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3.bp.blogspot.com/-9UXgxLiQ27w/T32vuRN4jCI/AAAAAAAAATk/10jhQWOMDbU/s1600/thank-you-no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071546"/>
            <a:ext cx="5380837" cy="4500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85723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vana\Desktop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vana\Desktop\marc_cherry_19099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5053" y="0"/>
            <a:ext cx="528894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000108"/>
            <a:ext cx="3643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THE CREATOR OF DESPERATE HOUSEWIVES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Ivana\Desktop\dh-crossx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6978" y="0"/>
            <a:ext cx="9190978" cy="6902612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vana\Desktop\andrew-van-kamp-2588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0098" y="0"/>
            <a:ext cx="1034447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http://2.bp.blogspot.com/_MceRxGka83c/TUmgUnCmFLI/AAAAAAAABVE/fpFlv4ESxIA/s1600/Desperate+Housewives+All+Seasons+Opening+Credits+Adam+and+Eve+Snakes+and+App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876"/>
            <a:ext cx="10557578" cy="70723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071678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THE SECRETS OF WISTERIA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LANE?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492919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THE SECRET LIVES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OF HOUSEWIVES?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Ivana\Desktop\sondheim-s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5221"/>
            <a:ext cx="4786346" cy="68832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14810" y="642918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STEVEN  SONDEHEIM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vana\Desktop\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</TotalTime>
  <Words>74</Words>
  <Application>Microsoft Office PowerPoint</Application>
  <PresentationFormat>On-screen Show (4:3)</PresentationFormat>
  <Paragraphs>50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Ivana</dc:creator>
  <cp:lastModifiedBy>Ivana</cp:lastModifiedBy>
  <cp:revision>36</cp:revision>
  <dcterms:created xsi:type="dcterms:W3CDTF">2012-06-03T15:51:30Z</dcterms:created>
  <dcterms:modified xsi:type="dcterms:W3CDTF">2012-06-04T13:19:18Z</dcterms:modified>
</cp:coreProperties>
</file>