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45C3FB-BBB6-44C7-A2DD-F1B318417552}" type="datetimeFigureOut">
              <a:rPr lang="en-GB" smtClean="0"/>
              <a:t>14/12/2011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A4A817-878A-4F03-9F57-7A4EB67A26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5C3FB-BBB6-44C7-A2DD-F1B318417552}" type="datetimeFigureOut">
              <a:rPr lang="en-GB" smtClean="0"/>
              <a:t>14/12/2011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A4A817-878A-4F03-9F57-7A4EB67A26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5C3FB-BBB6-44C7-A2DD-F1B318417552}" type="datetimeFigureOut">
              <a:rPr lang="en-GB" smtClean="0"/>
              <a:t>14/12/2011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A4A817-878A-4F03-9F57-7A4EB67A26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5C3FB-BBB6-44C7-A2DD-F1B318417552}" type="datetimeFigureOut">
              <a:rPr lang="en-GB" smtClean="0"/>
              <a:t>14/12/2011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A4A817-878A-4F03-9F57-7A4EB67A26C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5C3FB-BBB6-44C7-A2DD-F1B318417552}" type="datetimeFigureOut">
              <a:rPr lang="en-GB" smtClean="0"/>
              <a:t>14/12/2011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A4A817-878A-4F03-9F57-7A4EB67A26C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5C3FB-BBB6-44C7-A2DD-F1B318417552}" type="datetimeFigureOut">
              <a:rPr lang="en-GB" smtClean="0"/>
              <a:t>14/12/2011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A4A817-878A-4F03-9F57-7A4EB67A26C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5C3FB-BBB6-44C7-A2DD-F1B318417552}" type="datetimeFigureOut">
              <a:rPr lang="en-GB" smtClean="0"/>
              <a:t>14/12/2011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A4A817-878A-4F03-9F57-7A4EB67A26C5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5C3FB-BBB6-44C7-A2DD-F1B318417552}" type="datetimeFigureOut">
              <a:rPr lang="en-GB" smtClean="0"/>
              <a:t>14/12/2011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A4A817-878A-4F03-9F57-7A4EB67A26C5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5C3FB-BBB6-44C7-A2DD-F1B318417552}" type="datetimeFigureOut">
              <a:rPr lang="en-GB" smtClean="0"/>
              <a:t>14/12/2011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A4A817-878A-4F03-9F57-7A4EB67A26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45C3FB-BBB6-44C7-A2DD-F1B318417552}" type="datetimeFigureOut">
              <a:rPr lang="en-GB" smtClean="0"/>
              <a:t>14/12/2011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A4A817-878A-4F03-9F57-7A4EB67A26C5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45C3FB-BBB6-44C7-A2DD-F1B318417552}" type="datetimeFigureOut">
              <a:rPr lang="en-GB" smtClean="0"/>
              <a:t>14/12/2011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A4A817-878A-4F03-9F57-7A4EB67A26C5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45C3FB-BBB6-44C7-A2DD-F1B318417552}" type="datetimeFigureOut">
              <a:rPr lang="en-GB" smtClean="0"/>
              <a:t>14/12/2011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BA4A817-878A-4F03-9F57-7A4EB67A26C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1728191"/>
          </a:xfrm>
        </p:spPr>
        <p:txBody>
          <a:bodyPr>
            <a:normAutofit/>
          </a:bodyPr>
          <a:lstStyle/>
          <a:p>
            <a:r>
              <a:rPr lang="en-GB" sz="4000" dirty="0" smtClean="0"/>
              <a:t>Interactive media technique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840760" cy="2184648"/>
          </a:xfrm>
        </p:spPr>
        <p:txBody>
          <a:bodyPr>
            <a:normAutofit/>
          </a:bodyPr>
          <a:lstStyle/>
          <a:p>
            <a:pPr algn="l"/>
            <a:r>
              <a:rPr lang="en-GB" sz="2000" dirty="0" smtClean="0"/>
              <a:t>Describing the use of interactive media techniques</a:t>
            </a:r>
            <a:endParaRPr lang="en-GB" sz="2000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GB" dirty="0" smtClean="0"/>
              <a:t>Video embedding</a:t>
            </a:r>
          </a:p>
          <a:p>
            <a:pPr marL="624078" indent="-514350">
              <a:buFont typeface="+mj-lt"/>
              <a:buAutoNum type="arabicPeriod"/>
            </a:pPr>
            <a:r>
              <a:rPr lang="en-GB" dirty="0" smtClean="0"/>
              <a:t>Downloadable video/audio</a:t>
            </a:r>
          </a:p>
          <a:p>
            <a:pPr marL="624078" indent="-514350">
              <a:buFont typeface="+mj-lt"/>
              <a:buAutoNum type="arabicPeriod"/>
            </a:pPr>
            <a:r>
              <a:rPr lang="en-GB" dirty="0" smtClean="0"/>
              <a:t>Sound track loop on DVD menu</a:t>
            </a:r>
          </a:p>
          <a:p>
            <a:pPr marL="624078" indent="-514350">
              <a:buFont typeface="+mj-lt"/>
              <a:buAutoNum type="arabicPeriod"/>
            </a:pPr>
            <a:r>
              <a:rPr lang="en-GB" dirty="0" smtClean="0"/>
              <a:t>Sound track in games</a:t>
            </a:r>
          </a:p>
          <a:p>
            <a:pPr marL="624078" indent="-514350">
              <a:buFont typeface="+mj-lt"/>
              <a:buAutoNum type="arabicPeriod"/>
            </a:pPr>
            <a:r>
              <a:rPr lang="en-GB" dirty="0" smtClean="0"/>
              <a:t>podcasts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Five techniques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Video embedding is a good technique and it can be fun it’s easy to embed a video, but you need to have a you tube channel.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Video </a:t>
            </a:r>
            <a:r>
              <a:rPr lang="en-GB" dirty="0" err="1" smtClean="0"/>
              <a:t>embeding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1026" name="Picture 2" descr="C:\Users\Windows User\Documents\Downloads\youtube-embed-video-51896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068960"/>
            <a:ext cx="4600575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are money type of techniques to download video and audio, most of them are free and you need to have a software like Real player or money other software are available.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Downloadable audio/video</a:t>
            </a:r>
            <a:endParaRPr lang="en-GB" dirty="0"/>
          </a:p>
        </p:txBody>
      </p:sp>
      <p:pic>
        <p:nvPicPr>
          <p:cNvPr id="2050" name="Picture 2" descr="C:\Users\Windows User\Documents\Downloads\realplaye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79" y="3356992"/>
            <a:ext cx="4937745" cy="30199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sound track loop can be heard on DVD menu at the start when you want to play it gives a sound track so that people wouldn’t get bored while you choose the your favoured movie or song.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Sound track loop on DVD menu</a:t>
            </a:r>
            <a:endParaRPr lang="en-GB" sz="3200" dirty="0"/>
          </a:p>
        </p:txBody>
      </p:sp>
      <p:pic>
        <p:nvPicPr>
          <p:cNvPr id="3074" name="Picture 2" descr="C:\Users\Windows User\Documents\Downloads\men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356992"/>
            <a:ext cx="468052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every single game there is a sound track without a sound track game will be boring and no one will play game more then a minute. Sound effects will make the game more realistic.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Sound track on Games</a:t>
            </a:r>
            <a:endParaRPr lang="en-GB" sz="3600" dirty="0"/>
          </a:p>
        </p:txBody>
      </p:sp>
      <p:pic>
        <p:nvPicPr>
          <p:cNvPr id="4098" name="Picture 2" descr="C:\Users\Windows User\Documents\Downloads\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429000"/>
            <a:ext cx="4536504" cy="3212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Podcast is an audio  recording made available on internet such us an interviews and it can be download to a computer or mobile phones.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Podcasts </a:t>
            </a:r>
            <a:endParaRPr lang="en-GB" sz="3600" dirty="0"/>
          </a:p>
        </p:txBody>
      </p:sp>
      <p:pic>
        <p:nvPicPr>
          <p:cNvPr id="5122" name="Picture 2" descr="C:\Users\Windows User\Documents\Downloads\ArticlesandPublications~Podcasts~~element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708920"/>
            <a:ext cx="5112568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80</TotalTime>
  <Words>205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Interactive media technique</vt:lpstr>
      <vt:lpstr>Five techniques</vt:lpstr>
      <vt:lpstr>Video embeding </vt:lpstr>
      <vt:lpstr>Downloadable audio/video</vt:lpstr>
      <vt:lpstr>Sound track loop on DVD menu</vt:lpstr>
      <vt:lpstr>Sound track on Games</vt:lpstr>
      <vt:lpstr>Podcasts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media technique</dc:title>
  <dc:creator>Windows User</dc:creator>
  <cp:lastModifiedBy>Windows User</cp:lastModifiedBy>
  <cp:revision>7</cp:revision>
  <dcterms:created xsi:type="dcterms:W3CDTF">2011-12-14T14:48:07Z</dcterms:created>
  <dcterms:modified xsi:type="dcterms:W3CDTF">2011-12-14T16:08:17Z</dcterms:modified>
</cp:coreProperties>
</file>