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02"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395A40A-B438-4A69-A8F9-720C787BA2FF}" type="datetimeFigureOut">
              <a:rPr lang="en-GB" smtClean="0"/>
              <a:t>13/12/2011</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060B17E6-8B4C-4078-9EEF-7A23E9BDAED4}"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95A40A-B438-4A69-A8F9-720C787BA2FF}" type="datetimeFigureOut">
              <a:rPr lang="en-GB" smtClean="0"/>
              <a:t>13/12/2011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0B17E6-8B4C-4078-9EEF-7A23E9BDAED4}"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95A40A-B438-4A69-A8F9-720C787BA2FF}" type="datetimeFigureOut">
              <a:rPr lang="en-GB" smtClean="0"/>
              <a:t>13/12/2011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0B17E6-8B4C-4078-9EEF-7A23E9BDAED4}"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95A40A-B438-4A69-A8F9-720C787BA2FF}" type="datetimeFigureOut">
              <a:rPr lang="en-GB" smtClean="0"/>
              <a:t>13/12/2011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0B17E6-8B4C-4078-9EEF-7A23E9BDAED4}"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395A40A-B438-4A69-A8F9-720C787BA2FF}" type="datetimeFigureOut">
              <a:rPr lang="en-GB" smtClean="0"/>
              <a:t>13/12/2011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0B17E6-8B4C-4078-9EEF-7A23E9BDAED4}"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395A40A-B438-4A69-A8F9-720C787BA2FF}" type="datetimeFigureOut">
              <a:rPr lang="en-GB" smtClean="0"/>
              <a:t>13/12/2011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0B17E6-8B4C-4078-9EEF-7A23E9BDAED4}"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395A40A-B438-4A69-A8F9-720C787BA2FF}" type="datetimeFigureOut">
              <a:rPr lang="en-GB" smtClean="0"/>
              <a:t>13/12/2011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60B17E6-8B4C-4078-9EEF-7A23E9BDAED4}"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395A40A-B438-4A69-A8F9-720C787BA2FF}" type="datetimeFigureOut">
              <a:rPr lang="en-GB" smtClean="0"/>
              <a:t>13/12/2011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0B17E6-8B4C-4078-9EEF-7A23E9BDAED4}"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95A40A-B438-4A69-A8F9-720C787BA2FF}" type="datetimeFigureOut">
              <a:rPr lang="en-GB" smtClean="0"/>
              <a:t>13/12/2011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60B17E6-8B4C-4078-9EEF-7A23E9BDAED4}"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395A40A-B438-4A69-A8F9-720C787BA2FF}" type="datetimeFigureOut">
              <a:rPr lang="en-GB" smtClean="0"/>
              <a:t>13/12/2011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0B17E6-8B4C-4078-9EEF-7A23E9BDAED4}"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395A40A-B438-4A69-A8F9-720C787BA2FF}" type="datetimeFigureOut">
              <a:rPr lang="en-GB" smtClean="0"/>
              <a:t>13/12/2011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060B17E6-8B4C-4078-9EEF-7A23E9BDAED4}"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395A40A-B438-4A69-A8F9-720C787BA2FF}" type="datetimeFigureOut">
              <a:rPr lang="en-GB" smtClean="0"/>
              <a:t>13/12/2011</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60B17E6-8B4C-4078-9EEF-7A23E9BDAED4}"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800" dirty="0" smtClean="0">
                <a:solidFill>
                  <a:srgbClr val="FF0000"/>
                </a:solidFill>
              </a:rPr>
              <a:t>Interactive Media Technology</a:t>
            </a:r>
            <a:endParaRPr lang="en-GB" sz="48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My wish list</a:t>
            </a:r>
            <a:endParaRPr lang="en-GB" dirty="0"/>
          </a:p>
        </p:txBody>
      </p:sp>
      <p:sp>
        <p:nvSpPr>
          <p:cNvPr id="3" name="Content Placeholder 2"/>
          <p:cNvSpPr>
            <a:spLocks noGrp="1"/>
          </p:cNvSpPr>
          <p:nvPr>
            <p:ph idx="1"/>
          </p:nvPr>
        </p:nvSpPr>
        <p:spPr/>
        <p:txBody>
          <a:bodyPr/>
          <a:lstStyle/>
          <a:p>
            <a:r>
              <a:rPr lang="en-GB" dirty="0" smtClean="0">
                <a:solidFill>
                  <a:srgbClr val="FF0000"/>
                </a:solidFill>
              </a:rPr>
              <a:t>Hardware </a:t>
            </a:r>
          </a:p>
          <a:p>
            <a:r>
              <a:rPr lang="en-GB" dirty="0" smtClean="0">
                <a:solidFill>
                  <a:schemeClr val="accent1"/>
                </a:solidFill>
              </a:rPr>
              <a:t>Video camera	</a:t>
            </a:r>
          </a:p>
          <a:p>
            <a:r>
              <a:rPr lang="en-GB" dirty="0" smtClean="0">
                <a:solidFill>
                  <a:schemeClr val="accent1"/>
                </a:solidFill>
              </a:rPr>
              <a:t>Tripod</a:t>
            </a:r>
          </a:p>
          <a:p>
            <a:r>
              <a:rPr lang="en-GB" dirty="0" smtClean="0">
                <a:solidFill>
                  <a:schemeClr val="accent1"/>
                </a:solidFill>
              </a:rPr>
              <a:t>Microphone</a:t>
            </a:r>
          </a:p>
          <a:p>
            <a:r>
              <a:rPr lang="en-GB" dirty="0" smtClean="0">
                <a:solidFill>
                  <a:schemeClr val="accent1"/>
                </a:solidFill>
              </a:rPr>
              <a:t>Computer</a:t>
            </a:r>
          </a:p>
          <a:p>
            <a:r>
              <a:rPr lang="en-GB" dirty="0" smtClean="0">
                <a:solidFill>
                  <a:srgbClr val="FF0000"/>
                </a:solidFill>
              </a:rPr>
              <a:t>Software</a:t>
            </a:r>
          </a:p>
          <a:p>
            <a:r>
              <a:rPr lang="en-GB" dirty="0" smtClean="0">
                <a:solidFill>
                  <a:schemeClr val="accent1"/>
                </a:solidFill>
              </a:rPr>
              <a:t>Editing Software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Video Camera</a:t>
            </a:r>
            <a:endParaRPr lang="en-GB" dirty="0"/>
          </a:p>
        </p:txBody>
      </p:sp>
      <p:sp>
        <p:nvSpPr>
          <p:cNvPr id="3" name="Content Placeholder 2"/>
          <p:cNvSpPr>
            <a:spLocks noGrp="1"/>
          </p:cNvSpPr>
          <p:nvPr>
            <p:ph idx="1"/>
          </p:nvPr>
        </p:nvSpPr>
        <p:spPr/>
        <p:txBody>
          <a:bodyPr/>
          <a:lstStyle/>
          <a:p>
            <a:r>
              <a:rPr lang="en-GB" dirty="0" smtClean="0"/>
              <a:t>The main thing that I need is this </a:t>
            </a:r>
          </a:p>
          <a:p>
            <a:pPr>
              <a:buNone/>
            </a:pPr>
            <a:r>
              <a:rPr lang="en-GB" dirty="0" smtClean="0"/>
              <a:t> </a:t>
            </a:r>
            <a:r>
              <a:rPr lang="en-GB" dirty="0" smtClean="0"/>
              <a:t>   peace of equipment, to</a:t>
            </a:r>
          </a:p>
          <a:p>
            <a:pPr>
              <a:buNone/>
            </a:pPr>
            <a:r>
              <a:rPr lang="en-GB" dirty="0" smtClean="0"/>
              <a:t> </a:t>
            </a:r>
            <a:r>
              <a:rPr lang="en-GB" dirty="0" smtClean="0"/>
              <a:t>   record my science on it.</a:t>
            </a:r>
            <a:endParaRPr lang="en-GB" dirty="0"/>
          </a:p>
        </p:txBody>
      </p:sp>
      <p:pic>
        <p:nvPicPr>
          <p:cNvPr id="1026" name="Picture 2" descr="http://www.asthormania.com/wp-content/uploads/2011/01/Professional_Video_Camera.jpg"/>
          <p:cNvPicPr>
            <a:picLocks noChangeAspect="1" noChangeArrowheads="1"/>
          </p:cNvPicPr>
          <p:nvPr/>
        </p:nvPicPr>
        <p:blipFill>
          <a:blip r:embed="rId2" cstate="print"/>
          <a:srcRect/>
          <a:stretch>
            <a:fillRect/>
          </a:stretch>
        </p:blipFill>
        <p:spPr bwMode="auto">
          <a:xfrm>
            <a:off x="5076056" y="2780928"/>
            <a:ext cx="3600400" cy="338437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sz="2000" dirty="0" smtClean="0"/>
              <a:t>This equipment is to keep the camera steady during the recording. Tripod is adjustment and always you can adjust, level, make it short or long there is plate that can attached to the camera then locked on top of the tripod you can turn it left or right  and will keep the camera steady .</a:t>
            </a:r>
            <a:endParaRPr lang="en-GB" sz="2000" dirty="0"/>
          </a:p>
        </p:txBody>
      </p:sp>
      <p:pic>
        <p:nvPicPr>
          <p:cNvPr id="17411" name="Picture 3" descr="C:\Users\Windows User\Documents\Downloads\AVELBTR105155939.jpg"/>
          <p:cNvPicPr>
            <a:picLocks noChangeAspect="1" noChangeArrowheads="1"/>
          </p:cNvPicPr>
          <p:nvPr/>
        </p:nvPicPr>
        <p:blipFill>
          <a:blip r:embed="rId2" cstate="print"/>
          <a:srcRect/>
          <a:stretch>
            <a:fillRect/>
          </a:stretch>
        </p:blipFill>
        <p:spPr bwMode="auto">
          <a:xfrm>
            <a:off x="5724128" y="3429000"/>
            <a:ext cx="2448272" cy="244827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Microphne</a:t>
            </a:r>
            <a:endParaRPr lang="en-GB" dirty="0"/>
          </a:p>
        </p:txBody>
      </p:sp>
      <p:sp>
        <p:nvSpPr>
          <p:cNvPr id="3" name="Content Placeholder 2"/>
          <p:cNvSpPr>
            <a:spLocks noGrp="1"/>
          </p:cNvSpPr>
          <p:nvPr>
            <p:ph idx="1"/>
          </p:nvPr>
        </p:nvSpPr>
        <p:spPr/>
        <p:txBody>
          <a:bodyPr/>
          <a:lstStyle/>
          <a:p>
            <a:pPr>
              <a:buNone/>
            </a:pPr>
            <a:r>
              <a:rPr lang="en-GB" dirty="0" smtClean="0"/>
              <a:t>   I will need this peace of equipment to record the sound for my video. The external microphone is very sensitive and only will pick the sound from the exact point that you want to record your sound and you can attach it to camera.</a:t>
            </a:r>
            <a:endParaRPr lang="en-GB" dirty="0"/>
          </a:p>
        </p:txBody>
      </p:sp>
      <p:pic>
        <p:nvPicPr>
          <p:cNvPr id="18434" name="Picture 2" descr="C:\Users\Windows User\Documents\Downloads\2517734-microphone-used-in-tv-and-film-production.jpg"/>
          <p:cNvPicPr>
            <a:picLocks noChangeAspect="1" noChangeArrowheads="1"/>
          </p:cNvPicPr>
          <p:nvPr/>
        </p:nvPicPr>
        <p:blipFill>
          <a:blip r:embed="rId2" cstate="print"/>
          <a:srcRect/>
          <a:stretch>
            <a:fillRect/>
          </a:stretch>
        </p:blipFill>
        <p:spPr bwMode="auto">
          <a:xfrm>
            <a:off x="4355976" y="3645024"/>
            <a:ext cx="3810000" cy="225514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Computer</a:t>
            </a:r>
            <a:endParaRPr lang="en-GB" dirty="0"/>
          </a:p>
        </p:txBody>
      </p:sp>
      <p:sp>
        <p:nvSpPr>
          <p:cNvPr id="3" name="Content Placeholder 2"/>
          <p:cNvSpPr>
            <a:spLocks noGrp="1"/>
          </p:cNvSpPr>
          <p:nvPr>
            <p:ph idx="1"/>
          </p:nvPr>
        </p:nvSpPr>
        <p:spPr/>
        <p:txBody>
          <a:bodyPr/>
          <a:lstStyle/>
          <a:p>
            <a:pPr>
              <a:buNone/>
            </a:pPr>
            <a:r>
              <a:rPr lang="en-GB" dirty="0" smtClean="0"/>
              <a:t>   I will need this peace of equipment to upload, edit and post it to my blog.</a:t>
            </a:r>
          </a:p>
          <a:p>
            <a:pPr>
              <a:buNone/>
            </a:pPr>
            <a:r>
              <a:rPr lang="en-GB" dirty="0" smtClean="0"/>
              <a:t> </a:t>
            </a:r>
            <a:r>
              <a:rPr lang="en-GB" dirty="0" smtClean="0"/>
              <a:t>   </a:t>
            </a:r>
            <a:r>
              <a:rPr lang="en-GB" dirty="0" err="1" smtClean="0"/>
              <a:t>i</a:t>
            </a:r>
            <a:r>
              <a:rPr lang="en-GB" dirty="0" smtClean="0"/>
              <a:t> can upload my video </a:t>
            </a:r>
          </a:p>
          <a:p>
            <a:pPr>
              <a:buNone/>
            </a:pPr>
            <a:r>
              <a:rPr lang="en-GB" dirty="0" smtClean="0"/>
              <a:t>	 </a:t>
            </a:r>
            <a:r>
              <a:rPr lang="en-GB" dirty="0" smtClean="0"/>
              <a:t>after filming to this </a:t>
            </a:r>
          </a:p>
          <a:p>
            <a:pPr>
              <a:buNone/>
            </a:pPr>
            <a:r>
              <a:rPr lang="en-GB" dirty="0" smtClean="0"/>
              <a:t>	</a:t>
            </a:r>
            <a:r>
              <a:rPr lang="en-GB" dirty="0" smtClean="0"/>
              <a:t> computer then post it </a:t>
            </a:r>
          </a:p>
          <a:p>
            <a:pPr>
              <a:buNone/>
            </a:pPr>
            <a:r>
              <a:rPr lang="en-GB" dirty="0" smtClean="0"/>
              <a:t>	</a:t>
            </a:r>
            <a:r>
              <a:rPr lang="en-GB" dirty="0" smtClean="0"/>
              <a:t> to You tube/blog</a:t>
            </a:r>
            <a:endParaRPr lang="en-GB" dirty="0"/>
          </a:p>
        </p:txBody>
      </p:sp>
      <p:pic>
        <p:nvPicPr>
          <p:cNvPr id="19458" name="Picture 2" descr="C:\Users\Windows User\Documents\Downloads\images.jpg"/>
          <p:cNvPicPr>
            <a:picLocks noChangeAspect="1" noChangeArrowheads="1"/>
          </p:cNvPicPr>
          <p:nvPr/>
        </p:nvPicPr>
        <p:blipFill>
          <a:blip r:embed="rId2" cstate="print"/>
          <a:srcRect/>
          <a:stretch>
            <a:fillRect/>
          </a:stretch>
        </p:blipFill>
        <p:spPr bwMode="auto">
          <a:xfrm>
            <a:off x="4169732" y="2780928"/>
            <a:ext cx="3995847" cy="309634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Software</a:t>
            </a:r>
            <a:endParaRPr lang="en-GB" dirty="0"/>
          </a:p>
        </p:txBody>
      </p:sp>
      <p:sp>
        <p:nvSpPr>
          <p:cNvPr id="3" name="Content Placeholder 2"/>
          <p:cNvSpPr>
            <a:spLocks noGrp="1"/>
          </p:cNvSpPr>
          <p:nvPr>
            <p:ph idx="1"/>
          </p:nvPr>
        </p:nvSpPr>
        <p:spPr/>
        <p:txBody>
          <a:bodyPr/>
          <a:lstStyle/>
          <a:p>
            <a:pPr>
              <a:buNone/>
            </a:pPr>
            <a:r>
              <a:rPr lang="en-GB" dirty="0" smtClean="0"/>
              <a:t>	I will need this software to edit my video.</a:t>
            </a:r>
          </a:p>
          <a:p>
            <a:pPr>
              <a:buNone/>
            </a:pPr>
            <a:r>
              <a:rPr lang="en-GB" dirty="0" smtClean="0"/>
              <a:t>	</a:t>
            </a:r>
            <a:r>
              <a:rPr lang="en-GB" dirty="0" smtClean="0"/>
              <a:t>Final cut pro x will allow me </a:t>
            </a:r>
          </a:p>
          <a:p>
            <a:pPr>
              <a:buNone/>
            </a:pPr>
            <a:r>
              <a:rPr lang="en-GB" dirty="0" smtClean="0"/>
              <a:t> </a:t>
            </a:r>
            <a:r>
              <a:rPr lang="en-GB" dirty="0" smtClean="0"/>
              <a:t>  to edit add some sound effects title trim, text, etc.</a:t>
            </a:r>
            <a:endParaRPr lang="en-GB" dirty="0"/>
          </a:p>
        </p:txBody>
      </p:sp>
      <p:pic>
        <p:nvPicPr>
          <p:cNvPr id="20482" name="Picture 2" descr="C:\Users\Windows User\Documents\Downloads\mzl.thfifigk.800x500-75.jpg"/>
          <p:cNvPicPr>
            <a:picLocks noChangeAspect="1" noChangeArrowheads="1"/>
          </p:cNvPicPr>
          <p:nvPr/>
        </p:nvPicPr>
        <p:blipFill>
          <a:blip r:embed="rId2" cstate="print"/>
          <a:srcRect/>
          <a:stretch>
            <a:fillRect/>
          </a:stretch>
        </p:blipFill>
        <p:spPr bwMode="auto">
          <a:xfrm>
            <a:off x="3851920" y="3501008"/>
            <a:ext cx="4644008" cy="273630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102</TotalTime>
  <Words>165</Words>
  <Application>Microsoft Office PowerPoint</Application>
  <PresentationFormat>On-screen Show (4:3)</PresentationFormat>
  <Paragraphs>26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Interactive Media Technology</vt:lpstr>
      <vt:lpstr>My wish list</vt:lpstr>
      <vt:lpstr>Video Camera</vt:lpstr>
      <vt:lpstr>Slide 4</vt:lpstr>
      <vt:lpstr>Microphne</vt:lpstr>
      <vt:lpstr>Computer</vt:lpstr>
      <vt:lpstr>Software</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Windows User</cp:lastModifiedBy>
  <cp:revision>8</cp:revision>
  <dcterms:created xsi:type="dcterms:W3CDTF">2011-12-13T21:35:22Z</dcterms:created>
  <dcterms:modified xsi:type="dcterms:W3CDTF">2011-12-13T23:17:27Z</dcterms:modified>
</cp:coreProperties>
</file>