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OM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200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852446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39979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119200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647442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846015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558811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037765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038470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25726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OM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645606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6FAE-406E-44EA-8FEE-F9EC25125F33}" type="datetimeFigureOut">
              <a:rPr lang="ar-OM" smtClean="0"/>
              <a:t>08/01/1433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B6FDF-6FF9-40AF-B940-9D37C737F644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77331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OM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-180528" y="0"/>
            <a:ext cx="9324528" cy="7101408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201110264</a:t>
            </a:r>
            <a:endParaRPr lang="ar-OM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OM" dirty="0"/>
          </a:p>
        </p:txBody>
      </p:sp>
    </p:spTree>
    <p:extLst>
      <p:ext uri="{BB962C8B-B14F-4D97-AF65-F5344CB8AC3E}">
        <p14:creationId xmlns:p14="http://schemas.microsoft.com/office/powerpoint/2010/main" val="487845623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Office PowerPoint</Application>
  <PresentationFormat>عرض على الشاشة (3:4)‏</PresentationFormat>
  <Paragraphs>1</Paragraphs>
  <Slides>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نسق Office</vt:lpstr>
      <vt:lpstr>201110264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201110264</dc:title>
  <dc:creator>x-man</dc:creator>
  <cp:lastModifiedBy>x-man</cp:lastModifiedBy>
  <cp:revision>1</cp:revision>
  <dcterms:created xsi:type="dcterms:W3CDTF">2011-12-03T07:56:07Z</dcterms:created>
  <dcterms:modified xsi:type="dcterms:W3CDTF">2011-12-03T08:04:14Z</dcterms:modified>
</cp:coreProperties>
</file>