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200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85244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3997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11920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64744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846015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55881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0377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03847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25726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4560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7331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180528" y="0"/>
            <a:ext cx="9324528" cy="7101408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201110264</a:t>
            </a:r>
            <a:endParaRPr lang="ar-OM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48784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ar-OM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485740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7200" dirty="0" smtClean="0">
                <a:latin typeface="Andalus" pitchFamily="18" charset="-78"/>
                <a:cs typeface="Andalus" pitchFamily="18" charset="-78"/>
              </a:rPr>
              <a:t>القلوب أوعية والشفاه أقفالها والألسن مفاتيحها فليحفظ كل انسان مفتاح سره</a:t>
            </a:r>
            <a:endParaRPr lang="ar-OM" sz="72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483634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</Words>
  <Application>Microsoft Office PowerPoint</Application>
  <PresentationFormat>عرض على الشاشة (3:4)‏</PresentationFormat>
  <Paragraphs>2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نسق Office</vt:lpstr>
      <vt:lpstr>201110264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201110264</dc:title>
  <dc:creator>x-man</dc:creator>
  <cp:lastModifiedBy>x-man</cp:lastModifiedBy>
  <cp:revision>3</cp:revision>
  <dcterms:created xsi:type="dcterms:W3CDTF">2011-12-03T07:56:07Z</dcterms:created>
  <dcterms:modified xsi:type="dcterms:W3CDTF">2011-12-03T08:30:08Z</dcterms:modified>
</cp:coreProperties>
</file>