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theme/theme2.xml" ContentType="application/vnd.openxmlformats-officedocument.theme+xml"/>
  <Override PartName="/docProps/core.xml" ContentType="application/vnd.openxmlformats-package.core-properties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10.xml" ContentType="application/vnd.openxmlformats-officedocument.presentationml.slideLayout+xml"/>
  <Override PartName="/ppt/slides/slide3.xml" ContentType="application/vnd.openxmlformats-officedocument.presentationml.slide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9"/>
  </p:notesMasterIdLst>
  <p:sldIdLst>
    <p:sldId id="297" r:id="rId2"/>
    <p:sldId id="290" r:id="rId3"/>
    <p:sldId id="285" r:id="rId4"/>
    <p:sldId id="283" r:id="rId5"/>
    <p:sldId id="292" r:id="rId6"/>
    <p:sldId id="291" r:id="rId7"/>
    <p:sldId id="296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3298C9"/>
    <a:srgbClr val="4393C5"/>
    <a:srgbClr val="3293C5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horzBarState="maximized">
    <p:restoredLeft sz="13397" autoAdjust="0"/>
    <p:restoredTop sz="94660" autoAdjust="0"/>
  </p:normalViewPr>
  <p:slideViewPr>
    <p:cSldViewPr snapToGrid="0" snapToObjects="1">
      <p:cViewPr>
        <p:scale>
          <a:sx n="100" d="100"/>
          <a:sy n="100" d="100"/>
        </p:scale>
        <p:origin x="-680" y="-15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notesMaster" Target="notesMasters/notesMaster1.xml"/><Relationship Id="rId10" Type="http://schemas.openxmlformats.org/officeDocument/2006/relationships/printerSettings" Target="printerSettings/printerSettings1.bin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2E4EF7-DD72-0F40-A110-577BCEF1E700}" type="datetimeFigureOut">
              <a:rPr lang="en-US" smtClean="0"/>
              <a:pPr/>
              <a:t>8/25/11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2F0317-2376-804B-833C-86097DEBC33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2F0317-2376-804B-833C-86097DEBC33B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7B127-4FC6-4540-923A-B96F7E882152}" type="datetimeFigureOut">
              <a:rPr lang="en-US" smtClean="0"/>
              <a:pPr/>
              <a:t>8/25/11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0262E-4D39-ED4B-8D65-1CD4531294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7B127-4FC6-4540-923A-B96F7E882152}" type="datetimeFigureOut">
              <a:rPr lang="en-US" smtClean="0"/>
              <a:pPr/>
              <a:t>8/25/11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0262E-4D39-ED4B-8D65-1CD4531294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7B127-4FC6-4540-923A-B96F7E882152}" type="datetimeFigureOut">
              <a:rPr lang="en-US" smtClean="0"/>
              <a:pPr/>
              <a:t>8/25/11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0262E-4D39-ED4B-8D65-1CD4531294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7B127-4FC6-4540-923A-B96F7E882152}" type="datetimeFigureOut">
              <a:rPr lang="en-US" smtClean="0"/>
              <a:pPr/>
              <a:t>8/25/11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0262E-4D39-ED4B-8D65-1CD4531294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7B127-4FC6-4540-923A-B96F7E882152}" type="datetimeFigureOut">
              <a:rPr lang="en-US" smtClean="0"/>
              <a:pPr/>
              <a:t>8/25/11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0262E-4D39-ED4B-8D65-1CD4531294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7B127-4FC6-4540-923A-B96F7E882152}" type="datetimeFigureOut">
              <a:rPr lang="en-US" smtClean="0"/>
              <a:pPr/>
              <a:t>8/25/11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0262E-4D39-ED4B-8D65-1CD4531294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7B127-4FC6-4540-923A-B96F7E882152}" type="datetimeFigureOut">
              <a:rPr lang="en-US" smtClean="0"/>
              <a:pPr/>
              <a:t>8/25/11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0262E-4D39-ED4B-8D65-1CD4531294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7B127-4FC6-4540-923A-B96F7E882152}" type="datetimeFigureOut">
              <a:rPr lang="en-US" smtClean="0"/>
              <a:pPr/>
              <a:t>8/25/11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0262E-4D39-ED4B-8D65-1CD4531294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7B127-4FC6-4540-923A-B96F7E882152}" type="datetimeFigureOut">
              <a:rPr lang="en-US" smtClean="0"/>
              <a:pPr/>
              <a:t>8/25/11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0262E-4D39-ED4B-8D65-1CD4531294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7B127-4FC6-4540-923A-B96F7E882152}" type="datetimeFigureOut">
              <a:rPr lang="en-US" smtClean="0"/>
              <a:pPr/>
              <a:t>8/25/11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0262E-4D39-ED4B-8D65-1CD4531294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7B127-4FC6-4540-923A-B96F7E882152}" type="datetimeFigureOut">
              <a:rPr lang="en-US" smtClean="0"/>
              <a:pPr/>
              <a:t>8/25/11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0262E-4D39-ED4B-8D65-1CD4531294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D7B127-4FC6-4540-923A-B96F7E882152}" type="datetimeFigureOut">
              <a:rPr lang="en-US" smtClean="0"/>
              <a:pPr/>
              <a:t>8/25/11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60262E-4D39-ED4B-8D65-1CD4531294D9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BD-logo-v2.png"/>
          <p:cNvPicPr>
            <a:picLocks noChangeAspect="1"/>
          </p:cNvPicPr>
          <p:nvPr userDrawn="1"/>
        </p:nvPicPr>
        <p:blipFill>
          <a:blip r:embed="rId13">
            <a:alphaModFix amt="50000"/>
          </a:blip>
          <a:stretch>
            <a:fillRect/>
          </a:stretch>
        </p:blipFill>
        <p:spPr>
          <a:xfrm>
            <a:off x="8087117" y="6383800"/>
            <a:ext cx="869691" cy="28699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4" Type="http://schemas.openxmlformats.org/officeDocument/2006/relationships/image" Target="../media/image8.jpeg"/><Relationship Id="rId5" Type="http://schemas.openxmlformats.org/officeDocument/2006/relationships/image" Target="../media/image9.jpeg"/><Relationship Id="rId6" Type="http://schemas.openxmlformats.org/officeDocument/2006/relationships/image" Target="../media/image10.png"/><Relationship Id="rId7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5" Type="http://schemas.openxmlformats.org/officeDocument/2006/relationships/hyperlink" Target="http://apps.facebook.com/blue-dot/" TargetMode="External"/><Relationship Id="rId6" Type="http://schemas.openxmlformats.org/officeDocument/2006/relationships/image" Target="../media/image16.png"/><Relationship Id="rId7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Relationship Id="rId3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4" Type="http://schemas.openxmlformats.org/officeDocument/2006/relationships/image" Target="../media/image21.png"/><Relationship Id="rId5" Type="http://schemas.openxmlformats.org/officeDocument/2006/relationships/image" Target="../media/image22.png"/><Relationship Id="rId6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bluedotworld.com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Picture 5" descr="Screen shot 2011-08-08 at 10.11.53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0864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Why a currency for good is needed</a:t>
            </a:r>
            <a:endParaRPr lang="en-US" sz="3600" dirty="0"/>
          </a:p>
        </p:txBody>
      </p:sp>
      <p:pic>
        <p:nvPicPr>
          <p:cNvPr id="7" name="Picture 6" descr="Screen shot 2011-08-05 at 07.34.25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7826" y="4957932"/>
            <a:ext cx="1066469" cy="127809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707557" y="1434624"/>
            <a:ext cx="4394524" cy="35394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i="1" dirty="0" smtClean="0">
                <a:solidFill>
                  <a:srgbClr val="000000"/>
                </a:solidFill>
              </a:rPr>
              <a:t>“I spent one year as Creative Director of major UK charity, Comic Relief &amp; helped raise £82m for good causes.</a:t>
            </a:r>
          </a:p>
          <a:p>
            <a:pPr>
              <a:buNone/>
            </a:pPr>
            <a:endParaRPr lang="en-US" i="1" dirty="0" smtClean="0">
              <a:solidFill>
                <a:srgbClr val="000000"/>
              </a:solidFill>
            </a:endParaRPr>
          </a:p>
          <a:p>
            <a:pPr>
              <a:buNone/>
            </a:pPr>
            <a:r>
              <a:rPr lang="en-US" i="1" dirty="0" smtClean="0">
                <a:solidFill>
                  <a:srgbClr val="000000"/>
                </a:solidFill>
              </a:rPr>
              <a:t>I spent one year as Director on the legacy of the FIFA World Cup. Raising £400m from every Government in the world for 1GOAL: Education For All. </a:t>
            </a:r>
          </a:p>
          <a:p>
            <a:pPr>
              <a:buNone/>
            </a:pPr>
            <a:endParaRPr lang="en-US" sz="800" i="1" dirty="0" smtClean="0">
              <a:solidFill>
                <a:srgbClr val="000000"/>
              </a:solidFill>
            </a:endParaRPr>
          </a:p>
          <a:p>
            <a:pPr>
              <a:buNone/>
            </a:pPr>
            <a:r>
              <a:rPr lang="en-US" i="1" dirty="0" smtClean="0">
                <a:solidFill>
                  <a:srgbClr val="000000"/>
                </a:solidFill>
              </a:rPr>
              <a:t>Meanwhile, in the same one year, consumers spent £870m shopping in Westfield, London, one mile from my home.”</a:t>
            </a:r>
          </a:p>
          <a:p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1920498" y="5760006"/>
            <a:ext cx="240604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Founder of Blue Dot</a:t>
            </a:r>
          </a:p>
          <a:p>
            <a:r>
              <a:rPr lang="en-US" dirty="0" smtClean="0"/>
              <a:t>Chris Ward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5259645" y="4558556"/>
            <a:ext cx="304185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600" dirty="0" smtClean="0">
                <a:solidFill>
                  <a:srgbClr val="3293C5"/>
                </a:solidFill>
              </a:rPr>
              <a:t>Like shopping in Westfield, Blue Dot now brings volunteering &amp; donating to the digital &amp; mobile consumer, 365 days a year.</a:t>
            </a:r>
          </a:p>
        </p:txBody>
      </p:sp>
      <p:pic>
        <p:nvPicPr>
          <p:cNvPr id="13" name="Picture 12" descr="graph-3a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59644" y="1417638"/>
            <a:ext cx="3467437" cy="2943226"/>
          </a:xfrm>
          <a:prstGeom prst="rect">
            <a:avLst/>
          </a:prstGeom>
        </p:spPr>
      </p:pic>
      <p:pic>
        <p:nvPicPr>
          <p:cNvPr id="14" name="Picture 13" descr="Screen shot 2011-08-09 at 08.20.40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06563" y="4360864"/>
            <a:ext cx="1210875" cy="141991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Big names &amp; great content inspires...</a:t>
            </a:r>
            <a:endParaRPr lang="en-US" sz="36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57676" y="1366839"/>
            <a:ext cx="1667643" cy="1947862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87606" y="6098443"/>
            <a:ext cx="8799506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1600" dirty="0" smtClean="0">
              <a:solidFill>
                <a:srgbClr val="3293C5"/>
              </a:solidFill>
            </a:endParaRPr>
          </a:p>
          <a:p>
            <a:pPr algn="ctr"/>
            <a:endParaRPr lang="en-US" sz="1600" dirty="0">
              <a:solidFill>
                <a:srgbClr val="3293C5"/>
              </a:solidFill>
            </a:endParaRPr>
          </a:p>
        </p:txBody>
      </p:sp>
      <p:pic>
        <p:nvPicPr>
          <p:cNvPr id="13" name="Picture 12" descr="graph-3b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3900" y="1328738"/>
            <a:ext cx="3180221" cy="2569386"/>
          </a:xfrm>
          <a:prstGeom prst="rect">
            <a:avLst/>
          </a:prstGeom>
        </p:spPr>
      </p:pic>
      <p:pic>
        <p:nvPicPr>
          <p:cNvPr id="9" name="Picture 8" descr="Will.I.Am276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67498" y="1341439"/>
            <a:ext cx="1630597" cy="1947862"/>
          </a:xfrm>
          <a:prstGeom prst="rect">
            <a:avLst/>
          </a:prstGeom>
        </p:spPr>
      </p:pic>
      <p:pic>
        <p:nvPicPr>
          <p:cNvPr id="14" name="Picture 13" descr="BBC-Producing-TV-Movie-About-Live-Aid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89000" y="4158971"/>
            <a:ext cx="2755900" cy="1799772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066924" y="3759624"/>
            <a:ext cx="283719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   Normal   disaster appeal   X Factor plug</a:t>
            </a:r>
            <a:endParaRPr lang="en-US" sz="1200" dirty="0"/>
          </a:p>
        </p:txBody>
      </p:sp>
      <p:pic>
        <p:nvPicPr>
          <p:cNvPr id="15" name="Picture 14" descr="Screen shot 2011-08-08 at 10.18.18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819900" y="4088329"/>
            <a:ext cx="1478195" cy="2003104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6325319" y="3436459"/>
            <a:ext cx="16305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And sells…</a:t>
            </a:r>
            <a:endParaRPr lang="en-US" sz="2400" dirty="0"/>
          </a:p>
        </p:txBody>
      </p:sp>
      <p:pic>
        <p:nvPicPr>
          <p:cNvPr id="18" name="Picture 17" descr="beckham_unicef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657676" y="4126429"/>
            <a:ext cx="1214810" cy="1857714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457200" y="6098443"/>
            <a:ext cx="7840895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Blue Dot combines both &amp; enables stars to inspire millions more consumers to do and give more. It’s people that create change -  we recognise, you reward, those that do.</a:t>
            </a:r>
            <a:endParaRPr lang="en-GB" sz="1600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0" y="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9" name="Picture 8" descr="BD-logo-v2.png"/>
          <p:cNvPicPr>
            <a:picLocks noChangeAspect="1"/>
          </p:cNvPicPr>
          <p:nvPr/>
        </p:nvPicPr>
        <p:blipFill>
          <a:blip r:embed="rId3">
            <a:alphaModFix amt="50000"/>
          </a:blip>
          <a:stretch>
            <a:fillRect/>
          </a:stretch>
        </p:blipFill>
        <p:spPr>
          <a:xfrm>
            <a:off x="8087117" y="6383800"/>
            <a:ext cx="869691" cy="286998"/>
          </a:xfrm>
          <a:prstGeom prst="rect">
            <a:avLst/>
          </a:prstGeom>
        </p:spPr>
      </p:pic>
      <p:pic>
        <p:nvPicPr>
          <p:cNvPr id="8" name="Content Placeholder 7" descr="Diagram-1b-RGB.jpg"/>
          <p:cNvPicPr>
            <a:picLocks noGrp="1" noChangeAspect="1"/>
          </p:cNvPicPr>
          <p:nvPr>
            <p:ph idx="1"/>
          </p:nvPr>
        </p:nvPicPr>
        <p:blipFill>
          <a:blip r:embed="rId4"/>
          <a:srcRect l="-14280" r="-14280"/>
          <a:stretch>
            <a:fillRect/>
          </a:stretch>
        </p:blipFill>
        <p:spPr>
          <a:xfrm>
            <a:off x="-1384300" y="219537"/>
            <a:ext cx="11139258" cy="61261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:event:Blue Dot Cinema:_MG_0617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69342" y="201979"/>
            <a:ext cx="2118129" cy="27872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Screen shot 2011-08-04 at 16.00.26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64561" y="252778"/>
            <a:ext cx="1912049" cy="2787283"/>
          </a:xfrm>
          <a:prstGeom prst="rect">
            <a:avLst/>
          </a:prstGeom>
        </p:spPr>
      </p:pic>
      <p:pic>
        <p:nvPicPr>
          <p:cNvPr id="7" name="Picture 6" descr="Screen shot 2011-08-04 at 16.00.17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92271" y="201978"/>
            <a:ext cx="1875853" cy="278728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99298" y="3646266"/>
            <a:ext cx="4340088" cy="2585323"/>
          </a:xfrm>
          <a:prstGeom prst="rect">
            <a:avLst/>
          </a:prstGeom>
          <a:noFill/>
        </p:spPr>
        <p:txBody>
          <a:bodyPr wrap="square" lIns="108000" rtlCol="0">
            <a:spAutoFit/>
          </a:bodyPr>
          <a:lstStyle/>
          <a:p>
            <a:pPr marL="252000" indent="-252000">
              <a:buClr>
                <a:srgbClr val="3293C5"/>
              </a:buClr>
              <a:buFont typeface="Arial"/>
              <a:buChar char="•"/>
            </a:pPr>
            <a:r>
              <a:rPr lang="en-US" dirty="0" smtClean="0"/>
              <a:t>Tested preview movie screenings</a:t>
            </a:r>
          </a:p>
          <a:p>
            <a:pPr marL="252000" indent="-252000">
              <a:buClr>
                <a:srgbClr val="3293C5"/>
              </a:buClr>
              <a:buFont typeface="Arial"/>
              <a:buChar char="•"/>
            </a:pPr>
            <a:endParaRPr lang="en-US" dirty="0" smtClean="0"/>
          </a:p>
          <a:p>
            <a:pPr marL="252000" indent="-252000">
              <a:buClr>
                <a:srgbClr val="3293C5"/>
              </a:buClr>
              <a:buFont typeface="Arial"/>
              <a:buChar char="•"/>
            </a:pPr>
            <a:r>
              <a:rPr lang="en-US" dirty="0" smtClean="0"/>
              <a:t>Launch event with Jazzy B &amp; Tessa </a:t>
            </a:r>
            <a:r>
              <a:rPr lang="en-US" dirty="0" err="1" smtClean="0"/>
              <a:t>Jowell</a:t>
            </a:r>
            <a:endParaRPr lang="en-US" dirty="0" smtClean="0"/>
          </a:p>
          <a:p>
            <a:pPr marL="252000" indent="-252000">
              <a:buClr>
                <a:srgbClr val="3293C5"/>
              </a:buClr>
              <a:buFont typeface="Arial"/>
              <a:buChar char="•"/>
            </a:pPr>
            <a:endParaRPr lang="en-US" dirty="0" smtClean="0"/>
          </a:p>
          <a:p>
            <a:pPr marL="252000" indent="-252000">
              <a:buClr>
                <a:srgbClr val="3293C5"/>
              </a:buClr>
              <a:buFont typeface="Arial"/>
              <a:buChar char="•"/>
            </a:pPr>
            <a:r>
              <a:rPr lang="en-US" dirty="0" smtClean="0"/>
              <a:t>Prototype live on </a:t>
            </a:r>
            <a:r>
              <a:rPr lang="en-US" dirty="0" smtClean="0">
                <a:hlinkClick r:id="rId5"/>
              </a:rPr>
              <a:t>Facebook</a:t>
            </a:r>
            <a:endParaRPr lang="en-US" dirty="0" smtClean="0"/>
          </a:p>
          <a:p>
            <a:pPr marL="252000" indent="-252000">
              <a:buClr>
                <a:srgbClr val="3293C5"/>
              </a:buClr>
              <a:buFont typeface="Arial"/>
              <a:buChar char="•"/>
            </a:pPr>
            <a:endParaRPr lang="en-US" dirty="0" smtClean="0"/>
          </a:p>
          <a:p>
            <a:pPr marL="252000" indent="-252000">
              <a:buClr>
                <a:srgbClr val="3293C5"/>
              </a:buClr>
              <a:buFont typeface="Arial"/>
              <a:buChar char="•"/>
            </a:pPr>
            <a:r>
              <a:rPr lang="en-US" dirty="0" smtClean="0"/>
              <a:t>Gained huge support &amp; traction: Warner Bros, No. 10, Facebook, mobile world. </a:t>
            </a:r>
          </a:p>
          <a:p>
            <a:pPr marL="252000" indent="-252000"/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892271" y="3622932"/>
            <a:ext cx="401982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52000" indent="-252000">
              <a:buClr>
                <a:srgbClr val="3293C5"/>
              </a:buClr>
              <a:buFont typeface="Arial"/>
              <a:buChar char="•"/>
            </a:pPr>
            <a:r>
              <a:rPr lang="en-US" dirty="0" smtClean="0"/>
              <a:t>Beta live on 13 September 2011</a:t>
            </a:r>
          </a:p>
          <a:p>
            <a:pPr marL="252000" indent="-252000">
              <a:buClr>
                <a:srgbClr val="3293C5"/>
              </a:buClr>
              <a:buFont typeface="Arial"/>
              <a:buChar char="•"/>
            </a:pPr>
            <a:r>
              <a:rPr lang="en-US" dirty="0" smtClean="0"/>
              <a:t>Major PR &amp; media campaign</a:t>
            </a:r>
          </a:p>
          <a:p>
            <a:pPr marL="252000" indent="-252000">
              <a:buClr>
                <a:srgbClr val="3293C5"/>
              </a:buClr>
              <a:buFont typeface="Arial"/>
              <a:buChar char="•"/>
            </a:pPr>
            <a:r>
              <a:rPr lang="en-US" dirty="0" smtClean="0"/>
              <a:t>Selling more product for stars whilst making millions for good causes</a:t>
            </a:r>
          </a:p>
          <a:p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552183" y="3253600"/>
            <a:ext cx="34786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404040"/>
                </a:solidFill>
              </a:rPr>
              <a:t>Happened already</a:t>
            </a:r>
            <a:endParaRPr lang="en-US" dirty="0">
              <a:solidFill>
                <a:srgbClr val="40404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171099" y="3253601"/>
            <a:ext cx="26317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404040"/>
                </a:solidFill>
              </a:rPr>
              <a:t>Coming Up</a:t>
            </a:r>
          </a:p>
          <a:p>
            <a:endParaRPr lang="en-US" dirty="0">
              <a:solidFill>
                <a:srgbClr val="404040"/>
              </a:solidFill>
            </a:endParaRPr>
          </a:p>
        </p:txBody>
      </p:sp>
      <p:pic>
        <p:nvPicPr>
          <p:cNvPr id="11" name="Picture 10" descr="PastedGraphic-11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31371" y="189278"/>
            <a:ext cx="1930400" cy="27872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14" descr="Screen shot 2011-08-05 at 10.14.21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131899" y="4889002"/>
            <a:ext cx="2916849" cy="177524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do I </a:t>
            </a:r>
            <a:r>
              <a:rPr lang="en-US" dirty="0" err="1" smtClean="0"/>
              <a:t>utilise</a:t>
            </a:r>
            <a:r>
              <a:rPr lang="en-US" dirty="0" smtClean="0"/>
              <a:t> Blue Dot?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51551" y="1417638"/>
            <a:ext cx="4030869" cy="5355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52000" indent="-252000">
              <a:buClr>
                <a:srgbClr val="3293C5"/>
              </a:buClr>
              <a:buFont typeface="Arial"/>
              <a:buChar char="•"/>
            </a:pPr>
            <a:r>
              <a:rPr lang="en-US" b="1" dirty="0" smtClean="0"/>
              <a:t>Make it part of the marketing plan for your new releases from Sept 13</a:t>
            </a:r>
            <a:r>
              <a:rPr lang="en-US" b="1" baseline="30000" dirty="0" smtClean="0"/>
              <a:t>th</a:t>
            </a:r>
            <a:endParaRPr lang="en-US" b="1" dirty="0" smtClean="0"/>
          </a:p>
          <a:p>
            <a:pPr marL="252000" indent="-252000">
              <a:buClr>
                <a:srgbClr val="3293C5"/>
              </a:buClr>
              <a:buFont typeface="Arial"/>
              <a:buChar char="•"/>
            </a:pPr>
            <a:endParaRPr lang="en-US" dirty="0" smtClean="0"/>
          </a:p>
          <a:p>
            <a:pPr marL="252000" indent="-252000">
              <a:buClr>
                <a:srgbClr val="3293C5"/>
              </a:buClr>
              <a:buFont typeface="Arial"/>
              <a:buChar char="•"/>
            </a:pPr>
            <a:r>
              <a:rPr lang="en-US" dirty="0" smtClean="0"/>
              <a:t>Make available an exclusive pre-release promo download, product or comp prize for Blue Dots.</a:t>
            </a:r>
          </a:p>
          <a:p>
            <a:pPr marL="252000" indent="-252000">
              <a:buClr>
                <a:srgbClr val="3293C5"/>
              </a:buClr>
              <a:buFont typeface="Arial"/>
              <a:buChar char="•"/>
            </a:pPr>
            <a:endParaRPr lang="en-US" dirty="0" smtClean="0"/>
          </a:p>
          <a:p>
            <a:pPr marL="252000" indent="-252000">
              <a:buClr>
                <a:srgbClr val="3293C5"/>
              </a:buClr>
              <a:buFont typeface="Arial"/>
              <a:buChar char="•"/>
            </a:pPr>
            <a:r>
              <a:rPr lang="en-US" dirty="0" smtClean="0"/>
              <a:t>Sep 13th – Oct 20</a:t>
            </a:r>
            <a:r>
              <a:rPr lang="en-US" baseline="30000" dirty="0" smtClean="0"/>
              <a:t>th</a:t>
            </a:r>
            <a:r>
              <a:rPr lang="en-US" dirty="0" smtClean="0"/>
              <a:t> reaching millions of 16-24’s, students &amp; </a:t>
            </a:r>
            <a:r>
              <a:rPr lang="en-US" dirty="0" err="1" smtClean="0"/>
              <a:t>freshers</a:t>
            </a:r>
            <a:endParaRPr lang="en-US" dirty="0" smtClean="0"/>
          </a:p>
          <a:p>
            <a:pPr marL="252000" indent="-252000">
              <a:buClr>
                <a:srgbClr val="3293C5"/>
              </a:buClr>
              <a:buFont typeface="Arial"/>
              <a:buChar char="•"/>
            </a:pPr>
            <a:endParaRPr lang="en-GB" dirty="0" smtClean="0"/>
          </a:p>
          <a:p>
            <a:pPr marL="252000" indent="-252000">
              <a:buClr>
                <a:srgbClr val="3293C5"/>
              </a:buClr>
              <a:buFont typeface="Arial"/>
              <a:buChar char="•"/>
            </a:pPr>
            <a:r>
              <a:rPr lang="en-GB" dirty="0" smtClean="0"/>
              <a:t>Blue Dot will create a relationship with millions of ‘good’ consumers with your product via Facebook, Justgiving, Amazon, Twitter, our partners and supporters of causes.</a:t>
            </a:r>
          </a:p>
          <a:p>
            <a:pPr marL="252000" indent="-252000">
              <a:buClr>
                <a:srgbClr val="3293C5"/>
              </a:buClr>
              <a:buFont typeface="Arial"/>
              <a:buChar char="•"/>
            </a:pPr>
            <a:endParaRPr lang="en-GB" dirty="0" smtClean="0"/>
          </a:p>
          <a:p>
            <a:pPr marL="252000" indent="-252000">
              <a:buClr>
                <a:srgbClr val="3293C5"/>
              </a:buClr>
              <a:buFont typeface="Arial"/>
              <a:buChar char="•"/>
            </a:pPr>
            <a:r>
              <a:rPr lang="en-GB" dirty="0" smtClean="0"/>
              <a:t>You can get more fans, sell more product and with them also…</a:t>
            </a:r>
          </a:p>
          <a:p>
            <a:pPr marL="252000" indent="-252000"/>
            <a:r>
              <a:rPr lang="en-GB" dirty="0" smtClean="0"/>
              <a:t>	….help millions of people.</a:t>
            </a:r>
            <a:endParaRPr lang="en-US" dirty="0" smtClean="0"/>
          </a:p>
        </p:txBody>
      </p:sp>
      <p:sp>
        <p:nvSpPr>
          <p:cNvPr id="8" name="Rectangle 7"/>
          <p:cNvSpPr/>
          <p:nvPr/>
        </p:nvSpPr>
        <p:spPr>
          <a:xfrm>
            <a:off x="5093370" y="1417638"/>
            <a:ext cx="3593430" cy="24314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Blue Dot to be as cool as hanging out in Westfield!</a:t>
            </a:r>
          </a:p>
          <a:p>
            <a:endParaRPr lang="en-US" sz="800" dirty="0" smtClean="0"/>
          </a:p>
          <a:p>
            <a:r>
              <a:rPr lang="en-US" dirty="0" smtClean="0"/>
              <a:t>We want you to design a Blue Dot virtual shopping bag. A version of our logo to be available for 1 Blue Dot. Every download will inspire consumers to give at least £3 or</a:t>
            </a:r>
          </a:p>
          <a:p>
            <a:r>
              <a:rPr lang="en-US" dirty="0" smtClean="0"/>
              <a:t>1 Hour to a good cause.</a:t>
            </a:r>
          </a:p>
        </p:txBody>
      </p:sp>
      <p:pic>
        <p:nvPicPr>
          <p:cNvPr id="9" name="Picture 8" descr="Screen shot 2011-08-08 at 15.14.33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23720" y="4229100"/>
            <a:ext cx="2190652" cy="2425700"/>
          </a:xfrm>
          <a:prstGeom prst="rect">
            <a:avLst/>
          </a:prstGeom>
        </p:spPr>
      </p:pic>
      <p:pic>
        <p:nvPicPr>
          <p:cNvPr id="11" name="Picture 10" descr="Screen shot 2011-08-09 at 08.20.59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83572" y="3708400"/>
            <a:ext cx="1355628" cy="26523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996" y="274638"/>
            <a:ext cx="8475304" cy="11430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 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9431" y="1417639"/>
            <a:ext cx="7727317" cy="4446448"/>
          </a:xfrm>
        </p:spPr>
        <p:txBody>
          <a:bodyPr vert="horz" wrap="square">
            <a:noAutofit/>
          </a:bodyPr>
          <a:lstStyle/>
          <a:p>
            <a:pPr marL="252000" indent="-252000" algn="just">
              <a:buClr>
                <a:srgbClr val="3293C5"/>
              </a:buClr>
              <a:buNone/>
            </a:pPr>
            <a:r>
              <a:rPr lang="en-US" sz="1600" dirty="0" smtClean="0"/>
              <a:t>On Valentines Day 1990, Carl Sagan got NASA to take the furthest photo of earth ever. It is</a:t>
            </a:r>
          </a:p>
          <a:p>
            <a:pPr marL="252000" indent="-252000" algn="just">
              <a:buClr>
                <a:srgbClr val="3293C5"/>
              </a:buClr>
              <a:buNone/>
            </a:pPr>
            <a:r>
              <a:rPr lang="en-US" sz="1600" dirty="0" smtClean="0"/>
              <a:t>called Pale Blue Dot. Every day people upload videos onto YouTube to Sagan’s inspired</a:t>
            </a:r>
          </a:p>
          <a:p>
            <a:pPr marL="252000" indent="-252000" algn="just">
              <a:buClr>
                <a:srgbClr val="3293C5"/>
              </a:buClr>
              <a:buNone/>
            </a:pPr>
            <a:r>
              <a:rPr lang="en-US" sz="1600" dirty="0" smtClean="0"/>
              <a:t>speech about the Blue Dot. Please watch our one </a:t>
            </a:r>
            <a:r>
              <a:rPr lang="en-US" sz="1600" dirty="0" smtClean="0">
                <a:hlinkClick r:id="rId2"/>
              </a:rPr>
              <a:t>www.bluedotworld.com</a:t>
            </a:r>
            <a:endParaRPr lang="en-US" sz="1600" dirty="0" smtClean="0"/>
          </a:p>
          <a:p>
            <a:endParaRPr lang="en-US" sz="1800" dirty="0" smtClean="0"/>
          </a:p>
          <a:p>
            <a:endParaRPr lang="en-US" sz="1800" dirty="0" smtClean="0"/>
          </a:p>
          <a:p>
            <a:endParaRPr lang="en-US" sz="1800" dirty="0" smtClean="0"/>
          </a:p>
          <a:p>
            <a:endParaRPr lang="en-US" sz="1800" dirty="0" smtClean="0"/>
          </a:p>
          <a:p>
            <a:endParaRPr lang="en-US" sz="1800" dirty="0" smtClean="0"/>
          </a:p>
          <a:p>
            <a:pPr lvl="1">
              <a:buNone/>
            </a:pPr>
            <a:endParaRPr lang="en-US" sz="1800" dirty="0" smtClean="0"/>
          </a:p>
          <a:p>
            <a:pPr>
              <a:buNone/>
            </a:pPr>
            <a:r>
              <a:rPr lang="en-US" sz="1800" dirty="0" smtClean="0">
                <a:solidFill>
                  <a:srgbClr val="3293C5"/>
                </a:solidFill>
              </a:rPr>
              <a:t>								</a:t>
            </a:r>
          </a:p>
          <a:p>
            <a:pPr>
              <a:buNone/>
            </a:pPr>
            <a:r>
              <a:rPr lang="en-US" sz="1800" dirty="0" smtClean="0">
                <a:solidFill>
                  <a:srgbClr val="3293C5"/>
                </a:solidFill>
              </a:rPr>
              <a:t>					                   </a:t>
            </a:r>
            <a:r>
              <a:rPr lang="en-US" dirty="0" smtClean="0">
                <a:solidFill>
                  <a:srgbClr val="3293C5"/>
                </a:solidFill>
              </a:rPr>
              <a:t>Contact</a:t>
            </a:r>
          </a:p>
          <a:p>
            <a:pPr>
              <a:buNone/>
            </a:pPr>
            <a:r>
              <a:rPr lang="en-GB" sz="1800" dirty="0" smtClean="0"/>
              <a:t>			Chris Ward						Helen </a:t>
            </a:r>
            <a:r>
              <a:rPr lang="en-GB" sz="1800" dirty="0" err="1" smtClean="0"/>
              <a:t>Kalli</a:t>
            </a:r>
            <a:endParaRPr lang="en-GB" sz="1800" dirty="0" smtClean="0"/>
          </a:p>
          <a:p>
            <a:pPr>
              <a:buNone/>
            </a:pPr>
            <a:r>
              <a:rPr lang="en-GB" sz="1800" dirty="0" smtClean="0"/>
              <a:t>			+44 (0)7932 746 591				</a:t>
            </a:r>
            <a:r>
              <a:rPr lang="en-GB" sz="1800" dirty="0" err="1" smtClean="0"/>
              <a:t>Helen@bluedotworld.com</a:t>
            </a:r>
            <a:endParaRPr lang="en-GB" sz="1800" dirty="0" smtClean="0"/>
          </a:p>
          <a:p>
            <a:pPr marL="342900" lvl="1" indent="-342900">
              <a:buNone/>
            </a:pPr>
            <a:r>
              <a:rPr lang="en-GB" sz="1800" dirty="0" smtClean="0"/>
              <a:t>			</a:t>
            </a:r>
            <a:r>
              <a:rPr lang="en-GB" sz="1800" dirty="0" err="1" smtClean="0"/>
              <a:t>chris@bluedotworld.com</a:t>
            </a:r>
            <a:r>
              <a:rPr lang="en-GB" sz="1800" dirty="0" smtClean="0"/>
              <a:t>			</a:t>
            </a:r>
          </a:p>
          <a:p>
            <a:endParaRPr lang="en-GB" sz="1800" dirty="0" smtClean="0"/>
          </a:p>
          <a:p>
            <a:endParaRPr lang="en-GB" sz="1800" dirty="0" smtClean="0"/>
          </a:p>
          <a:p>
            <a:pPr lvl="1">
              <a:buNone/>
            </a:pPr>
            <a:endParaRPr lang="en-US" sz="1600" dirty="0" smtClean="0"/>
          </a:p>
          <a:p>
            <a:pPr lvl="1">
              <a:buNone/>
            </a:pPr>
            <a:r>
              <a:rPr lang="en-US" sz="1800" dirty="0" smtClean="0"/>
              <a:t>				</a:t>
            </a:r>
            <a:endParaRPr lang="en-US" sz="1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4" name="Picture 3" descr="Screen shot 2011-08-05 at 07.56.36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6793" y="2482421"/>
            <a:ext cx="2013729" cy="1753639"/>
          </a:xfrm>
          <a:prstGeom prst="rect">
            <a:avLst/>
          </a:prstGeom>
        </p:spPr>
      </p:pic>
      <p:pic>
        <p:nvPicPr>
          <p:cNvPr id="5" name="Picture 4" descr="Screen shot 2011-08-05 at 07.56.07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47419" y="2482421"/>
            <a:ext cx="2031655" cy="1753639"/>
          </a:xfrm>
          <a:prstGeom prst="rect">
            <a:avLst/>
          </a:prstGeom>
        </p:spPr>
      </p:pic>
      <p:pic>
        <p:nvPicPr>
          <p:cNvPr id="6" name="Picture 5" descr="Screen shot 2011-08-05 at 08.01.13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73445" y="2482421"/>
            <a:ext cx="2209061" cy="1753639"/>
          </a:xfrm>
          <a:prstGeom prst="rect">
            <a:avLst/>
          </a:prstGeom>
        </p:spPr>
      </p:pic>
      <p:pic>
        <p:nvPicPr>
          <p:cNvPr id="10" name="Picture 9" descr="BD-logo-v2-notext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821361" y="325438"/>
            <a:ext cx="2874315" cy="948524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560062" y="710168"/>
            <a:ext cx="30718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… “its here, it’s home, it’s us…”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799</TotalTime>
  <Words>516</Words>
  <Application>Microsoft Macintosh PowerPoint</Application>
  <PresentationFormat>On-screen Show (4:3)</PresentationFormat>
  <Paragraphs>61</Paragraphs>
  <Slides>7</Slides>
  <Notes>1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Slide 1</vt:lpstr>
      <vt:lpstr>Why a currency for good is needed</vt:lpstr>
      <vt:lpstr>Big names &amp; great content inspires...</vt:lpstr>
      <vt:lpstr>Slide 4</vt:lpstr>
      <vt:lpstr>Slide 5</vt:lpstr>
      <vt:lpstr>How do I utilise Blue Dot?</vt:lpstr>
      <vt:lpstr> </vt:lpstr>
    </vt:vector>
  </TitlesOfParts>
  <Company>chris ward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chris ward</dc:creator>
  <cp:lastModifiedBy>chris ward</cp:lastModifiedBy>
  <cp:revision>61</cp:revision>
  <dcterms:created xsi:type="dcterms:W3CDTF">2011-08-25T06:47:47Z</dcterms:created>
  <dcterms:modified xsi:type="dcterms:W3CDTF">2011-08-25T06:48:38Z</dcterms:modified>
</cp:coreProperties>
</file>