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5" r:id="rId6"/>
    <p:sldId id="263" r:id="rId7"/>
    <p:sldId id="266" r:id="rId8"/>
    <p:sldId id="262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0155D0A-90C9-463B-9A98-98F3A228DB16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E5AE18-22B5-4B90-B907-CDC42D3CD9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clawuae.wordpress.com/2011/05/19/on-suicid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Suicide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114800"/>
            <a:ext cx="740664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Presenter </a:t>
            </a:r>
          </a:p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Abdulla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Salem</a:t>
            </a:r>
          </a:p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H00154905</a:t>
            </a:r>
          </a:p>
          <a:p>
            <a:pPr algn="ctr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clj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Lucida Calligraphy" pitchFamily="66" charset="0"/>
              </a:rPr>
              <a:t>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1700" dirty="0" err="1" smtClean="0"/>
              <a:t>Grohol</a:t>
            </a:r>
            <a:r>
              <a:rPr lang="en-US" sz="1700" dirty="0" smtClean="0"/>
              <a:t>,, John M. (2005). Facts about suicide. </a:t>
            </a:r>
            <a:r>
              <a:rPr lang="en-US" sz="1700" i="1" dirty="0" err="1" smtClean="0"/>
              <a:t>Psy.D</a:t>
            </a:r>
            <a:r>
              <a:rPr lang="en-US" sz="1700" i="1" dirty="0" smtClean="0"/>
              <a:t>. &amp; the National Institute of Mental health.</a:t>
            </a:r>
            <a:endParaRPr lang="en-US" sz="1700" dirty="0" smtClean="0"/>
          </a:p>
          <a:p>
            <a:endParaRPr lang="en-US" sz="1700" dirty="0" smtClean="0"/>
          </a:p>
          <a:p>
            <a:r>
              <a:rPr lang="en-US" sz="1700" dirty="0" smtClean="0"/>
              <a:t>Institute </a:t>
            </a:r>
            <a:r>
              <a:rPr lang="en-US" sz="1700" dirty="0" smtClean="0"/>
              <a:t>of Comparative Law – UAE , Initials. (may, 2011 19). </a:t>
            </a:r>
            <a:r>
              <a:rPr lang="en-US" sz="1700" i="1" dirty="0" smtClean="0"/>
              <a:t>On suicide</a:t>
            </a:r>
            <a:r>
              <a:rPr lang="en-US" sz="1700" dirty="0" smtClean="0"/>
              <a:t>. Retrieved from </a:t>
            </a:r>
            <a:r>
              <a:rPr lang="en-US" sz="1700" u="sng" dirty="0" smtClean="0">
                <a:hlinkClick r:id="rId2"/>
              </a:rPr>
              <a:t>http://iclawuae.wordpress.com/2011/05/19/on-suicide</a:t>
            </a:r>
            <a:endParaRPr lang="en-US" sz="1700" dirty="0" smtClean="0"/>
          </a:p>
          <a:p>
            <a:endParaRPr lang="en-US" sz="1700" dirty="0" smtClean="0"/>
          </a:p>
          <a:p>
            <a:r>
              <a:rPr lang="en-US" sz="1700" dirty="0" smtClean="0"/>
              <a:t>Pahl </a:t>
            </a:r>
            <a:r>
              <a:rPr lang="en-US" sz="1700" dirty="0" smtClean="0"/>
              <a:t>, </a:t>
            </a:r>
            <a:r>
              <a:rPr lang="en-US" sz="1700" dirty="0" err="1" smtClean="0"/>
              <a:t>Jorg</a:t>
            </a:r>
            <a:r>
              <a:rPr lang="en-US" sz="1700" dirty="0" smtClean="0"/>
              <a:t> J. . (1996, </a:t>
            </a:r>
            <a:r>
              <a:rPr lang="en-US" sz="1700" dirty="0" err="1" smtClean="0"/>
              <a:t>sept</a:t>
            </a:r>
            <a:r>
              <a:rPr lang="en-US" sz="1700" dirty="0" smtClean="0"/>
              <a:t>.). The rippling effects of suicide. </a:t>
            </a:r>
            <a:r>
              <a:rPr lang="en-US" sz="1700" i="1" dirty="0" smtClean="0"/>
              <a:t>USA today</a:t>
            </a:r>
            <a:r>
              <a:rPr lang="en-US" sz="1700" dirty="0" smtClean="0"/>
              <a:t>,</a:t>
            </a:r>
          </a:p>
          <a:p>
            <a:endParaRPr lang="en-US" sz="1700" dirty="0" smtClean="0"/>
          </a:p>
          <a:p>
            <a:r>
              <a:rPr lang="en-US" sz="1700" dirty="0" smtClean="0"/>
              <a:t>Staff</a:t>
            </a:r>
            <a:r>
              <a:rPr lang="en-US" sz="1700" dirty="0" smtClean="0"/>
              <a:t>, . (2011, may 17). One </a:t>
            </a:r>
            <a:r>
              <a:rPr lang="en-US" sz="1700" dirty="0" smtClean="0"/>
              <a:t>Indian commits </a:t>
            </a:r>
            <a:r>
              <a:rPr lang="en-US" sz="1700" dirty="0" smtClean="0"/>
              <a:t>suicide every 3 days. </a:t>
            </a:r>
            <a:r>
              <a:rPr lang="en-US" sz="1700" i="1" dirty="0" smtClean="0"/>
              <a:t>Emirates </a:t>
            </a:r>
            <a:r>
              <a:rPr lang="en-US" sz="1700" i="1" dirty="0" smtClean="0"/>
              <a:t>24/7</a:t>
            </a:r>
            <a:r>
              <a:rPr lang="en-US" sz="1700" dirty="0" smtClean="0"/>
              <a:t>,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Outline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Millennium goals </a:t>
            </a: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Suicide </a:t>
            </a: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Suicide methods</a:t>
            </a: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Reasons </a:t>
            </a: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UAE &amp; Switzerland</a:t>
            </a: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Statistics </a:t>
            </a: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Solutions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Millennium goals </a:t>
            </a:r>
          </a:p>
        </p:txBody>
      </p:sp>
      <p:pic>
        <p:nvPicPr>
          <p:cNvPr id="4" name="Content Placeholder 3" descr="C:\Users\fsutton\AppData\Local\Temp\msohtmlclip1\02\clip_image001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 bwMode="auto">
          <a:xfrm>
            <a:off x="1435100" y="2758757"/>
            <a:ext cx="3657600" cy="21945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What are they?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Who is  involved ?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Why ?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Can we achieve it ?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i="1" dirty="0" smtClean="0">
                <a:solidFill>
                  <a:schemeClr val="accent5">
                    <a:lumMod val="50000"/>
                  </a:schemeClr>
                </a:solidFill>
              </a:rPr>
              <a:t>S</a:t>
            </a:r>
            <a:r>
              <a:rPr lang="en-US" sz="4400" i="1" dirty="0" smtClean="0">
                <a:solidFill>
                  <a:schemeClr val="accent5">
                    <a:lumMod val="50000"/>
                  </a:schemeClr>
                </a:solidFill>
              </a:rPr>
              <a:t>uicide</a:t>
            </a:r>
            <a:endParaRPr lang="en-US" sz="4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What is suicide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Suicidal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behavior 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Effects to society 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Suicide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facts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suicides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Mostly common </a:t>
            </a:r>
          </a:p>
          <a:p>
            <a:pPr lvl="2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J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umping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Drug over dose</a:t>
            </a:r>
          </a:p>
          <a:p>
            <a:pPr lvl="2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Bleeding to death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ost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successful </a:t>
            </a:r>
          </a:p>
          <a:p>
            <a:pPr lvl="2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Fi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rearms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anging </a:t>
            </a:r>
          </a:p>
          <a:p>
            <a:pPr lvl="2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oisons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</a:rPr>
              <a:t>Reasons</a:t>
            </a:r>
            <a:endParaRPr lang="en-US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Depression and sociological problems 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Health issues 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Needs attention 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Rejection</a:t>
            </a:r>
          </a:p>
          <a:p>
            <a:pPr>
              <a:buNone/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UAE </a:t>
            </a:r>
            <a:r>
              <a:rPr lang="en-US" dirty="0" smtClean="0"/>
              <a:t>&amp; Switzerland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Legal or illegal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335 UAE Federal Law No. 3 of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1987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Right to die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Rates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eligious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effect 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Government support 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endParaRPr lang="en-US" dirty="0"/>
          </a:p>
        </p:txBody>
      </p:sp>
      <p:pic>
        <p:nvPicPr>
          <p:cNvPr id="6" name="Content Placeholder 5" descr="1000px-Self-inflicted_injuries_world_map_-_Death_-_WHO2004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1440" y="1600200"/>
            <a:ext cx="9235440" cy="4072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Media &amp; media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Parental effect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Society  involvement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Self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awareness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1138</TotalTime>
  <Words>177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Suicide </vt:lpstr>
      <vt:lpstr>Outline </vt:lpstr>
      <vt:lpstr>Millennium goals </vt:lpstr>
      <vt:lpstr>Suicide</vt:lpstr>
      <vt:lpstr>Methods suicides </vt:lpstr>
      <vt:lpstr>Reasons</vt:lpstr>
      <vt:lpstr> UAE &amp; Switzerland  </vt:lpstr>
      <vt:lpstr>Statistics </vt:lpstr>
      <vt:lpstr>Solutions 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</dc:title>
  <dc:creator>Abdulla Salem</dc:creator>
  <cp:lastModifiedBy>Abdulla Salem</cp:lastModifiedBy>
  <cp:revision>67</cp:revision>
  <dcterms:created xsi:type="dcterms:W3CDTF">2011-05-04T04:11:51Z</dcterms:created>
  <dcterms:modified xsi:type="dcterms:W3CDTF">2011-05-23T04:10:42Z</dcterms:modified>
</cp:coreProperties>
</file>