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3" r:id="rId2"/>
    <p:sldId id="272" r:id="rId3"/>
    <p:sldId id="270" r:id="rId4"/>
    <p:sldId id="265" r:id="rId5"/>
    <p:sldId id="271" r:id="rId6"/>
    <p:sldId id="277" r:id="rId7"/>
    <p:sldId id="274" r:id="rId8"/>
    <p:sldId id="275" r:id="rId9"/>
    <p:sldId id="267" r:id="rId10"/>
    <p:sldId id="266" r:id="rId11"/>
    <p:sldId id="276" r:id="rId12"/>
    <p:sldId id="269" r:id="rId13"/>
    <p:sldId id="256" r:id="rId14"/>
    <p:sldId id="258" r:id="rId15"/>
    <p:sldId id="259" r:id="rId16"/>
    <p:sldId id="263" r:id="rId17"/>
    <p:sldId id="262" r:id="rId18"/>
    <p:sldId id="260" r:id="rId19"/>
    <p:sldId id="264" r:id="rId20"/>
    <p:sldId id="261" r:id="rId21"/>
    <p:sldId id="26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0B6"/>
    <a:srgbClr val="F9EBB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5806" autoAdjust="0"/>
  </p:normalViewPr>
  <p:slideViewPr>
    <p:cSldViewPr>
      <p:cViewPr varScale="1">
        <p:scale>
          <a:sx n="50" d="100"/>
          <a:sy n="50" d="100"/>
        </p:scale>
        <p:origin x="-187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416EC6-9D96-46DD-8233-513B086C730E}" type="datetimeFigureOut">
              <a:rPr lang="en-US" smtClean="0"/>
              <a:pPr/>
              <a:t>11/16/2010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5C08AD-6C41-4A0C-82C8-9F73E1521F1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work used the emblematic </a:t>
            </a:r>
            <a:r>
              <a:rPr lang="en-US" dirty="0" err="1" smtClean="0"/>
              <a:t>vanitas</a:t>
            </a:r>
            <a:r>
              <a:rPr lang="en-US" dirty="0" smtClean="0"/>
              <a:t> principle of dependence on text to an extreme degree, almost as if it were an encyclopedia of </a:t>
            </a:r>
            <a:r>
              <a:rPr lang="en-US" dirty="0" err="1" smtClean="0"/>
              <a:t>vanitas</a:t>
            </a:r>
            <a:r>
              <a:rPr lang="en-US" dirty="0" smtClean="0"/>
              <a:t> paintings. Each </a:t>
            </a:r>
            <a:r>
              <a:rPr lang="en-US" dirty="0" err="1" smtClean="0"/>
              <a:t>vanitas</a:t>
            </a:r>
            <a:r>
              <a:rPr lang="en-US" dirty="0" smtClean="0"/>
              <a:t> object has its own motto of explication</a:t>
            </a:r>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skull has the most prominent motto: it says, as if speaking to the viewer, "I was as you are now; you will be in the future as I am." </a:t>
            </a:r>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vase of flowers with its central tulip and fallen petals is labeled "As the beauty of the flower does not last long, a person also quickly fades." </a:t>
            </a:r>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slip of paper in the lower left, is a command of caution: "Look and pray, or you will face no day of peace." </a:t>
            </a:r>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center, the book’s long, two-page poem refers to all these objects:</a:t>
            </a:r>
          </a:p>
          <a:p>
            <a:r>
              <a:rPr lang="en-US" dirty="0" smtClean="0"/>
              <a:t>O human being, you are a wandering guest on earth. Flesh is the hay of the Lord, like a garden flower Which by cultivation reaches a higher level of quality. As a lit candle has to burn, So a man once born must fall into the hands of death .</a:t>
            </a:r>
          </a:p>
          <a:p>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Above the hourglass are the words "Time runs fast, all youthful grace vanished before one is aware of it." The lower half of the marker of time is called "a metal of oblivion." </a:t>
            </a:r>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twenty-four hour sundial is extremely unusual: the light of day runs from 6:00 a.m. to 6:00 p.m., on top of the ledge, while the dark of night, below the ledge, runs from 6:00 p.m. to 6:00 a.m. Different times are shown; 2:30 p.m. and 10:00 p.m. indicate that night (unending night?) lasts much longer than the remaining hours of our day. The message of the subscription also lies in shadow. The end nears: most sand has already fallen from the top globe, most of the candle has burned. In contrast to the strong horizontality of the ledge are dramatic vertical lines (the quill, the tulip, the hourglass) and strong diagonals (the quill case, the book, the candlestick’s handle).</a:t>
            </a:r>
          </a:p>
          <a:p>
            <a:endParaRPr lang="en-US" dirty="0"/>
          </a:p>
        </p:txBody>
      </p:sp>
      <p:sp>
        <p:nvSpPr>
          <p:cNvPr id="4" name="Slide Number Placeholder 3"/>
          <p:cNvSpPr>
            <a:spLocks noGrp="1"/>
          </p:cNvSpPr>
          <p:nvPr>
            <p:ph type="sldNum" sz="quarter" idx="10"/>
          </p:nvPr>
        </p:nvSpPr>
        <p:spPr/>
        <p:txBody>
          <a:bodyPr/>
          <a:lstStyle/>
          <a:p>
            <a:fld id="{DD5C08AD-6C41-4A0C-82C8-9F73E1521F1B}"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8DDB2-E345-44C7-917E-9E56CC3986C7}"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FC37B6-196F-4C78-BFF0-A95F8F83E26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38DDB2-E345-44C7-917E-9E56CC3986C7}" type="datetimeFigureOut">
              <a:rPr lang="en-US" smtClean="0"/>
              <a:pPr/>
              <a:t>11/16/2010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FC37B6-196F-4C78-BFF0-A95F8F83E26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audubonart.com/images/Vacuum%20table.jpg"/>
          <p:cNvPicPr>
            <a:picLocks noChangeAspect="1" noChangeArrowheads="1"/>
          </p:cNvPicPr>
          <p:nvPr/>
        </p:nvPicPr>
        <p:blipFill>
          <a:blip r:embed="rId2"/>
          <a:srcRect/>
          <a:stretch>
            <a:fillRect/>
          </a:stretch>
        </p:blipFill>
        <p:spPr bwMode="auto">
          <a:xfrm>
            <a:off x="1143000" y="0"/>
            <a:ext cx="6858000" cy="685800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38400"/>
            <a:ext cx="9982200" cy="1015663"/>
          </a:xfrm>
          <a:prstGeom prst="rect">
            <a:avLst/>
          </a:prstGeom>
          <a:noFill/>
        </p:spPr>
        <p:txBody>
          <a:bodyPr wrap="square" rtlCol="0">
            <a:spAutoFit/>
          </a:bodyPr>
          <a:lstStyle/>
          <a:p>
            <a:pPr algn="ctr"/>
            <a:r>
              <a:rPr lang="en-US" sz="6000" dirty="0" err="1" smtClean="0">
                <a:solidFill>
                  <a:schemeClr val="bg1"/>
                </a:solidFill>
                <a:latin typeface="Charlemagne Std" pitchFamily="82" charset="0"/>
                <a:ea typeface="Adobe Heiti Std R" pitchFamily="34" charset="-128"/>
              </a:rPr>
              <a:t>Vanitas</a:t>
            </a:r>
            <a:r>
              <a:rPr lang="en-US" dirty="0" smtClean="0">
                <a:solidFill>
                  <a:schemeClr val="bg1"/>
                </a:solidFill>
              </a:rPr>
              <a:t> </a:t>
            </a:r>
            <a:endParaRPr lang="en-US"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whatisthepyramid.com/wp-content/uploads/2009/07/saint_andre_vanitas_XIR160470.jpg"/>
          <p:cNvPicPr>
            <a:picLocks noChangeAspect="1" noChangeArrowheads="1"/>
          </p:cNvPicPr>
          <p:nvPr/>
        </p:nvPicPr>
        <p:blipFill>
          <a:blip r:embed="rId2"/>
          <a:srcRect/>
          <a:stretch>
            <a:fillRect/>
          </a:stretch>
        </p:blipFill>
        <p:spPr bwMode="auto">
          <a:xfrm>
            <a:off x="1828800" y="152400"/>
            <a:ext cx="5504688" cy="65532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whatisthepyramid.com/wp-content/uploads/2009/07/vanitas.jpg"/>
          <p:cNvPicPr>
            <a:picLocks noChangeAspect="1" noChangeArrowheads="1"/>
          </p:cNvPicPr>
          <p:nvPr/>
        </p:nvPicPr>
        <p:blipFill>
          <a:blip r:embed="rId2"/>
          <a:srcRect/>
          <a:stretch>
            <a:fillRect/>
          </a:stretch>
        </p:blipFill>
        <p:spPr bwMode="auto">
          <a:xfrm>
            <a:off x="457200" y="472597"/>
            <a:ext cx="8166100" cy="592820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assie\Downloads\flemishschool02.jpg"/>
          <p:cNvPicPr>
            <a:picLocks noChangeAspect="1" noChangeArrowheads="1"/>
          </p:cNvPicPr>
          <p:nvPr/>
        </p:nvPicPr>
        <p:blipFill>
          <a:blip r:embed="rId3"/>
          <a:srcRect/>
          <a:stretch>
            <a:fillRect/>
          </a:stretch>
        </p:blipFill>
        <p:spPr bwMode="auto">
          <a:xfrm>
            <a:off x="1066800" y="0"/>
            <a:ext cx="6858000" cy="6858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srcRect/>
          <a:stretch>
            <a:fillRect/>
          </a:stretch>
        </p:blipFill>
        <p:spPr bwMode="auto">
          <a:xfrm>
            <a:off x="2743200" y="1219200"/>
            <a:ext cx="3810000" cy="439057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a:srcRect/>
          <a:stretch>
            <a:fillRect/>
          </a:stretch>
        </p:blipFill>
        <p:spPr bwMode="auto">
          <a:xfrm>
            <a:off x="2189585" y="1219200"/>
            <a:ext cx="5410199" cy="4724399"/>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3"/>
          <a:srcRect/>
          <a:stretch>
            <a:fillRect/>
          </a:stretch>
        </p:blipFill>
        <p:spPr bwMode="auto">
          <a:xfrm>
            <a:off x="2133600" y="1828800"/>
            <a:ext cx="4641078" cy="2977296"/>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3"/>
          <a:srcRect/>
          <a:stretch>
            <a:fillRect/>
          </a:stretch>
        </p:blipFill>
        <p:spPr bwMode="auto">
          <a:xfrm>
            <a:off x="2189618" y="1066800"/>
            <a:ext cx="4744582" cy="4463124"/>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3"/>
          <a:srcRect/>
          <a:stretch>
            <a:fillRect/>
          </a:stretch>
        </p:blipFill>
        <p:spPr bwMode="auto">
          <a:xfrm>
            <a:off x="2209800" y="1143000"/>
            <a:ext cx="5310981" cy="5310981"/>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srcRect/>
          <a:stretch>
            <a:fillRect/>
          </a:stretch>
        </p:blipFill>
        <p:spPr bwMode="auto">
          <a:xfrm>
            <a:off x="2057400" y="1371600"/>
            <a:ext cx="4826469" cy="4215524"/>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descr="data:image/jpg;base64,/9j/4AAQSkZJRgABAQAAAQABAAD/2wCEAAkGBhQSEBQUEhQUFBQUFBQVFBQUFBQUFRQUFRQVFBQVFBUXHCYeFxkkGRQUHy8gJCcpLCwsFR4xNTAqNSYrLCkBCQoKDgwOFw8PFywkHCQsLCwpLCksLCwsLCwsLCwpKSwsLCksLCwsLCksLCwsKSwsKSwsLCwsLCwsLCwsLCwsLP/AABEIAMkA+wMBIgACEQEDEQH/xAAbAAACAgMBAAAAAAAAAAAAAAACAwEEAAUGB//EAEgQAAEDAQMIBwMJBAkFAAAAAAEAAhEDBCExBRJBUWFxgZEGEyKhscHRBzLwI0JDUmJyorLhFSSCwhQzNFNjc5Kj0hYlVJOz/8QAGAEBAQEBAQAAAAAAAAAAAAAAAQACAwT/xAAjEQEBAAICAgIDAAMAAAAAAAAAAQIRITESQQNRIjJhE4Gh/9oADAMBAAIRAxEAPwDlctibPZ3fYA/CPRaQBby19rJ9E6jHeQtGFnHpXukZ0P8AjUn2CoA7tCQbjx80mr73DyUhpidF3A/HgtMxvKdhDQ66SJIPkeaFzy9paIF4w1+iKllJop6S4tiNsRO5HZbHnACCZvu1rjN+2qVYbBLXOLgCIgaSdXkt9Y6ZAv0KpkezPFUNI0m+JF8TJOjSuvpNpv8Ak3sF4iMDnC8X8FjPK70tThxwtEE6cStdUr5zpw1LqMrZKphzxSJJawlzTedviJC0VhyYHMce0TmlwDIJbBLW54xAJAO7et454ybXhay12xuZmuN90D1R2ZgLAbxhHa7Nw7Rj4xWmNWSbtdx7lsqNleabSHZwJ7QwjaNYiFZ4z7GFvMT/AE0Exp8VloZ2SeOECPNVHUCHEOF4gxdeDgQUmrapEAuzdRJ0I1u8EJfC2mR3nqrWdVnqeBWkpNzj3rcZIaRQthP/AI57ynO8abk9rvs5vtTtlF356a9KzV5z7M2/vNTZR8ajPRelQjPsXtqOkP8AZ3/w/mauDa1ej5UsHW0yyc2YviYgz5LlavQM6KjTvZ5hctc7axs1qtFJGCo2OpBe531hPALoqnQqsPde3g57VUq9FrQARmyDqc0+ITyuPtyzfeG/x0K5R98bA48mkrYVejlYY0ncp8Clfs2oCfk3SQQJDhiI800yad1kynFGmNTGflCtQl2ZpAA1ADkE8i5a04qrwhhMcELRepMIQ5qYQsDVBXqtSCxW6gSs1JcVSdOTB9moR3/qtGHLdZL7WTao+q+e5pWgDV2ns3tlfFOszuy5ug+KRVGCOk28bdCfTMPstPtE6hJHcutydTzbyNHAXXrkhp1gXcMQtrYcoFwIfULZvBdJG67Bc8uWpNuwyRbGxcRIF+dcbrtOyL1rOlmWgHw3EAXD6x0kjUI71QlxHZLHRJJDxo0xi7wS8sWCn1Qcz3paDBmbocXE3zw1rnJjs+NW+itpBdVDvecypB2lpJv4K1YqlKzU/eznOiQAJMThfheVR6M2I9Y8/ZcNd5aYhVbZZyHEPlp05wg71jLCZ5WX+OkyuOMsV8u0ALQSLmvh7SdRF5neO9bFlOowfJPJYGZxbtzmh/5mnjsVenZ86mS8y2iDmgjGYhs6pv5JeRso5pcH4O7JOx9xndjwRlvw1OdLGS5c+zLa0uY18FpbMiLi0n5p5mN5WgqG/wCNa3OW7WWgMiJbM6LiWuHBzT3a1pXOvvXT4d+O2Pk/Y6hUzIdfit3Y7SXWS1mAB1IgDa8BaKoLti29grfuVrGqnTHOqFZcmNr7Lm/L1v8AKb3v/RejvMBed+ypvytc/Yp97n+i9AtnuO+6fBHyfsr20h6Y2eXCX9lzmk5hIlpgxEyLkY6U2c/PjeyoP5V5jbb2jG99Q4x84KpePnO5q1Fp64OkFnP01Pi4DxRtylSOFSmdz2nzXkQqv0PdzCw16n1id4BTqDT1/rQcCDuKgryJtqePq/6AntyxVH1eGc3wKtDT1YKXi5cX0LynUq2gtcTDabjGe8iZAFzjtXa1BcoKr1DMUT0NMXqAisAUkKQFAl4vSymuVKvU7R+NCqXFdHzNitQ1Qfw/oucGK6HolfStTddMH84WgIFy9E7pvYgpa5CVhSy2L+0M/G6Heqp9YQ+NATbFVMXX6xsVe2Nh06O9ZnF0lqnaCJg43cFZp24k5pJjRoAMYqhRv+Nis0m33rVbdZYLUaIZUwHVkbM4FvMme9RaLfNNrqsOpl5bGFRh1tcNF08Vq7HamdSadUOLSc5rmn3Y1hPtrWmz083S9xv2AHwheK4/lz9u8vHB1gtrQ91KBUa8thxxLToO0YcFzte1ib5xM4c962+RTFcZ2Jw3iPIlaOowGCdS3hhrOz+MZXiV0FazsrWenfmmBmm8jPgCdgMAHURK5lxMmcQYPge9WrPUe1pDXEA43xjphVCzGTeTrnfK38eNx3N8MZ5TKynMtA6sgtBN5HdHmthkl/7lbZjCgLrsaoWma2eF63OT2xYbZN0us4/3QmzTU506b2UDtWg/Zojvqru8pGKT/uu8CuH9kwutJ/yR/wDVdrlgxRqfcd4Ll8n7U3t45aHXM3vP4kkNTa2FPcT+JC0J2LAveGtJOAVOjlGXQRAOH6q3lCgcwR9YTuVOrSJqiQBeDA0CfRaxsZ0vFiS9qtvalZt43jxRKNOl6Asm0VzqbHN/6LuauC432dNk2h21g/MV2VfBCvao9ZSUPKmklkRUqCpOCUSVrqolx3rYFUAAiiuJ6En5Ss3XSPc4eq1JZetn0Kd+9Ea6Tx3tPktdWb23D7R8SvRO6s+0WhqAsw3JtZ3ZUEyljau0ljpCt13teBGN/Deq9fAIKZgg6EWNy7i5k+iIv1qy8Bp2axfzS6Ii7V4HBOIlW2LbKOjaGg34d3NXa1QGmIc3suwnQ4AXa4zVrsy6Dh5atyDqYvBPJZuG9NzPvSw7KDmOa4NBzTOw7EAfnxAAbFw1DejFedERqwSy7VCvHnY8r0XUqC+MRo+MVVri7OHFNrszr9Ov4xSA8i48QjWmuwMx2+a3VB//AG+0/wCZZx+OfJadrcdS2tNhGTq/2q9HuDj5LOXr/TeHbqfZO+GWi43vpDk1+PNdjl5/7vUP2CuQ9lFGaNY/4rR/tj1S/aP0nfT+QpEYfKGJN8EAaBcZ4hccpvPUdNORrG5n3B3kqaa0dOpVBm877xC2lmtYdwuK3ljYzV2vUbm9rBaj+kBtQOOrjpCZlGpBae7VfoVQumZgnXvRjiW4pWxr5zcRrUtF43rX2V3aa4YEOHKFfbU8D4FWtdMe3X+zm6lVMY1B3NHquttGhc37PqI/opJ01X9waPJdJaFC9qT0dLBA9HTwSElJtx7B2wOZATkFoZIG8HkU1FVDcdxVBtERieauWg9k7lWJRWcnn3Q90WyntDx+AnyS8osis8fbd4lKyBam07TSe8gNDrycACCPNdTWrZOJJc4lxMuIdUgk4kNDLuZXp6vTWU25h1nN+6fBQ2lcF0rrfk4aHHR9MfMIG5VyeMKLzwd/NURu/TPhw5Ws7tYKGg6t66wZcsQwsc720/MlOp9LKDfcsLeVMeFMq5+m5hpy9mrTjow2jUrlN83ATuv8F0bOnBHuWOkOPo0K1S9o9rb/AFdKmzjV/wCYWed9G4bcy2zvOFN53NcfJMZkmscKVX/1v9Fv6ntCt7tFEb2F35nlV6nTq3/3tJu6lR82lVt9D/C1YyHaD9DU/wBDkTei9pP0D+IA81YqdNbccbXH3RSHg1VanSe1uxtlY7nu/lR+X8a/wz7OZ0LtRv6o8wpPQK0nFsc/Ra2pb7Q/GvaXfxVj5qu6x1XY9e7fnfzFF8vv/jU+OT23DOhFdvvGmN7oQ5asXUWJ7DUY5zq1Mw1wJgNfN06/Faf9h1D9G7iWeqY3ozUPzQN7h5BGvvJqSTl2/so/stY/4x7qVP1XI9Mn9a6vUGBqOLTgS2YHcAvQeguQ3WWzOY8tJdUL+ySRBYxoBJAv7JXKdJOjtSmx4zT1YMB8iCJ7JxmYhcbl+dsdMZLLt5zUtBOlWslP7RGxUqjb1Yye+HjlwK9F6eb22deiHPIOho4Fa4ggwVbqV4c+cTMeSRTMmTefPas49ctXtcDgGDY4ciIKtsOO4+C1gOdcMMSYkyrdFxkj7M3/AHgFmxaen9BGRYmbXVD+MjyW4tBvWt6HsixUNrCebnHzWxtBvWPbFVXlGzBKemDBaAghrFS1BWN/PySFa0m7iFWcb0+1HDf5KoSis15/RyS6BNKoTpmGjvKe3JL9FHm4eq9F/YYnHkExmQ2aSe5eryPk88bkWp/d0xvcfIJ7Mh1f8McHH0XoTMjU9RPFWKeS6f1RxlHkfKvPG5DqfXaNzPUpzOj7tNV3ANHkV6PSsbB8xvIK5SYBgAOAWfI+VeaU+ixOmqd36BXaXQhzvo6x3l69JpvVmnVRcjuvOaXs6efoD/E4ebleo+zN/wDdUhvLPKV6DTrJorLnc6Ztw9H2avGJot3AnwarLfZ8BjVH8LPUrrnV0ipWXO51qRzX/RFIYvceDR6qf+laA+sd7vQLdvqqu96xcq3pq/2DRHzOZPqiGS6QwY3kitNrIMBRRtU3HFZuzwOpUaxpJuaMbj4C9cxl6hWtvydOaVPA1KoIJguHYp4iZjOdm4CNa6K02nNF2OCrU3ggRrg/HJOPHLTgsvdBKdCxue059QEEvdd2cIaMAPReeMxHxpXtXSKwOq03U2vDQ6C4XzAvgb3ATslcTZegnZqlzj1gB6sAQM/GHco4rvjlxy55RzFcZwztIud6oBUBgaJm7FWW2UtkkiIvCRSpguun9Frhm/Z4c7N7LYHKfMo7MbnE6h4z5LDZwL5PcpYIY7h/Ms3pbevdHmZtkoDVSp/lB81Yrm8qMnszaVMamMHJoCiscViMVWcmJZRErQG1LqG/giaUt5vKQq2k3jcfEeiqp1od2juHmkQisV0QRhACiC7IYRtKAImlROaU5jlXaU1rlFZa5ObUVQOTGvWa0uNqJnWqkHousXOtRZNVKdVSi9LNRc63DXPSK1SAVheq1rf2VnTSk9yBr4MqHFV7Xagxuc7AETxMLWlOVy0mQN/kqlCvGcNsjeFFZ/aBn3REaN4VanWzQHHeR6KkGzaMufLjnOEAmIwvPjCyuQ0FxdmgS4nUBJKbQc3Nlsy687Cf1Ko5XsLq1Pq26XDOxvAm7nHJaNeeWhwc5xwBJMRgCSYxSmUxoHxwC7ah0J1kDcB55y2NHolTGJJ4nyIHcrbFeeCyu+rznzTmZKqPuaJnQ0T+Vek0sg0W4MHIK3TszRg0K2NnMEBV6pVgFVqiYwQVJKwqCUgQKU44pgSSUpTqHtO3x3BQEGded58VMo0xW/BRgpYKILsTAUQKWCiBUjmuRgpIKMFROa5GHJAKMORWjw9TnpAcpzlik0vQF6WXoS5c7GoYXKvanXIy5IruuKzprao5yBywlA5y1oFVAb4SrKwyXOMxHwU3PvUUaQcOybwdF8bwmLZzasnsgADFOsekqo8gas7WMOKt2MQ3fejIbWgViDOUkrKqZUShJUStMjlV3lOJuSHrUBZQEoiUslIGDckkoybki0Ohrtx8FJRpm5GClAo85TFdACiBQSpldSYCiBSwUUqRgKMFKBRgqJgcilKlEComSszkErJWaRFyEuQlyiVixqURcqdd96fUdcqbijS2BxSXVEdQpBUkOm+ImLpwnRMLlv2hUZULmHNdMGLw4aiDo+Ll19EYrjKkEyqZeLph8fntu7HlR9U5oDQ8/ODSQ37UE389K6OzU81rWyTmgCTiYGJ2rmeioGe/WWiOBv8AJdQFm3bOWPjdDlYSsDCsu18r1SMIlYsLxoHNCax3brlrQMzblXehfXGtD13HelBclwjc8au+5JqVtd2xIZaCQBtcB6+CTa/cMbPEJdqtbW5pJgA6iYuOMC5Mp1w4S0gjWDI5hUTXko84K68A4gHx5pRsbPtcwpnTdKUIUroBAogUAUhSGCiBQBSEkyUQKWCiCCKVkqFEoaSShLlhUQs2Ius65V3FWKtMpDm7fNBIqFJcrDyEh7kKH2anIK5F1nLHOacWkg8NPmuqs77r1ossx1xI0hp7o8ljKO/w5c6Vsg1C2uz72bwMjzXadad25cVk3+vbvnkCulNQlWMHzdrprDSUt1pGhVgsW9OBrrQdyU50rChUmFLLkRQkJDHVilFGQhhIKcFWfYWzLZa7W0weMYq2QhckKwrVWaqg29l3MXHkj/aw0sqA6s0HvBTFEKTfgqUIKkLYFKmUKkIQwpWNYToRBgGJHj4KTAiCjOG09ynrtQA+NqiNrCVmaNJHj4JTqhOJQOqgaUE8vA0E77kJrnRA3D1VV1p1JbrQdyCfWdOJVV9YIXOnFDCCXUtGoKvUqE/onuppbqSkq5+aCbzHetVXygKxkCIuIm/XeCLlvCYF9w1m4c1Qt9hjttALDAlus3iedyzk6/FfyV8jj5WdhjfC6ALQWXJz88Oa8BszBbeNYBnBb8Kxg+W7oliGVMpcmSoQ1KoGJA+NGtB1pPutO93ZHr3JBjik1KoGJ4aTuGJUmmTi47m9kc8e9Y2mBgAPjSdKgyUKJClBKWUwoCpAKhEUMKTfsYUYaNJHj4JGfOJRZy2Ds4aie5Z1uqB8bVXNYITaFJaL5xKgvCpmodahSWjaAgNoKTKmUIRedaFQsUUyoWLEJBUIlCCEpVoYS0hpgkGDqKeoUducFnrg3sa4/WzxB2xyV+w2aqA/OLAH6G50AwQTiJMRfsC2T3gCSQBrNyS60T7rSdp7LeZv5AqaudvBVisnViM4u0kuxVh9QDEgbyltpuOLo2M/5G/lCYyg0XgX6zeeZvQzaAVyfdaTtPZHff3LMxx950bG3d+PgmlCSplDKYbgANunicSjS5TGhKQUBRlCVIBUIlCUEpZCaUsqQChROQShL4rlSHJDE5q2BhShUhSFKxQpQErFCkKKVixYpJWLAsQkQhe8DEgDbcjK1zv68KSya8+6CdvujmfJZmOOLo2NH8x9E4rEEptnaDMX6zeeZvRORlAVJAWFYoQmKFihIZCYAhCJSQUBRlCUxIhCUSgqQCluTSkvUSnlKL0dRJUq/9k="/>
          <p:cNvSpPr>
            <a:spLocks noChangeAspect="1" noChangeArrowheads="1"/>
          </p:cNvSpPr>
          <p:nvPr/>
        </p:nvSpPr>
        <p:spPr bwMode="auto">
          <a:xfrm>
            <a:off x="155575" y="-914400"/>
            <a:ext cx="2390775" cy="1914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4580" name="AutoShape 4" descr="data:image/jpg;base64,/9j/4AAQSkZJRgABAQAAAQABAAD/2wCEAAkGBhQSEBQUEhQUFBQUFBQVFBQUFBQUFRQUFRQVFBQVFBUXHCYeFxkkGRQUHy8gJCcpLCwsFR4xNTAqNSYrLCkBCQoKDgwOFw8PFywkHCQsLCwpLCksLCwsLCwsLCwpKSwsLCksLCwsLCksLCwsKSwsKSwsLCwsLCwsLCwsLCwsLP/AABEIAMkA+wMBIgACEQEDEQH/xAAbAAACAgMBAAAAAAAAAAAAAAACAwEEAAUGB//EAEgQAAEDAQMIBwMJBAkFAAAAAAEAAhEDBCExBRJBUWFxgZEGEyKhscHRBzLwI0JDUmJyorLhFSSCwhQzNFNjc5Kj0hYlVJOz/8QAGAEBAQEBAQAAAAAAAAAAAAAAAQACAwT/xAAjEQEBAAICAgIDAAMAAAAAAAAAAQIRITESQQNRIjJhE4Gh/9oADAMBAAIRAxEAPwDlctibPZ3fYA/CPRaQBby19rJ9E6jHeQtGFnHpXukZ0P8AjUn2CoA7tCQbjx80mr73DyUhpidF3A/HgtMxvKdhDQ66SJIPkeaFzy9paIF4w1+iKllJop6S4tiNsRO5HZbHnACCZvu1rjN+2qVYbBLXOLgCIgaSdXkt9Y6ZAv0KpkezPFUNI0m+JF8TJOjSuvpNpv8Ak3sF4iMDnC8X8FjPK70tThxwtEE6cStdUr5zpw1LqMrZKphzxSJJawlzTedviJC0VhyYHMce0TmlwDIJbBLW54xAJAO7et454ybXhay12xuZmuN90D1R2ZgLAbxhHa7Nw7Rj4xWmNWSbtdx7lsqNleabSHZwJ7QwjaNYiFZ4z7GFvMT/AE0Exp8VloZ2SeOECPNVHUCHEOF4gxdeDgQUmrapEAuzdRJ0I1u8EJfC2mR3nqrWdVnqeBWkpNzj3rcZIaRQthP/AI57ynO8abk9rvs5vtTtlF356a9KzV5z7M2/vNTZR8ajPRelQjPsXtqOkP8AZ3/w/mauDa1ej5UsHW0yyc2YviYgz5LlavQM6KjTvZ5hctc7axs1qtFJGCo2OpBe531hPALoqnQqsPde3g57VUq9FrQARmyDqc0+ITyuPtyzfeG/x0K5R98bA48mkrYVejlYY0ncp8Clfs2oCfk3SQQJDhiI800yad1kynFGmNTGflCtQl2ZpAA1ADkE8i5a04qrwhhMcELRepMIQ5qYQsDVBXqtSCxW6gSs1JcVSdOTB9moR3/qtGHLdZL7WTao+q+e5pWgDV2ns3tlfFOszuy5ug+KRVGCOk28bdCfTMPstPtE6hJHcutydTzbyNHAXXrkhp1gXcMQtrYcoFwIfULZvBdJG67Bc8uWpNuwyRbGxcRIF+dcbrtOyL1rOlmWgHw3EAXD6x0kjUI71QlxHZLHRJJDxo0xi7wS8sWCn1Qcz3paDBmbocXE3zw1rnJjs+NW+itpBdVDvecypB2lpJv4K1YqlKzU/eznOiQAJMThfheVR6M2I9Y8/ZcNd5aYhVbZZyHEPlp05wg71jLCZ5WX+OkyuOMsV8u0ALQSLmvh7SdRF5neO9bFlOowfJPJYGZxbtzmh/5mnjsVenZ86mS8y2iDmgjGYhs6pv5JeRso5pcH4O7JOx9xndjwRlvw1OdLGS5c+zLa0uY18FpbMiLi0n5p5mN5WgqG/wCNa3OW7WWgMiJbM6LiWuHBzT3a1pXOvvXT4d+O2Pk/Y6hUzIdfit3Y7SXWS1mAB1IgDa8BaKoLti29grfuVrGqnTHOqFZcmNr7Lm/L1v8AKb3v/RejvMBed+ypvytc/Yp97n+i9AtnuO+6fBHyfsr20h6Y2eXCX9lzmk5hIlpgxEyLkY6U2c/PjeyoP5V5jbb2jG99Q4x84KpePnO5q1Fp64OkFnP01Pi4DxRtylSOFSmdz2nzXkQqv0PdzCw16n1id4BTqDT1/rQcCDuKgryJtqePq/6AntyxVH1eGc3wKtDT1YKXi5cX0LynUq2gtcTDabjGe8iZAFzjtXa1BcoKr1DMUT0NMXqAisAUkKQFAl4vSymuVKvU7R+NCqXFdHzNitQ1Qfw/oucGK6HolfStTddMH84WgIFy9E7pvYgpa5CVhSy2L+0M/G6Heqp9YQ+NATbFVMXX6xsVe2Nh06O9ZnF0lqnaCJg43cFZp24k5pJjRoAMYqhRv+Nis0m33rVbdZYLUaIZUwHVkbM4FvMme9RaLfNNrqsOpl5bGFRh1tcNF08Vq7HamdSadUOLSc5rmn3Y1hPtrWmz083S9xv2AHwheK4/lz9u8vHB1gtrQ91KBUa8thxxLToO0YcFzte1ib5xM4c962+RTFcZ2Jw3iPIlaOowGCdS3hhrOz+MZXiV0FazsrWenfmmBmm8jPgCdgMAHURK5lxMmcQYPge9WrPUe1pDXEA43xjphVCzGTeTrnfK38eNx3N8MZ5TKynMtA6sgtBN5HdHmthkl/7lbZjCgLrsaoWma2eF63OT2xYbZN0us4/3QmzTU506b2UDtWg/Zojvqru8pGKT/uu8CuH9kwutJ/yR/wDVdrlgxRqfcd4Ll8n7U3t45aHXM3vP4kkNTa2FPcT+JC0J2LAveGtJOAVOjlGXQRAOH6q3lCgcwR9YTuVOrSJqiQBeDA0CfRaxsZ0vFiS9qtvalZt43jxRKNOl6Asm0VzqbHN/6LuauC432dNk2h21g/MV2VfBCvao9ZSUPKmklkRUqCpOCUSVrqolx3rYFUAAiiuJ6En5Ss3XSPc4eq1JZetn0Kd+9Ea6Tx3tPktdWb23D7R8SvRO6s+0WhqAsw3JtZ3ZUEyljau0ljpCt13teBGN/Deq9fAIKZgg6EWNy7i5k+iIv1qy8Bp2axfzS6Ii7V4HBOIlW2LbKOjaGg34d3NXa1QGmIc3suwnQ4AXa4zVrsy6Dh5atyDqYvBPJZuG9NzPvSw7KDmOa4NBzTOw7EAfnxAAbFw1DejFedERqwSy7VCvHnY8r0XUqC+MRo+MVVri7OHFNrszr9Ov4xSA8i48QjWmuwMx2+a3VB//AG+0/wCZZx+OfJadrcdS2tNhGTq/2q9HuDj5LOXr/TeHbqfZO+GWi43vpDk1+PNdjl5/7vUP2CuQ9lFGaNY/4rR/tj1S/aP0nfT+QpEYfKGJN8EAaBcZ4hccpvPUdNORrG5n3B3kqaa0dOpVBm877xC2lmtYdwuK3ljYzV2vUbm9rBaj+kBtQOOrjpCZlGpBae7VfoVQumZgnXvRjiW4pWxr5zcRrUtF43rX2V3aa4YEOHKFfbU8D4FWtdMe3X+zm6lVMY1B3NHquttGhc37PqI/opJ01X9waPJdJaFC9qT0dLBA9HTwSElJtx7B2wOZATkFoZIG8HkU1FVDcdxVBtERieauWg9k7lWJRWcnn3Q90WyntDx+AnyS8osis8fbd4lKyBam07TSe8gNDrycACCPNdTWrZOJJc4lxMuIdUgk4kNDLuZXp6vTWU25h1nN+6fBQ2lcF0rrfk4aHHR9MfMIG5VyeMKLzwd/NURu/TPhw5Ws7tYKGg6t66wZcsQwsc720/MlOp9LKDfcsLeVMeFMq5+m5hpy9mrTjow2jUrlN83ATuv8F0bOnBHuWOkOPo0K1S9o9rb/AFdKmzjV/wCYWed9G4bcy2zvOFN53NcfJMZkmscKVX/1v9Fv6ntCt7tFEb2F35nlV6nTq3/3tJu6lR82lVt9D/C1YyHaD9DU/wBDkTei9pP0D+IA81YqdNbccbXH3RSHg1VanSe1uxtlY7nu/lR+X8a/wz7OZ0LtRv6o8wpPQK0nFsc/Ra2pb7Q/GvaXfxVj5qu6x1XY9e7fnfzFF8vv/jU+OT23DOhFdvvGmN7oQ5asXUWJ7DUY5zq1Mw1wJgNfN06/Faf9h1D9G7iWeqY3ozUPzQN7h5BGvvJqSTl2/so/stY/4x7qVP1XI9Mn9a6vUGBqOLTgS2YHcAvQeguQ3WWzOY8tJdUL+ySRBYxoBJAv7JXKdJOjtSmx4zT1YMB8iCJ7JxmYhcbl+dsdMZLLt5zUtBOlWslP7RGxUqjb1Yye+HjlwK9F6eb22deiHPIOho4Fa4ggwVbqV4c+cTMeSRTMmTefPas49ctXtcDgGDY4ciIKtsOO4+C1gOdcMMSYkyrdFxkj7M3/AHgFmxaen9BGRYmbXVD+MjyW4tBvWt6HsixUNrCebnHzWxtBvWPbFVXlGzBKemDBaAghrFS1BWN/PySFa0m7iFWcb0+1HDf5KoSis15/RyS6BNKoTpmGjvKe3JL9FHm4eq9F/YYnHkExmQ2aSe5eryPk88bkWp/d0xvcfIJ7Mh1f8McHH0XoTMjU9RPFWKeS6f1RxlHkfKvPG5DqfXaNzPUpzOj7tNV3ANHkV6PSsbB8xvIK5SYBgAOAWfI+VeaU+ixOmqd36BXaXQhzvo6x3l69JpvVmnVRcjuvOaXs6efoD/E4ebleo+zN/wDdUhvLPKV6DTrJorLnc6Ztw9H2avGJot3AnwarLfZ8BjVH8LPUrrnV0ipWXO51qRzX/RFIYvceDR6qf+laA+sd7vQLdvqqu96xcq3pq/2DRHzOZPqiGS6QwY3kitNrIMBRRtU3HFZuzwOpUaxpJuaMbj4C9cxl6hWtvydOaVPA1KoIJguHYp4iZjOdm4CNa6K02nNF2OCrU3ggRrg/HJOPHLTgsvdBKdCxue059QEEvdd2cIaMAPReeMxHxpXtXSKwOq03U2vDQ6C4XzAvgb3ATslcTZegnZqlzj1gB6sAQM/GHco4rvjlxy55RzFcZwztIud6oBUBgaJm7FWW2UtkkiIvCRSpguun9Frhm/Z4c7N7LYHKfMo7MbnE6h4z5LDZwL5PcpYIY7h/Ms3pbevdHmZtkoDVSp/lB81Yrm8qMnszaVMamMHJoCiscViMVWcmJZRErQG1LqG/giaUt5vKQq2k3jcfEeiqp1od2juHmkQisV0QRhACiC7IYRtKAImlROaU5jlXaU1rlFZa5ObUVQOTGvWa0uNqJnWqkHousXOtRZNVKdVSi9LNRc63DXPSK1SAVheq1rf2VnTSk9yBr4MqHFV7Xagxuc7AETxMLWlOVy0mQN/kqlCvGcNsjeFFZ/aBn3REaN4VanWzQHHeR6KkGzaMufLjnOEAmIwvPjCyuQ0FxdmgS4nUBJKbQc3Nlsy687Cf1Ko5XsLq1Pq26XDOxvAm7nHJaNeeWhwc5xwBJMRgCSYxSmUxoHxwC7ah0J1kDcB55y2NHolTGJJ4nyIHcrbFeeCyu+rznzTmZKqPuaJnQ0T+Vek0sg0W4MHIK3TszRg0K2NnMEBV6pVgFVqiYwQVJKwqCUgQKU44pgSSUpTqHtO3x3BQEGded58VMo0xW/BRgpYKILsTAUQKWCiBUjmuRgpIKMFROa5GHJAKMORWjw9TnpAcpzlik0vQF6WXoS5c7GoYXKvanXIy5IruuKzprao5yBywlA5y1oFVAb4SrKwyXOMxHwU3PvUUaQcOybwdF8bwmLZzasnsgADFOsekqo8gas7WMOKt2MQ3fejIbWgViDOUkrKqZUShJUStMjlV3lOJuSHrUBZQEoiUslIGDckkoybki0Ohrtx8FJRpm5GClAo85TFdACiBQSpldSYCiBSwUUqRgKMFKBRgqJgcilKlEComSszkErJWaRFyEuQlyiVixqURcqdd96fUdcqbijS2BxSXVEdQpBUkOm+ImLpwnRMLlv2hUZULmHNdMGLw4aiDo+Ll19EYrjKkEyqZeLph8fntu7HlR9U5oDQ8/ODSQ37UE389K6OzU81rWyTmgCTiYGJ2rmeioGe/WWiOBv8AJdQFm3bOWPjdDlYSsDCsu18r1SMIlYsLxoHNCax3brlrQMzblXehfXGtD13HelBclwjc8au+5JqVtd2xIZaCQBtcB6+CTa/cMbPEJdqtbW5pJgA6iYuOMC5Mp1w4S0gjWDI5hUTXko84K68A4gHx5pRsbPtcwpnTdKUIUroBAogUAUhSGCiBQBSEkyUQKWCiCCKVkqFEoaSShLlhUQs2Ius65V3FWKtMpDm7fNBIqFJcrDyEh7kKH2anIK5F1nLHOacWkg8NPmuqs77r1ossx1xI0hp7o8ljKO/w5c6Vsg1C2uz72bwMjzXadad25cVk3+vbvnkCulNQlWMHzdrprDSUt1pGhVgsW9OBrrQdyU50rChUmFLLkRQkJDHVilFGQhhIKcFWfYWzLZa7W0weMYq2QhckKwrVWaqg29l3MXHkj/aw0sqA6s0HvBTFEKTfgqUIKkLYFKmUKkIQwpWNYToRBgGJHj4KTAiCjOG09ynrtQA+NqiNrCVmaNJHj4JTqhOJQOqgaUE8vA0E77kJrnRA3D1VV1p1JbrQdyCfWdOJVV9YIXOnFDCCXUtGoKvUqE/onuppbqSkq5+aCbzHetVXygKxkCIuIm/XeCLlvCYF9w1m4c1Qt9hjttALDAlus3iedyzk6/FfyV8jj5WdhjfC6ALQWXJz88Oa8BszBbeNYBnBb8Kxg+W7oliGVMpcmSoQ1KoGJA+NGtB1pPutO93ZHr3JBjik1KoGJ4aTuGJUmmTi47m9kc8e9Y2mBgAPjSdKgyUKJClBKWUwoCpAKhEUMKTfsYUYaNJHj4JGfOJRZy2Ds4aie5Z1uqB8bVXNYITaFJaL5xKgvCpmodahSWjaAgNoKTKmUIRedaFQsUUyoWLEJBUIlCCEpVoYS0hpgkGDqKeoUducFnrg3sa4/WzxB2xyV+w2aqA/OLAH6G50AwQTiJMRfsC2T3gCSQBrNyS60T7rSdp7LeZv5AqaudvBVisnViM4u0kuxVh9QDEgbyltpuOLo2M/5G/lCYyg0XgX6zeeZvQzaAVyfdaTtPZHff3LMxx950bG3d+PgmlCSplDKYbgANunicSjS5TGhKQUBRlCVIBUIlCUEpZCaUsqQChROQShL4rlSHJDE5q2BhShUhSFKxQpQErFCkKKVixYpJWLAsQkQhe8DEgDbcjK1zv68KSya8+6CdvujmfJZmOOLo2NH8x9E4rEEptnaDMX6zeeZvRORlAVJAWFYoQmKFihIZCYAhCJSQUBRlCUxIhCUSgqQCluTSkvUSnlKL0dRJUq/9k="/>
          <p:cNvSpPr>
            <a:spLocks noChangeAspect="1" noChangeArrowheads="1"/>
          </p:cNvSpPr>
          <p:nvPr/>
        </p:nvSpPr>
        <p:spPr bwMode="auto">
          <a:xfrm>
            <a:off x="155575" y="-914400"/>
            <a:ext cx="2390775" cy="1914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4582" name="AutoShape 6" descr="data:image/jpg;base64,/9j/4AAQSkZJRgABAQAAAQABAAD/2wCEAAkGBhQSEBQUEhQUFBQUFBQVFBQUFBQUFRQUFRQVFBQVFBUXHCYeFxkkGRQUHy8gJCcpLCwsFR4xNTAqNSYrLCkBCQoKDgwOFw8PFywkHCQsLCwpLCksLCwsLCwsLCwpKSwsLCksLCwsLCksLCwsKSwsKSwsLCwsLCwsLCwsLCwsLP/AABEIAMkA+wMBIgACEQEDEQH/xAAbAAACAgMBAAAAAAAAAAAAAAACAwEEAAUGB//EAEgQAAEDAQMIBwMJBAkFAAAAAAEAAhEDBCExBRJBUWFxgZEGEyKhscHRBzLwI0JDUmJyorLhFSSCwhQzNFNjc5Kj0hYlVJOz/8QAGAEBAQEBAQAAAAAAAAAAAAAAAQACAwT/xAAjEQEBAAICAgIDAAMAAAAAAAAAAQIRITESQQNRIjJhE4Gh/9oADAMBAAIRAxEAPwDlctibPZ3fYA/CPRaQBby19rJ9E6jHeQtGFnHpXukZ0P8AjUn2CoA7tCQbjx80mr73DyUhpidF3A/HgtMxvKdhDQ66SJIPkeaFzy9paIF4w1+iKllJop6S4tiNsRO5HZbHnACCZvu1rjN+2qVYbBLXOLgCIgaSdXkt9Y6ZAv0KpkezPFUNI0m+JF8TJOjSuvpNpv8Ak3sF4iMDnC8X8FjPK70tThxwtEE6cStdUr5zpw1LqMrZKphzxSJJawlzTedviJC0VhyYHMce0TmlwDIJbBLW54xAJAO7et454ybXhay12xuZmuN90D1R2ZgLAbxhHa7Nw7Rj4xWmNWSbtdx7lsqNleabSHZwJ7QwjaNYiFZ4z7GFvMT/AE0Exp8VloZ2SeOECPNVHUCHEOF4gxdeDgQUmrapEAuzdRJ0I1u8EJfC2mR3nqrWdVnqeBWkpNzj3rcZIaRQthP/AI57ynO8abk9rvs5vtTtlF356a9KzV5z7M2/vNTZR8ajPRelQjPsXtqOkP8AZ3/w/mauDa1ej5UsHW0yyc2YviYgz5LlavQM6KjTvZ5hctc7axs1qtFJGCo2OpBe531hPALoqnQqsPde3g57VUq9FrQARmyDqc0+ITyuPtyzfeG/x0K5R98bA48mkrYVejlYY0ncp8Clfs2oCfk3SQQJDhiI800yad1kynFGmNTGflCtQl2ZpAA1ADkE8i5a04qrwhhMcELRepMIQ5qYQsDVBXqtSCxW6gSs1JcVSdOTB9moR3/qtGHLdZL7WTao+q+e5pWgDV2ns3tlfFOszuy5ug+KRVGCOk28bdCfTMPstPtE6hJHcutydTzbyNHAXXrkhp1gXcMQtrYcoFwIfULZvBdJG67Bc8uWpNuwyRbGxcRIF+dcbrtOyL1rOlmWgHw3EAXD6x0kjUI71QlxHZLHRJJDxo0xi7wS8sWCn1Qcz3paDBmbocXE3zw1rnJjs+NW+itpBdVDvecypB2lpJv4K1YqlKzU/eznOiQAJMThfheVR6M2I9Y8/ZcNd5aYhVbZZyHEPlp05wg71jLCZ5WX+OkyuOMsV8u0ALQSLmvh7SdRF5neO9bFlOowfJPJYGZxbtzmh/5mnjsVenZ86mS8y2iDmgjGYhs6pv5JeRso5pcH4O7JOx9xndjwRlvw1OdLGS5c+zLa0uY18FpbMiLi0n5p5mN5WgqG/wCNa3OW7WWgMiJbM6LiWuHBzT3a1pXOvvXT4d+O2Pk/Y6hUzIdfit3Y7SXWS1mAB1IgDa8BaKoLti29grfuVrGqnTHOqFZcmNr7Lm/L1v8AKb3v/RejvMBed+ypvytc/Yp97n+i9AtnuO+6fBHyfsr20h6Y2eXCX9lzmk5hIlpgxEyLkY6U2c/PjeyoP5V5jbb2jG99Q4x84KpePnO5q1Fp64OkFnP01Pi4DxRtylSOFSmdz2nzXkQqv0PdzCw16n1id4BTqDT1/rQcCDuKgryJtqePq/6AntyxVH1eGc3wKtDT1YKXi5cX0LynUq2gtcTDabjGe8iZAFzjtXa1BcoKr1DMUT0NMXqAisAUkKQFAl4vSymuVKvU7R+NCqXFdHzNitQ1Qfw/oucGK6HolfStTddMH84WgIFy9E7pvYgpa5CVhSy2L+0M/G6Heqp9YQ+NATbFVMXX6xsVe2Nh06O9ZnF0lqnaCJg43cFZp24k5pJjRoAMYqhRv+Nis0m33rVbdZYLUaIZUwHVkbM4FvMme9RaLfNNrqsOpl5bGFRh1tcNF08Vq7HamdSadUOLSc5rmn3Y1hPtrWmz083S9xv2AHwheK4/lz9u8vHB1gtrQ91KBUa8thxxLToO0YcFzte1ib5xM4c962+RTFcZ2Jw3iPIlaOowGCdS3hhrOz+MZXiV0FazsrWenfmmBmm8jPgCdgMAHURK5lxMmcQYPge9WrPUe1pDXEA43xjphVCzGTeTrnfK38eNx3N8MZ5TKynMtA6sgtBN5HdHmthkl/7lbZjCgLrsaoWma2eF63OT2xYbZN0us4/3QmzTU506b2UDtWg/Zojvqru8pGKT/uu8CuH9kwutJ/yR/wDVdrlgxRqfcd4Ll8n7U3t45aHXM3vP4kkNTa2FPcT+JC0J2LAveGtJOAVOjlGXQRAOH6q3lCgcwR9YTuVOrSJqiQBeDA0CfRaxsZ0vFiS9qtvalZt43jxRKNOl6Asm0VzqbHN/6LuauC432dNk2h21g/MV2VfBCvao9ZSUPKmklkRUqCpOCUSVrqolx3rYFUAAiiuJ6En5Ss3XSPc4eq1JZetn0Kd+9Ea6Tx3tPktdWb23D7R8SvRO6s+0WhqAsw3JtZ3ZUEyljau0ljpCt13teBGN/Deq9fAIKZgg6EWNy7i5k+iIv1qy8Bp2axfzS6Ii7V4HBOIlW2LbKOjaGg34d3NXa1QGmIc3suwnQ4AXa4zVrsy6Dh5atyDqYvBPJZuG9NzPvSw7KDmOa4NBzTOw7EAfnxAAbFw1DejFedERqwSy7VCvHnY8r0XUqC+MRo+MVVri7OHFNrszr9Ov4xSA8i48QjWmuwMx2+a3VB//AG+0/wCZZx+OfJadrcdS2tNhGTq/2q9HuDj5LOXr/TeHbqfZO+GWi43vpDk1+PNdjl5/7vUP2CuQ9lFGaNY/4rR/tj1S/aP0nfT+QpEYfKGJN8EAaBcZ4hccpvPUdNORrG5n3B3kqaa0dOpVBm877xC2lmtYdwuK3ljYzV2vUbm9rBaj+kBtQOOrjpCZlGpBae7VfoVQumZgnXvRjiW4pWxr5zcRrUtF43rX2V3aa4YEOHKFfbU8D4FWtdMe3X+zm6lVMY1B3NHquttGhc37PqI/opJ01X9waPJdJaFC9qT0dLBA9HTwSElJtx7B2wOZATkFoZIG8HkU1FVDcdxVBtERieauWg9k7lWJRWcnn3Q90WyntDx+AnyS8osis8fbd4lKyBam07TSe8gNDrycACCPNdTWrZOJJc4lxMuIdUgk4kNDLuZXp6vTWU25h1nN+6fBQ2lcF0rrfk4aHHR9MfMIG5VyeMKLzwd/NURu/TPhw5Ws7tYKGg6t66wZcsQwsc720/MlOp9LKDfcsLeVMeFMq5+m5hpy9mrTjow2jUrlN83ATuv8F0bOnBHuWOkOPo0K1S9o9rb/AFdKmzjV/wCYWed9G4bcy2zvOFN53NcfJMZkmscKVX/1v9Fv6ntCt7tFEb2F35nlV6nTq3/3tJu6lR82lVt9D/C1YyHaD9DU/wBDkTei9pP0D+IA81YqdNbccbXH3RSHg1VanSe1uxtlY7nu/lR+X8a/wz7OZ0LtRv6o8wpPQK0nFsc/Ra2pb7Q/GvaXfxVj5qu6x1XY9e7fnfzFF8vv/jU+OT23DOhFdvvGmN7oQ5asXUWJ7DUY5zq1Mw1wJgNfN06/Faf9h1D9G7iWeqY3ozUPzQN7h5BGvvJqSTl2/so/stY/4x7qVP1XI9Mn9a6vUGBqOLTgS2YHcAvQeguQ3WWzOY8tJdUL+ySRBYxoBJAv7JXKdJOjtSmx4zT1YMB8iCJ7JxmYhcbl+dsdMZLLt5zUtBOlWslP7RGxUqjb1Yye+HjlwK9F6eb22deiHPIOho4Fa4ggwVbqV4c+cTMeSRTMmTefPas49ctXtcDgGDY4ciIKtsOO4+C1gOdcMMSYkyrdFxkj7M3/AHgFmxaen9BGRYmbXVD+MjyW4tBvWt6HsixUNrCebnHzWxtBvWPbFVXlGzBKemDBaAghrFS1BWN/PySFa0m7iFWcb0+1HDf5KoSis15/RyS6BNKoTpmGjvKe3JL9FHm4eq9F/YYnHkExmQ2aSe5eryPk88bkWp/d0xvcfIJ7Mh1f8McHH0XoTMjU9RPFWKeS6f1RxlHkfKvPG5DqfXaNzPUpzOj7tNV3ANHkV6PSsbB8xvIK5SYBgAOAWfI+VeaU+ixOmqd36BXaXQhzvo6x3l69JpvVmnVRcjuvOaXs6efoD/E4ebleo+zN/wDdUhvLPKV6DTrJorLnc6Ztw9H2avGJot3AnwarLfZ8BjVH8LPUrrnV0ipWXO51qRzX/RFIYvceDR6qf+laA+sd7vQLdvqqu96xcq3pq/2DRHzOZPqiGS6QwY3kitNrIMBRRtU3HFZuzwOpUaxpJuaMbj4C9cxl6hWtvydOaVPA1KoIJguHYp4iZjOdm4CNa6K02nNF2OCrU3ggRrg/HJOPHLTgsvdBKdCxue059QEEvdd2cIaMAPReeMxHxpXtXSKwOq03U2vDQ6C4XzAvgb3ATslcTZegnZqlzj1gB6sAQM/GHco4rvjlxy55RzFcZwztIud6oBUBgaJm7FWW2UtkkiIvCRSpguun9Frhm/Z4c7N7LYHKfMo7MbnE6h4z5LDZwL5PcpYIY7h/Ms3pbevdHmZtkoDVSp/lB81Yrm8qMnszaVMamMHJoCiscViMVWcmJZRErQG1LqG/giaUt5vKQq2k3jcfEeiqp1od2juHmkQisV0QRhACiC7IYRtKAImlROaU5jlXaU1rlFZa5ObUVQOTGvWa0uNqJnWqkHousXOtRZNVKdVSi9LNRc63DXPSK1SAVheq1rf2VnTSk9yBr4MqHFV7Xagxuc7AETxMLWlOVy0mQN/kqlCvGcNsjeFFZ/aBn3REaN4VanWzQHHeR6KkGzaMufLjnOEAmIwvPjCyuQ0FxdmgS4nUBJKbQc3Nlsy687Cf1Ko5XsLq1Pq26XDOxvAm7nHJaNeeWhwc5xwBJMRgCSYxSmUxoHxwC7ah0J1kDcB55y2NHolTGJJ4nyIHcrbFeeCyu+rznzTmZKqPuaJnQ0T+Vek0sg0W4MHIK3TszRg0K2NnMEBV6pVgFVqiYwQVJKwqCUgQKU44pgSSUpTqHtO3x3BQEGded58VMo0xW/BRgpYKILsTAUQKWCiBUjmuRgpIKMFROa5GHJAKMORWjw9TnpAcpzlik0vQF6WXoS5c7GoYXKvanXIy5IruuKzprao5yBywlA5y1oFVAb4SrKwyXOMxHwU3PvUUaQcOybwdF8bwmLZzasnsgADFOsekqo8gas7WMOKt2MQ3fejIbWgViDOUkrKqZUShJUStMjlV3lOJuSHrUBZQEoiUslIGDckkoybki0Ohrtx8FJRpm5GClAo85TFdACiBQSpldSYCiBSwUUqRgKMFKBRgqJgcilKlEComSszkErJWaRFyEuQlyiVixqURcqdd96fUdcqbijS2BxSXVEdQpBUkOm+ImLpwnRMLlv2hUZULmHNdMGLw4aiDo+Ll19EYrjKkEyqZeLph8fntu7HlR9U5oDQ8/ODSQ37UE389K6OzU81rWyTmgCTiYGJ2rmeioGe/WWiOBv8AJdQFm3bOWPjdDlYSsDCsu18r1SMIlYsLxoHNCax3brlrQMzblXehfXGtD13HelBclwjc8au+5JqVtd2xIZaCQBtcB6+CTa/cMbPEJdqtbW5pJgA6iYuOMC5Mp1w4S0gjWDI5hUTXko84K68A4gHx5pRsbPtcwpnTdKUIUroBAogUAUhSGCiBQBSEkyUQKWCiCCKVkqFEoaSShLlhUQs2Ius65V3FWKtMpDm7fNBIqFJcrDyEh7kKH2anIK5F1nLHOacWkg8NPmuqs77r1ossx1xI0hp7o8ljKO/w5c6Vsg1C2uz72bwMjzXadad25cVk3+vbvnkCulNQlWMHzdrprDSUt1pGhVgsW9OBrrQdyU50rChUmFLLkRQkJDHVilFGQhhIKcFWfYWzLZa7W0weMYq2QhckKwrVWaqg29l3MXHkj/aw0sqA6s0HvBTFEKTfgqUIKkLYFKmUKkIQwpWNYToRBgGJHj4KTAiCjOG09ynrtQA+NqiNrCVmaNJHj4JTqhOJQOqgaUE8vA0E77kJrnRA3D1VV1p1JbrQdyCfWdOJVV9YIXOnFDCCXUtGoKvUqE/onuppbqSkq5+aCbzHetVXygKxkCIuIm/XeCLlvCYF9w1m4c1Qt9hjttALDAlus3iedyzk6/FfyV8jj5WdhjfC6ALQWXJz88Oa8BszBbeNYBnBb8Kxg+W7oliGVMpcmSoQ1KoGJA+NGtB1pPutO93ZHr3JBjik1KoGJ4aTuGJUmmTi47m9kc8e9Y2mBgAPjSdKgyUKJClBKWUwoCpAKhEUMKTfsYUYaNJHj4JGfOJRZy2Ds4aie5Z1uqB8bVXNYITaFJaL5xKgvCpmodahSWjaAgNoKTKmUIRedaFQsUUyoWLEJBUIlCCEpVoYS0hpgkGDqKeoUducFnrg3sa4/WzxB2xyV+w2aqA/OLAH6G50AwQTiJMRfsC2T3gCSQBrNyS60T7rSdp7LeZv5AqaudvBVisnViM4u0kuxVh9QDEgbyltpuOLo2M/5G/lCYyg0XgX6zeeZvQzaAVyfdaTtPZHff3LMxx950bG3d+PgmlCSplDKYbgANunicSjS5TGhKQUBRlCVIBUIlCUEpZCaUsqQChROQShL4rlSHJDE5q2BhShUhSFKxQpQErFCkKKVixYpJWLAsQkQhe8DEgDbcjK1zv68KSya8+6CdvujmfJZmOOLo2NH8x9E4rEEptnaDMX6zeeZvRORlAVJAWFYoQmKFihIZCYAhCJSQUBRlCUxIhCUSgqQCluTSkvUSnlKL0dRJUq/9k="/>
          <p:cNvSpPr>
            <a:spLocks noChangeAspect="1" noChangeArrowheads="1"/>
          </p:cNvSpPr>
          <p:nvPr/>
        </p:nvSpPr>
        <p:spPr bwMode="auto">
          <a:xfrm>
            <a:off x="155575" y="-914400"/>
            <a:ext cx="2390775" cy="1914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584" name="Picture 8" descr="http://farm4.static.flickr.com/3205/2533581374_8201448f6e.jpg"/>
          <p:cNvPicPr>
            <a:picLocks noChangeAspect="1" noChangeArrowheads="1"/>
          </p:cNvPicPr>
          <p:nvPr/>
        </p:nvPicPr>
        <p:blipFill>
          <a:blip r:embed="rId2"/>
          <a:srcRect/>
          <a:stretch>
            <a:fillRect/>
          </a:stretch>
        </p:blipFill>
        <p:spPr bwMode="auto">
          <a:xfrm>
            <a:off x="838200" y="457200"/>
            <a:ext cx="7391400" cy="591312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srcRect/>
          <a:stretch>
            <a:fillRect/>
          </a:stretch>
        </p:blipFill>
        <p:spPr bwMode="auto">
          <a:xfrm>
            <a:off x="2286000" y="1143000"/>
            <a:ext cx="4801009" cy="4724399"/>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solidFill>
              </a:rPr>
              <a:t>shop.cozmikshirts.co.uk</a:t>
            </a:r>
          </a:p>
          <a:p>
            <a:r>
              <a:rPr lang="en-US" dirty="0" smtClean="0">
                <a:solidFill>
                  <a:schemeClr val="bg1"/>
                </a:solidFill>
              </a:rPr>
              <a:t>http://www.southwestguidebooks.com/images/used_images/nico_digging.jpg </a:t>
            </a:r>
          </a:p>
          <a:p>
            <a:r>
              <a:rPr lang="en-US" dirty="0" smtClean="0">
                <a:solidFill>
                  <a:schemeClr val="bg1"/>
                </a:solidFill>
              </a:rPr>
              <a:t>redbubble.com</a:t>
            </a:r>
          </a:p>
          <a:p>
            <a:r>
              <a:rPr lang="en-US" dirty="0" smtClean="0">
                <a:solidFill>
                  <a:schemeClr val="bg1"/>
                </a:solidFill>
              </a:rPr>
              <a:t>http://whatisthepyramid.com/tag/vanitas</a:t>
            </a:r>
            <a:r>
              <a:rPr lang="en-US" dirty="0" smtClean="0">
                <a:solidFill>
                  <a:schemeClr val="bg1"/>
                </a:solidFill>
              </a:rPr>
              <a:t>/</a:t>
            </a:r>
          </a:p>
          <a:p>
            <a:r>
              <a:rPr lang="en-US" dirty="0" smtClean="0">
                <a:solidFill>
                  <a:schemeClr val="bg1"/>
                </a:solidFill>
              </a:rPr>
              <a:t>tinkertailor.blogsome.com</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southwestguidebooks.com/images/used_images/nico_digging.jpg"/>
          <p:cNvPicPr>
            <a:picLocks noGrp="1" noChangeAspect="1" noChangeArrowheads="1"/>
          </p:cNvPicPr>
          <p:nvPr>
            <p:ph idx="1"/>
          </p:nvPr>
        </p:nvPicPr>
        <p:blipFill>
          <a:blip r:embed="rId2" cstate="print"/>
          <a:srcRect/>
          <a:stretch>
            <a:fillRect/>
          </a:stretch>
        </p:blipFill>
        <p:spPr bwMode="auto">
          <a:xfrm>
            <a:off x="2668786" y="762000"/>
            <a:ext cx="4229100" cy="5638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descr="data:image/jpg;base64,/9j/4AAQSkZJRgABAQAAAQABAAD/2wCEAAkGBhISEBQSEBQUFBMWFxcZGBgVGBgUGBgXGBgVFxgbFxgcGycfFxojGRYbIS8iIywpLC0tGR4xNTAqNSYtLCkBCQoKDgwOGg8PGjUkHyQsLCkqLCkvLCosLDEwLCkuNSosLCwsLi80LikvLCksKSk1LiosLCotLCksKSwsKjU1Lv/AABEIAK8AtAMBIgACEQEDEQH/xAAcAAACAwEBAQEAAAAAAAAAAAAABwQFBggDAgH/xABOEAABAwICBgYGBQUNCQEAAAABAAIDBBEFEgYHITFBURMiYXGBkRQyUnKhsSNCYpLBFzOCorIIFTVDRFNUdJPCw9LhJDQ2Y3Oz0dPwFv/EABsBAAEFAQEAAAAAAAAAAAAAAAABAgQFBgMH/8QANhEAAQMCAwQIBQIHAAAAAAAAAAECAwQRBRIhMUFRYRMycYGRsdHhIiOhwfAUMxU0QlJTcvH/2gAMAwEAAhEDEQA/AHihCEACEIQAIQsxpZp1DRgsbaScjYwHY3kXnh3bz8U1zkal1OsML5n5I0upoaqrZEwvkc1jBvLjYBYnGta8LLtpmGV3tHqM8OLvh3pc4zpBPVPzTvLuTdzW+63cFXKvkq1XRpqqXA42JedbrwTZ6+RpMR1hV0xP0vRt5RjL8d/xVDPWyPN5HveebnOcfiV4oURz3O2qXkcEcSWY1E7EBfoK/EJp2JlHjE8X5qaRnuvcB5XsVpMM1oVkdhJlmb9oZXfeasehPbI5uxSPLSwzddqL+cR04HrHpKizXnoZPZk3eD9x8bLVLmxaXRrTuopCG36SH2HHcPsO3t+XYpkdXueZ+rwJLZqde5fsvr4juQqzAtIYKuPPA69vWadjmnk4fjuVmp6KipdDMvY5jla5LKgIQhKMBCEIAEIQgAQhCABCFl9PNKxRw5Yz9PJcM+yOLz+Hb3JrnI1LqdoYXzPSNm1SBp3p4KcGCnIM59Z28Rg/N/ySlkkLiXOJJJuSTck8yeKJJC4lziSSSSTtJJ3kr5VPLKsi3U31FRMpWZW7d68QUnD8NlnfkhY6R3JovbtJ3AdpXvgVHFLUMjnk6KNxsXW+F9zb7rnYE9sKweGmjEcDAxvZvJ5uO9x70+GDpNb6EbEcSSks1G3cuzh+cheYPqje6xqpQz7EfWd4uOweAK1VHq5oIx+aznnI4u+F7LTIVi2CNu4yk2J1Mq6vtyTTyK2LRqkaLCnh/s2n5hedRonRv9anh8GBvysrZC6ZG8CKk8qLfMvipkMQ1X0Ul8gfEfsOuPuuuFjsa1XVUN3QkTt5N6r7e6d/gSnAhcX08bt1uwnQYrUxL1rpwXX3ObpIy0lrgQQbEEWIPIg7ivlPbSTQ+nrG9cZZOEjQMw7D7Q7D8EntIdG5qOXJKNhvlePVeOzt5jgq+WB0eu41VDiUVVpsdw9CNhWLS00glhcWuHkRyI4hOrRTSqOtizN6sjbZ2cjzHNpSJU/BcZkpZmzRHaN44OHFp7ClhmWNeQmI4e2qZdNHJsX7KdCIUHBcWZUwMmj9Vw3cjxB7QdinK2RbpdDCOarFVrtqAhCEo0EIQgAQhCAPKqqmxsdI82a0FxPIAXKQekGNOqqh8z/rHqj2Wj1R5fG6Y2tbGujp207T1pTd3uN/8ut5FKdVtXJdcqGvwOlyxrOu1dE7PdfIFYUeBTywyTRsLo4rZiPjbnYbTbcF4YdQPnlZFGLue4NHjxPYBt8E/MFwllNAyGP1WjfzO9xPeblcoIekvfYTMSxBKRERqXcu7l+bDnpMLQHT7o8tNVO6mwRyE+rya8+zyPDjs3Gn2gPR5qmlb1N8kY+rzc0ezzHDu3L1J8cDzp8jEoOX1RfzxOk1W4xpHS0oaamaOLN6udwBPcN5HasBoBp90eWmqndTYI5CfV5NefZ5Hhx2blXrIxV1RilU5xJDJHRt7GxnJYeIJ7yVZxypIl0MZV0clLJkf3LxHZrR0sdBhRmpJBeZzGMkYQdjrlzmEccrTtSi1b6X1UWJQN6aV8csjWSNe9zwQ42v1ibOF7337FWy4i84NHC49QVsjmjllgZmA7LzX7yVH0M2VsTv5sSyf2cMr/mAuhFLzE9buIvqnTRTlkeYlkQDSwMv1Q4EdbZvPyXQuAYn6TSwz2y9LGx9uRc0EjzXIaZGN61aymdFS0bmRx08UMZuwOL3tiZnJvuGYkWFtyAVDoNQcawWKqhdFMLtO4je08HNPAhQ9DNIDW0MFSWhrpG9YDcHAlrrdlxfxV0hURUsoNcrHI5q2VDn3H8DkpJ3Qy8NrXbg5p3OH/28FVydOsLRwVNKXsH0sV3N5lv1m+IF+8BJZU88XRutuN9h1Z+qhzL1k0X17zZ6tNJOgqOgefopiAOTZNzT4+r5ck4Fza11jcb0+9E8X9Jo4pT6xFne+3Y7zIv4qXSSXTIpSY7So1yTt36L2luhCFOM0CEIQAIQvxzrC6AElrDxLpa+Xbdsdoxtv6vrfrErNL2ragvke873Oc497iT+K8VRPdmcqnpcEaRRNYm5EQYWqTB80ktS4bGDI33nbXeTbD9JNFZnVzRiPDoub8zz+kTb4ALTK3gbljQwmJzLLUvXgtk7gSu0+0B6PNU0repvkjH1ebmj2eY4d25ooITpI0kSynKkq5KWTOzvTic2XWJkfck8yT57U8NZmg/Qxy1dMLRhrjIwfUNvWb9m+8cO7cjVHp4lYq3LXFqxlS2NY1435bC3rzaipG83VEnm9kX+AvrRg2fUP9ilqD95mQftqBV1Di2JpOxjLN7A5znn4uKsMEFqaufygYzxknhHyBUpFuUbkstinjjLiGjeSAO87Ap+kbwa2pI3dPNbuEjgPgAjRyHNWUzTuM8IPd0jL/C6hVEuZznHe4l3mSfxQIdO6rYcmD0Y/wCXf7znH8VqlT6HQZMPpG8qeHzLGk/Eq4ThgJEaa4R6NWyxtFmE52e67bYdxuPBPdLPXBRdanlHEPYfCzm/Nyi1TbsvwLvBJlZU5Nzkt4ai4TK1QYj+fgP2ZG/su/uparVas6rJiDBfY9r29+y4+SgQOyyIabEoukpXpyv4ajpQhCuTz4EIQgAUTFn2p5SN4jef1SpajYlDnhkaPrMePNpCRdg9nWS5zqhfpC/FQnpx0Do3GG0dOBu6KP4tB/FWSqtFajPRU7h/NMHkA38Faq9b1UPM57pI6/FfModMNM6fDYRLUEkuNmMbYveRtNr7ABxJ2C45hUehetumxCXoMjoJjtY15Dg+28NcPrW22PhdYz90Hh0vS00+0w5HR9jX5i7byzN/YKUkMzmOD2Etc0gtcDYgjaCDwIKU52OmNbdX0eD1XNzWsH6T2j5LmRMjSnWaK/BmwS7KoSx57DZIxoc7OOA2gAjmdmw7FugVD6kffyA8lNpsSDKaeHLtldCc19wjLyRbjcuH3e3ZAQkFVbrdSfgVW2KpjkfcNYSdgvtDXZdnvWUCyFYaP0vS1dPH7c0TfB0jQfgUAdaUUGSNjPZa1v3QB+C90IThgLDa3G/7HEeUw/YkW5WD1vTAUsLeJlv4NY6/7QXGf9tSwwz+bZ2ioV7oM62I03v/ADa4KiV/oIy+I0/vk+TXFVMfXTtNzVfsP/1XyHohCFeHmwIQhAAhCEAc8YxR9FUSxH6kjm+AJt8FDWw1oYZ0dcZAOrK0O4+sOq75DzWPVHI3K5UPSaWXpYWv4og5dWFf0lA1l9sTnMPdfM34OWuSf1XY10VWYXGzZhb9Nty3zuR4pwK1p35o05aGKxWBYal3BdU7/e5BxrBoquB9PO3NG8WI4jkQeDgdoPYuXdMNFJcPqnU8u0b2PtYSMO5w7eBHAgrrBZvTvQqLEqYxOs2Vt3RSW9R3bzadxHdxAXcrEOWEKZi+Ey0sz4J2lkjDYg/Ag8WkbQeKhpo4EIQgAWh1fFgxSkMjg1jZQ4k7ALAkXPDrW2rPK30dpiXl/ACw7z/omSPyNVxJpYFqJmx8fI60QlboDp90eWmqnfR7o5CfU5NefZ5Hh3bmkljkSRLoJV0klLJkf3LxBKnW5iGaoihH8WwuPe8j8GhNOeZrGl7jZrQSSeAAuT5Ln7HcUNTUyzH67iQOTdzR5AKPVvszLxLTAoFfOsm5qfVfa5AWy1V0eeuz8I43HxNmj5rGpr6pcMy08k5/jHAD3WX/ALxPkodO3NIhf4rL0dK/np4+1zeIQhXBgQQhCABCEIAymsjA/SKMvaLyQ3eO1tuuPLb+iEl10kQkjp1oyaSpOUfQyEujPLm3wv5WVfVx/wBaGqwKrSy07u1Pun38TOxyFpBaSCDcEbCCNoIT00P0jbWUwfcdI3qyN5O525HePHkkSrXRzSGSjmEse0bntOwPbyPI8jwUeCXo3a7C0xKh/VxadZNnp3j+Qq/A8biq4RLCbg7CD6zXcWuHAqwVuioqXQwb2OY5WuSyoZTT3V9DicXW+jnYD0coFyPsvH1mE8OG8dvOmkWjNRQzGKqjLHfVO9jxzY7c4fEcbLrZRMSwqGojMdRGyVh3teA4fHce1Alzj9C6NqtSOFvddrJY+xkrreAde3grHBtVeGUxDmU4e8bnSkykdwdsHgEWFuJjQTVZU17mySB0NLxkIs545RA7/eOwdu5bnTLVwKVnS0bT0LR1mbXFlvrX3kHim2Avxzb7DuXOSNJG2UlUlW+lk6RvenFDm1MHQHT7o8tNVO+j3RyE+pya8+zyPDu3eenugXQl1TTN+i3vYPqdo+z8u5YJVnxwPNp8jEYOX1RRoa0tKMrPQ4z1nWMh5N3hvjvPZ3pXr6c8k3JJPbt3Cw+AXymSyLI66najpW0sSRt714qe9FRulkZGwXc9waO8my6BwrDmwQRws3MaG99t58Tc+KwWqzRi16yQb7tiB5bnP/AePYmQp9LHlbmXeZjG6tJZEibsbt7fb1BCEKYUAIQhAAhCEACrNIcCjq4HQycdrXcWuF7EefkSrNCRURUso9j3McjmrZUOeMXwqSmmdDKLOb5EcCOYKhp76VaKxVsWV3Vkb6jwNoPI82nkkxjWBzUspimbY7wd4cObTxCqZoVjXkbrD8RZVNsujk2p90/NAwXHZqWTpIHZTxG9rhycOP4X2JsaN6xKepAbIRDN7Lj1SfsuOzwO3vSXQmxTOj2bB9Zh0NUl3aLxQ6TQkNhOmNXTACKV2UfVf12+AO7wWrotcDxsmp2u7Y3Fv6rgfmp7api7dDNTYJUM6lnJ4eYzkLBt1vU3GGYfcP8AeXzLrfgt1YJSe0sA+ZXTp4+JF/hdX/Yv0N8viadrGlz3BrRvLiAB3k7kq8Q1t1DgRDFHH2kmQju3D4FZLFMdqKk3nlc/kCeqO5o2BcX1bE6upOgwKd6/MVGp4r6fUYWlGtCNoMdGBI47DI4dQe6D6x79nelg9xJJO87T4r5QoEkrpFupp6WjipW5Y07V3qC0mheiLq2a7gRAw9d3Pd1GnmR5DwRojoXLWvDjdkAPWfztvazme3cPgXNh+HxwRtiiaGsaLAD4k8yTtuu8EGf4nbCtxPE0gRY4l+Ly9z2hhaxoawBrWgAAbAANwC+0IVoYtVuCEIQAIQhAAhCEACEIQAKFi2DQ1MZjnYHN4cwebTwKmoSKiLoo5rlauZq2UUOkerKeEl9NeaPkPzgHd9bw8ljHsIJBBBG8HYV0iqvF9GKap/PxNcfaHVd94beChSUiLq00VLjrm/DOl+abfD/ggEJm4lqhaTenmI7JBf8AWbb5LP1WrCuZ6rWSe68X8nWUR0EjdxeR4nSybHonbp5mSQtA7QKvH8nf4Fh+Tl+s1f4gf5O7xcwfNyZ0b+Ckj9XB/kTxQzyFs6TVTWO9cxRjtcXHyAWlwvVNTs21D3ynkPo2/DrHzC6Np5HbiLLitLGnWv2a+wrqOhkleGRMc9x4NBJ/0TE0Y1WWIkrrHiImnZ+m4b+4ea32H4XDA3LDG2NvJotfv5+KlKZHStbq7UoKvG5JUyxJlTjv9vzU+IoWtaGtAa0CwAFgB2BfaEKYUG0EIQgAQhCABCEIAELNYprIw6mmfDPUNZIwgOaWyGxIB3hhG4r1wfT7D6p4jp6mN7zuabscfdDgC7wQBoELyqqpkTHSSuaxjRdznENaBzJOwLK/lawnNl9Kb35JMv3slkAa9CjRYjE6LpmPa6LKXB7TmaWjaSCN+5VWBadUNZIYqWdsjw3Nls9ptsFxmaL7+CAL5CocX05oaWYQVE4ZK4NIaWvNw42btDSNpXxX6fUMNWKOWW05cxobkeetJYMGYC23MEAaFCyUutfCmuLXVTQWkgjJLsINj9TmF8flcwn+lt+5L/kQBsEL8a4EAjcVl6/WdhkMr4palrZGOLXNySmzhvFwyyANShY/8rmE/wBLb9yX/wBavarSSlip21UszGQPa1zXuOUODhdtgdpJHC1+xAFmhZKk1q4VI8MbVMBJsM7Xxt+85oA8SFocUxeGmhdPO8MiaAS6xcACQB6oJO0hAExCq8A0mpq1jpKSQSta7K4gObZ1g63WA4EKJT6eUL6r0Rk4NRmczJlffM2+YXy22WPFAF+hVmOaS0tGwPqpmRA7sx2u55Wi7neAVZhOsjDamQRQ1LDI7Y1rg6MuPIZmgE9g2oA0yFTaQaX0lDk9LlEXSZst2vdfLlzeq07sw381LONwCm9KzjoMnSZ7Otkte9rX3diAJyFj/wArmE/0tv3Jf8iEAKTS6jZNpM6KQZmPqYGuFyLtcIwRcbRsXrrd0Mgw2anko80bZA85cznZXxGM5muJuPXHHYQoOsHEHQY/NOwAuimieA69iWtjIBtttsUiomxHSKpjGWNrYwRdpysja4gucQ5xc47Bu5DckHFhrZ0qlno8OY4kCWBs8nAPfYNF+wEONvtdgWjZqhof3oz5Xek+j9L0ud3r5M9st8uS+y1t23epes3Vo6eip/RLGSkjyBriGl8Qa0HabDMC2+2wN3JfflWrxRfvfljvk6HpLHpMtsmX1st7dXN+O1Ahc6lcXf0VfSkkx9A6Vo4NdYtdblmBH3UvMBrZ6eRtXT3Bgcwl3AZrgB/2XbWnvTn1a6CSUNDVT1AAmniIDQQ7JGGuIuQbEuJubXtYdqyuo7DY6h9dBM3NHJAxrh2Fx3ciN4PAhApUadaRR12I0tTFufHBmbvLHh5zNPaD57CmHpPoY6px6nlhglaGOimnqHO+iLYyCxkY9q7LHjt5JTY3o2+gxMUzzmyyxlrvaY5zS0kcDbeOd11QECKJ7Wlq4oaWgmqoGPE3SM2mR7h15Bm6pNuJUHVRq6oa+ifNVMe54lcwFsj2DKGsI2NNuJW111/wPL78P/caoGoT+DJP6w/9mNAbhkMYAABuAt5JZaytXFC2lrK4Mf6RZ0mbpH2zki5y3t4JnrL6z/4IrP8ApH5tSiCp1Q6CUmIR1DqtjnGNzA3K9zLBzXE+qdu5RNY0ZlxeDDmuLYIfR6eIEk5Q/I0u27z1ht45QtX+55/M1nvxfsvXlri0Hn9IGJ0u3KGGQXDXMdGRkkbc2I2DZvuON9iC7z91l6rqGlw109KxzJIiy5L3OzguDTmBNr7b3FvJVmE4s+bRSsZISegkEbSdvUvC8DuGcjuAVNjWsevxaJlCI4rvc2/R9UyFu0XL3ZWi+23Z4JnYNq0MeCS4e9zemmDnvcNrRKcpaL8QMrRfsKAKz9z5/uNT/WP8KJY3R3/io/1qo+Uqg4BpjXYG+elMcRJddzXnMGvAy5muY7aCANnYNy0OqDRieprjik9sgdI4G4u+WS97NB6rRmO+3ABAFRjcZxLSQwTud0ZnMVgbFscYJIbyvlP3rrfY7qLo5XRmle6ly+sG3kzbrEZndVw5/BZfWbovU0GIfvrS2MZeJCSR1JbWcC0kFzXdnM7t6qavTLE8bqYIIMsLmEkdE90YBOwve4uuQBwHM7CgC81+wFjcPY5xeWsnBc613EejjMbbLneqt+t4HC/QPRj+YEPSdJ9nLmy5fhdWGvaldHFhsb3ukc2OZrnu9Z5Ho4Lj2k7VsJqVn/5rNlbf0EG+UXv0Y42QBzqhCEg4/9k="/>
          <p:cNvSpPr>
            <a:spLocks noChangeAspect="1" noChangeArrowheads="1"/>
          </p:cNvSpPr>
          <p:nvPr/>
        </p:nvSpPr>
        <p:spPr bwMode="auto">
          <a:xfrm>
            <a:off x="155575" y="-800100"/>
            <a:ext cx="1714500" cy="1666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2" name="Picture 4" descr="http://ih0.redbubble.net/work.4389887.1.flat,550x550,075,f.look-dont-touch.jpg"/>
          <p:cNvPicPr>
            <a:picLocks noChangeAspect="1" noChangeArrowheads="1"/>
          </p:cNvPicPr>
          <p:nvPr/>
        </p:nvPicPr>
        <p:blipFill>
          <a:blip r:embed="rId2"/>
          <a:srcRect/>
          <a:stretch>
            <a:fillRect/>
          </a:stretch>
        </p:blipFill>
        <p:spPr bwMode="auto">
          <a:xfrm>
            <a:off x="3079437" y="1162050"/>
            <a:ext cx="6064563" cy="4476750"/>
          </a:xfrm>
          <a:prstGeom prst="rect">
            <a:avLst/>
          </a:prstGeom>
          <a:noFill/>
        </p:spPr>
      </p:pic>
      <p:pic>
        <p:nvPicPr>
          <p:cNvPr id="7174" name="Picture 6" descr="http://shop.cozmikshirts.co.uk/images/designs/donttouch.gif"/>
          <p:cNvPicPr>
            <a:picLocks noChangeAspect="1" noChangeArrowheads="1"/>
          </p:cNvPicPr>
          <p:nvPr/>
        </p:nvPicPr>
        <p:blipFill>
          <a:blip r:embed="rId3"/>
          <a:srcRect/>
          <a:stretch>
            <a:fillRect/>
          </a:stretch>
        </p:blipFill>
        <p:spPr bwMode="auto">
          <a:xfrm>
            <a:off x="381000" y="2209800"/>
            <a:ext cx="2299700" cy="223837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762000" y="1447800"/>
            <a:ext cx="5737093" cy="3587750"/>
          </a:xfrm>
          <a:prstGeom prst="rect">
            <a:avLst/>
          </a:prstGeom>
          <a:noFill/>
          <a:ln w="9525">
            <a:noFill/>
            <a:miter lim="800000"/>
            <a:headEnd/>
            <a:tailEnd/>
          </a:ln>
          <a:effectLst/>
        </p:spPr>
      </p:pic>
      <p:pic>
        <p:nvPicPr>
          <p:cNvPr id="1026" name="Picture 2" descr="C:\Users\Cassie\Pictures\me\Cassie Karas proofs\DSCF6785.JPG"/>
          <p:cNvPicPr>
            <a:picLocks noGrp="1" noChangeAspect="1" noChangeArrowheads="1"/>
          </p:cNvPicPr>
          <p:nvPr>
            <p:ph idx="1"/>
          </p:nvPr>
        </p:nvPicPr>
        <p:blipFill>
          <a:blip r:embed="rId3"/>
          <a:srcRect/>
          <a:stretch>
            <a:fillRect/>
          </a:stretch>
        </p:blipFill>
        <p:spPr bwMode="auto">
          <a:xfrm>
            <a:off x="4495800" y="0"/>
            <a:ext cx="4648200" cy="650747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solidFill>
                  <a:schemeClr val="bg1"/>
                </a:solidFill>
                <a:latin typeface="Charlemagne Std" pitchFamily="82" charset="0"/>
              </a:rPr>
              <a:t>Spotlight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2515850"/>
            <a:ext cx="7543800" cy="769441"/>
          </a:xfrm>
          <a:prstGeom prst="rect">
            <a:avLst/>
          </a:prstGeom>
          <a:noFill/>
        </p:spPr>
        <p:txBody>
          <a:bodyPr wrap="square" rtlCol="0">
            <a:spAutoFit/>
          </a:bodyPr>
          <a:lstStyle/>
          <a:p>
            <a:pPr algn="ctr"/>
            <a:r>
              <a:rPr lang="en-US" sz="4400" dirty="0" smtClean="0">
                <a:solidFill>
                  <a:schemeClr val="bg1"/>
                </a:solidFill>
                <a:latin typeface="Charlemagne Std" pitchFamily="82" charset="0"/>
              </a:rPr>
              <a:t>theatrical feel</a:t>
            </a:r>
            <a:endParaRPr lang="en-US" sz="4400" dirty="0">
              <a:solidFill>
                <a:schemeClr val="bg1"/>
              </a:solidFill>
              <a:latin typeface="Charlemagne Std" pitchFamily="8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5000" y="2286000"/>
            <a:ext cx="5334000" cy="1754326"/>
          </a:xfrm>
          <a:prstGeom prst="rect">
            <a:avLst/>
          </a:prstGeom>
          <a:noFill/>
        </p:spPr>
        <p:txBody>
          <a:bodyPr wrap="square" rtlCol="0">
            <a:spAutoFit/>
          </a:bodyPr>
          <a:lstStyle/>
          <a:p>
            <a:pPr algn="ctr"/>
            <a:r>
              <a:rPr lang="en-US" sz="5400" dirty="0" smtClean="0">
                <a:solidFill>
                  <a:schemeClr val="bg1"/>
                </a:solidFill>
                <a:latin typeface="Charlemagne Std" pitchFamily="82" charset="0"/>
              </a:rPr>
              <a:t>Cropped snap shot </a:t>
            </a:r>
            <a:endParaRPr lang="en-US" sz="5400" dirty="0">
              <a:solidFill>
                <a:schemeClr val="bg1"/>
              </a:solidFill>
              <a:latin typeface="Charlemagne Std" pitchFamily="8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752600"/>
            <a:ext cx="8915400" cy="2438400"/>
          </a:xfrm>
        </p:spPr>
        <p:txBody>
          <a:bodyPr/>
          <a:lstStyle/>
          <a:p>
            <a:r>
              <a:rPr lang="en-US" sz="6000" dirty="0" smtClean="0">
                <a:solidFill>
                  <a:schemeClr val="bg1"/>
                </a:solidFill>
                <a:latin typeface="Charlemagne Std" pitchFamily="82" charset="0"/>
              </a:rPr>
              <a:t>Baroque</a:t>
            </a:r>
            <a:r>
              <a:rPr lang="en-US" dirty="0" smtClean="0">
                <a:solidFill>
                  <a:schemeClr val="bg1"/>
                </a:solidFill>
                <a:latin typeface="Charlemagne Std" pitchFamily="82" charset="0"/>
              </a:rPr>
              <a:t> </a:t>
            </a:r>
            <a:endParaRPr lang="en-US" dirty="0">
              <a:solidFill>
                <a:schemeClr val="bg1"/>
              </a:solidFill>
              <a:latin typeface="Charlemagne Std" pitchFamily="8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412</Words>
  <Application>Microsoft Office PowerPoint</Application>
  <PresentationFormat>On-screen Show (4:3)</PresentationFormat>
  <Paragraphs>25</Paragraphs>
  <Slides>21</Slides>
  <Notes>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Spotlight</vt:lpstr>
      <vt:lpstr>Slide 7</vt:lpstr>
      <vt:lpstr>Slide 8</vt:lpstr>
      <vt:lpstr>Baroque </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Cassie</dc:creator>
  <cp:lastModifiedBy>Cassie</cp:lastModifiedBy>
  <cp:revision>14</cp:revision>
  <dcterms:created xsi:type="dcterms:W3CDTF">2010-11-15T20:25:47Z</dcterms:created>
  <dcterms:modified xsi:type="dcterms:W3CDTF">2010-11-17T04:48:37Z</dcterms:modified>
</cp:coreProperties>
</file>