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2.xml" ContentType="application/vnd.openxmlformats-officedocument.presentationml.slideLayout+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20.xml" ContentType="application/vnd.openxmlformats-officedocument.presentationml.slideLayout+xml"/>
  <Override PartName="/ppt/slideLayouts/slideLayout10.xml" ContentType="application/vnd.openxmlformats-officedocument.presentationml.slideLayout+xml"/>
  <Override PartName="/ppt/notesSlides/notesSlide8.xml" ContentType="application/vnd.openxmlformats-officedocument.presentationml.notesSlide+xml"/>
  <Default Extension="gif" ContentType="image/gif"/>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Override PartName="/ppt/slideLayouts/slideLayout16.xml" ContentType="application/vnd.openxmlformats-officedocument.presentationml.slideLayout+xml"/>
  <Default Extension="jpeg" ContentType="image/jpeg"/>
  <Default Extension="emf" ContentType="image/x-emf"/>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slideLayouts/slideLayout21.xml" ContentType="application/vnd.openxmlformats-officedocument.presentationml.slideLayout+xml"/>
  <Override PartName="/ppt/notesSlides/notesSlide13.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25"/>
  </p:notesMasterIdLst>
  <p:sldIdLst>
    <p:sldId id="256" r:id="rId3"/>
    <p:sldId id="257" r:id="rId4"/>
    <p:sldId id="258" r:id="rId5"/>
    <p:sldId id="259" r:id="rId6"/>
    <p:sldId id="260" r:id="rId7"/>
    <p:sldId id="276" r:id="rId8"/>
    <p:sldId id="277" r:id="rId9"/>
    <p:sldId id="278" r:id="rId10"/>
    <p:sldId id="279" r:id="rId11"/>
    <p:sldId id="281" r:id="rId12"/>
    <p:sldId id="282" r:id="rId13"/>
    <p:sldId id="283" r:id="rId14"/>
    <p:sldId id="284" r:id="rId15"/>
    <p:sldId id="289" r:id="rId16"/>
    <p:sldId id="290" r:id="rId17"/>
    <p:sldId id="291" r:id="rId18"/>
    <p:sldId id="292" r:id="rId19"/>
    <p:sldId id="285" r:id="rId20"/>
    <p:sldId id="286" r:id="rId21"/>
    <p:sldId id="287" r:id="rId22"/>
    <p:sldId id="288" r:id="rId23"/>
    <p:sldId id="280" r:id="rId2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776" autoAdjust="0"/>
    <p:restoredTop sz="49283" autoAdjust="0"/>
  </p:normalViewPr>
  <p:slideViewPr>
    <p:cSldViewPr>
      <p:cViewPr varScale="1">
        <p:scale>
          <a:sx n="30" d="100"/>
          <a:sy n="30" d="100"/>
        </p:scale>
        <p:origin x="-2430" y="-84"/>
      </p:cViewPr>
      <p:guideLst>
        <p:guide orient="horz" pos="2160"/>
        <p:guide pos="2880"/>
      </p:guideLst>
    </p:cSldViewPr>
  </p:slideViewPr>
  <p:notesTextViewPr>
    <p:cViewPr>
      <p:scale>
        <a:sx n="100" d="100"/>
        <a:sy n="100" d="100"/>
      </p:scale>
      <p:origin x="0" y="0"/>
    </p:cViewPr>
  </p:notesTextViewPr>
  <p:sorterViewPr>
    <p:cViewPr>
      <p:scale>
        <a:sx n="66" d="100"/>
        <a:sy n="66" d="100"/>
      </p:scale>
      <p:origin x="0" y="30"/>
    </p:cViewPr>
  </p:sorterViewPr>
  <p:notesViewPr>
    <p:cSldViewPr>
      <p:cViewPr varScale="1">
        <p:scale>
          <a:sx n="52" d="100"/>
          <a:sy n="52" d="100"/>
        </p:scale>
        <p:origin x="-2244" y="-108"/>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presProps" Target="presProps.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8DDFB5E-EACC-441E-9C27-A466D726C0F5}" type="datetimeFigureOut">
              <a:rPr lang="en-US" smtClean="0"/>
              <a:pPr/>
              <a:t>10/25/2010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484D454-4C24-46D3-B949-F0F9068B1AAE}"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1. Accuracy of Web Documents </a:t>
            </a:r>
            <a:endParaRPr lang="en-US" dirty="0"/>
          </a:p>
        </p:txBody>
      </p:sp>
      <p:sp>
        <p:nvSpPr>
          <p:cNvPr id="4" name="Slide Number Placeholder 3"/>
          <p:cNvSpPr>
            <a:spLocks noGrp="1"/>
          </p:cNvSpPr>
          <p:nvPr>
            <p:ph type="sldNum" sz="quarter" idx="10"/>
          </p:nvPr>
        </p:nvSpPr>
        <p:spPr/>
        <p:txBody>
          <a:bodyPr/>
          <a:lstStyle/>
          <a:p>
            <a:fld id="{5484D454-4C24-46D3-B949-F0F9068B1AAE}" type="slidenum">
              <a:rPr lang="en-US" smtClean="0"/>
              <a:pPr/>
              <a:t>2</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http://www.rockymusic.org/img/vinyllps/AudienceParticipation-GatefoldLeft.jpg</a:t>
            </a:r>
            <a:endParaRPr lang="en-US" dirty="0"/>
          </a:p>
        </p:txBody>
      </p:sp>
      <p:sp>
        <p:nvSpPr>
          <p:cNvPr id="4" name="Slide Number Placeholder 3"/>
          <p:cNvSpPr>
            <a:spLocks noGrp="1"/>
          </p:cNvSpPr>
          <p:nvPr>
            <p:ph type="sldNum" sz="quarter" idx="10"/>
          </p:nvPr>
        </p:nvSpPr>
        <p:spPr/>
        <p:txBody>
          <a:bodyPr/>
          <a:lstStyle/>
          <a:p>
            <a:fld id="{25610EEA-D7FF-45D2-AF96-85D50ACCE873}" type="slidenum">
              <a:rPr lang="en-US" smtClean="0"/>
              <a:pPr/>
              <a:t>19</a:t>
            </a:fld>
            <a:endParaRPr lang="en-US"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dirty="0" smtClean="0"/>
              <a:t>http://www.utahghost.org/Main%20Images/Misc%20gifs2/sound%20waves.jpg</a:t>
            </a:r>
            <a:endParaRPr lang="en-US" dirty="0"/>
          </a:p>
        </p:txBody>
      </p:sp>
      <p:sp>
        <p:nvSpPr>
          <p:cNvPr id="4" name="Slide Number Placeholder 3"/>
          <p:cNvSpPr>
            <a:spLocks noGrp="1"/>
          </p:cNvSpPr>
          <p:nvPr>
            <p:ph type="sldNum" sz="quarter" idx="10"/>
          </p:nvPr>
        </p:nvSpPr>
        <p:spPr/>
        <p:txBody>
          <a:bodyPr/>
          <a:lstStyle/>
          <a:p>
            <a:fld id="{25610EEA-D7FF-45D2-AF96-85D50ACCE873}" type="slidenum">
              <a:rPr lang="en-US" smtClean="0"/>
              <a:pPr/>
              <a:t>20</a:t>
            </a:fld>
            <a:endParaRPr lang="en-US"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http://www.funnypictures.com/pictures/Conflict_of_Interest.jpg</a:t>
            </a:r>
            <a:endParaRPr lang="en-US" dirty="0"/>
          </a:p>
        </p:txBody>
      </p:sp>
      <p:sp>
        <p:nvSpPr>
          <p:cNvPr id="4" name="Slide Number Placeholder 3"/>
          <p:cNvSpPr>
            <a:spLocks noGrp="1"/>
          </p:cNvSpPr>
          <p:nvPr>
            <p:ph type="sldNum" sz="quarter" idx="10"/>
          </p:nvPr>
        </p:nvSpPr>
        <p:spPr/>
        <p:txBody>
          <a:bodyPr/>
          <a:lstStyle/>
          <a:p>
            <a:fld id="{25610EEA-D7FF-45D2-AF96-85D50ACCE873}" type="slidenum">
              <a:rPr lang="en-US" smtClean="0"/>
              <a:pPr/>
              <a:t>21</a:t>
            </a:fld>
            <a:endParaRPr lang="en-US"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484D454-4C24-46D3-B949-F0F9068B1AAE}" type="slidenum">
              <a:rPr lang="en-US" smtClean="0"/>
              <a:pPr/>
              <a:t>22</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Who wrote the page and can you contact him or her? -Make sure author provides e-mail or a contact address/phone number</a:t>
            </a:r>
          </a:p>
          <a:p>
            <a:endParaRPr lang="en-US" dirty="0"/>
          </a:p>
        </p:txBody>
      </p:sp>
      <p:sp>
        <p:nvSpPr>
          <p:cNvPr id="4" name="Slide Number Placeholder 3"/>
          <p:cNvSpPr>
            <a:spLocks noGrp="1"/>
          </p:cNvSpPr>
          <p:nvPr>
            <p:ph type="sldNum" sz="quarter" idx="10"/>
          </p:nvPr>
        </p:nvSpPr>
        <p:spPr/>
        <p:txBody>
          <a:bodyPr/>
          <a:lstStyle/>
          <a:p>
            <a:fld id="{5484D454-4C24-46D3-B949-F0F9068B1AAE}" type="slidenum">
              <a:rPr lang="en-US" smtClean="0"/>
              <a:pPr/>
              <a:t>3</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What is the purpose of the document and why was it produced? Is the authors position / topic and reasoning of the article Is the site supported by an organization or a commercial body?</a:t>
            </a:r>
          </a:p>
          <a:p>
            <a:endParaRPr lang="en-US" dirty="0"/>
          </a:p>
        </p:txBody>
      </p:sp>
      <p:sp>
        <p:nvSpPr>
          <p:cNvPr id="4" name="Slide Number Placeholder 3"/>
          <p:cNvSpPr>
            <a:spLocks noGrp="1"/>
          </p:cNvSpPr>
          <p:nvPr>
            <p:ph type="sldNum" sz="quarter" idx="10"/>
          </p:nvPr>
        </p:nvSpPr>
        <p:spPr/>
        <p:txBody>
          <a:bodyPr/>
          <a:lstStyle/>
          <a:p>
            <a:fld id="{5484D454-4C24-46D3-B949-F0F9068B1AAE}" type="slidenum">
              <a:rPr lang="en-US" smtClean="0"/>
              <a:pPr/>
              <a:t>4</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Is this person qualified to write this document? Know the distinction between author and Webmaster-Authority reveals that the person, institution or agency responsible for a site has the qualifications and knowledge to do so Has the author clearly stated their qualifications, credentials, or provided some personal background information?</a:t>
            </a:r>
          </a:p>
          <a:p>
            <a:endParaRPr lang="en-US" dirty="0"/>
          </a:p>
        </p:txBody>
      </p:sp>
      <p:sp>
        <p:nvSpPr>
          <p:cNvPr id="4" name="Slide Number Placeholder 3"/>
          <p:cNvSpPr>
            <a:spLocks noGrp="1"/>
          </p:cNvSpPr>
          <p:nvPr>
            <p:ph type="sldNum" sz="quarter" idx="10"/>
          </p:nvPr>
        </p:nvSpPr>
        <p:spPr/>
        <p:txBody>
          <a:bodyPr/>
          <a:lstStyle/>
          <a:p>
            <a:fld id="{5484D454-4C24-46D3-B949-F0F9068B1AAE}" type="slidenum">
              <a:rPr lang="en-US" smtClean="0"/>
              <a:pPr/>
              <a:t>5</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You</a:t>
            </a:r>
            <a:r>
              <a:rPr lang="en-US" baseline="0" dirty="0" smtClean="0"/>
              <a:t> should know the author of any sources you use for a paper.  If you don’t know anything about who is writing the information, it is much more difficult to tell if it is credible.  This is a problem with sites like </a:t>
            </a:r>
            <a:r>
              <a:rPr lang="en-US" baseline="0" dirty="0" err="1" smtClean="0"/>
              <a:t>wikipedia</a:t>
            </a:r>
            <a:r>
              <a:rPr lang="en-US" baseline="0" dirty="0" smtClean="0"/>
              <a:t>-anyone can post information there, and there is no way to know their credentials.  Determining authorship today is harder than before, because so much of our sources come from the internet, where the authors are not as easy to find as in books or print.</a:t>
            </a:r>
            <a:endParaRPr lang="en-US" dirty="0"/>
          </a:p>
        </p:txBody>
      </p:sp>
      <p:sp>
        <p:nvSpPr>
          <p:cNvPr id="4" name="Slide Number Placeholder 3"/>
          <p:cNvSpPr>
            <a:spLocks noGrp="1"/>
          </p:cNvSpPr>
          <p:nvPr>
            <p:ph type="sldNum" sz="quarter" idx="10"/>
          </p:nvPr>
        </p:nvSpPr>
        <p:spPr/>
        <p:txBody>
          <a:bodyPr/>
          <a:lstStyle/>
          <a:p>
            <a:fld id="{9A5E4F86-7211-4B7B-9252-17C9446C49F5}" type="slidenum">
              <a:rPr lang="en-US" smtClean="0"/>
              <a:pPr/>
              <a:t>10</a:t>
            </a:fld>
            <a:endParaRPr lang="en-US"/>
          </a:p>
        </p:txBody>
      </p:sp>
    </p:spTree>
    <p:extLst>
      <p:ext uri="{BB962C8B-B14F-4D97-AF65-F5344CB8AC3E}">
        <p14:creationId xmlns:p14="http://schemas.microsoft.com/office/powerpoint/2010/main" xmlns="" val="89485242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Credible</a:t>
            </a:r>
            <a:r>
              <a:rPr lang="en-US" baseline="0" dirty="0" smtClean="0"/>
              <a:t> sources, like scholarly journals, will often briefly list the authors degree or background.  It is even better if the author provides contact information, like email address.  But authorship does not just refer to who wrote the article.  Other things to look for on a website are the sponsor, an affiliated organization, publisher, and domain name.  Domain name can be found in the web address.</a:t>
            </a:r>
            <a:endParaRPr lang="en-US" dirty="0"/>
          </a:p>
        </p:txBody>
      </p:sp>
      <p:sp>
        <p:nvSpPr>
          <p:cNvPr id="4" name="Slide Number Placeholder 3"/>
          <p:cNvSpPr>
            <a:spLocks noGrp="1"/>
          </p:cNvSpPr>
          <p:nvPr>
            <p:ph type="sldNum" sz="quarter" idx="10"/>
          </p:nvPr>
        </p:nvSpPr>
        <p:spPr/>
        <p:txBody>
          <a:bodyPr/>
          <a:lstStyle/>
          <a:p>
            <a:fld id="{9A5E4F86-7211-4B7B-9252-17C9446C49F5}" type="slidenum">
              <a:rPr lang="en-US" smtClean="0"/>
              <a:pPr/>
              <a:t>11</a:t>
            </a:fld>
            <a:endParaRPr lang="en-US"/>
          </a:p>
        </p:txBody>
      </p:sp>
    </p:spTree>
    <p:extLst>
      <p:ext uri="{BB962C8B-B14F-4D97-AF65-F5344CB8AC3E}">
        <p14:creationId xmlns:p14="http://schemas.microsoft.com/office/powerpoint/2010/main" xmlns="" val="272403802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t>Try to stay away from .com and </a:t>
            </a:r>
            <a:r>
              <a:rPr lang="en-US" baseline="0" dirty="0" err="1" smtClean="0"/>
              <a:t>.net</a:t>
            </a:r>
            <a:r>
              <a:rPr lang="en-US" baseline="0" dirty="0" smtClean="0"/>
              <a:t> sources-these are </a:t>
            </a:r>
            <a:r>
              <a:rPr lang="en-US" baseline="0" dirty="0" err="1" smtClean="0"/>
              <a:t>commerical</a:t>
            </a:r>
            <a:r>
              <a:rPr lang="en-US" baseline="0" dirty="0" smtClean="0"/>
              <a:t> and network organizations, so they are probably biased.  “.</a:t>
            </a:r>
            <a:r>
              <a:rPr lang="en-US" baseline="0" dirty="0" err="1" smtClean="0"/>
              <a:t>gov</a:t>
            </a:r>
            <a:r>
              <a:rPr lang="en-US" baseline="0" dirty="0" smtClean="0"/>
              <a:t>” are government websites, which can be helpful and trustworthy depending on what you are researching  “.</a:t>
            </a:r>
            <a:r>
              <a:rPr lang="en-US" baseline="0" dirty="0" err="1" smtClean="0"/>
              <a:t>edu</a:t>
            </a:r>
            <a:r>
              <a:rPr lang="en-US" baseline="0" dirty="0" smtClean="0"/>
              <a:t>” are educational institutions, so you can trust that their information is factual, and most likely has been reviewed. “.org” websites are from nonprofit organizations-they are sometimes helpful, but not as objective.</a:t>
            </a:r>
            <a:endParaRPr lang="en-US" dirty="0"/>
          </a:p>
        </p:txBody>
      </p:sp>
      <p:sp>
        <p:nvSpPr>
          <p:cNvPr id="4" name="Slide Number Placeholder 3"/>
          <p:cNvSpPr>
            <a:spLocks noGrp="1"/>
          </p:cNvSpPr>
          <p:nvPr>
            <p:ph type="sldNum" sz="quarter" idx="10"/>
          </p:nvPr>
        </p:nvSpPr>
        <p:spPr/>
        <p:txBody>
          <a:bodyPr/>
          <a:lstStyle/>
          <a:p>
            <a:fld id="{9A5E4F86-7211-4B7B-9252-17C9446C49F5}" type="slidenum">
              <a:rPr lang="en-US" smtClean="0"/>
              <a:pPr/>
              <a:t>12</a:t>
            </a:fld>
            <a:endParaRPr lang="en-US"/>
          </a:p>
        </p:txBody>
      </p:sp>
    </p:spTree>
    <p:extLst>
      <p:ext uri="{BB962C8B-B14F-4D97-AF65-F5344CB8AC3E}">
        <p14:creationId xmlns:p14="http://schemas.microsoft.com/office/powerpoint/2010/main" xmlns="" val="89485242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Just remember to ask</a:t>
            </a:r>
            <a:r>
              <a:rPr lang="en-US" baseline="0" dirty="0" smtClean="0"/>
              <a:t> a few questions about the authority of your source.  Who wrote this, and what makes them qualified to do so?  Is this article from a scholarly or popular source?  What institution published this?  Are the credentials or qualifications of the author/publisher listed?  Check the URL for the domain, and explore the rest of the website to learn more about the writer(s).</a:t>
            </a:r>
            <a:endParaRPr lang="en-US" dirty="0"/>
          </a:p>
        </p:txBody>
      </p:sp>
      <p:sp>
        <p:nvSpPr>
          <p:cNvPr id="4" name="Slide Number Placeholder 3"/>
          <p:cNvSpPr>
            <a:spLocks noGrp="1"/>
          </p:cNvSpPr>
          <p:nvPr>
            <p:ph type="sldNum" sz="quarter" idx="10"/>
          </p:nvPr>
        </p:nvSpPr>
        <p:spPr/>
        <p:txBody>
          <a:bodyPr/>
          <a:lstStyle/>
          <a:p>
            <a:fld id="{9A5E4F86-7211-4B7B-9252-17C9446C49F5}" type="slidenum">
              <a:rPr lang="en-US" smtClean="0"/>
              <a:pPr/>
              <a:t>13</a:t>
            </a:fld>
            <a:endParaRPr lang="en-US"/>
          </a:p>
        </p:txBody>
      </p:sp>
    </p:spTree>
    <p:extLst>
      <p:ext uri="{BB962C8B-B14F-4D97-AF65-F5344CB8AC3E}">
        <p14:creationId xmlns:p14="http://schemas.microsoft.com/office/powerpoint/2010/main" xmlns="" val="15164200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http://cs1.astatalk.com/r3/r75228/1_bxzcieSPKa.jpg</a:t>
            </a:r>
          </a:p>
          <a:p>
            <a:r>
              <a:rPr lang="en-US" dirty="0" smtClean="0"/>
              <a:t>Using your mind</a:t>
            </a:r>
            <a:r>
              <a:rPr lang="en-US" baseline="0" dirty="0" smtClean="0"/>
              <a:t> before you speak the jaw is separated for the head in this picture depicting that one must thing before they speak. See all sides of the story before you create an opinion</a:t>
            </a:r>
            <a:endParaRPr lang="en-US" dirty="0"/>
          </a:p>
        </p:txBody>
      </p:sp>
      <p:sp>
        <p:nvSpPr>
          <p:cNvPr id="4" name="Slide Number Placeholder 3"/>
          <p:cNvSpPr>
            <a:spLocks noGrp="1"/>
          </p:cNvSpPr>
          <p:nvPr>
            <p:ph type="sldNum" sz="quarter" idx="10"/>
          </p:nvPr>
        </p:nvSpPr>
        <p:spPr/>
        <p:txBody>
          <a:bodyPr/>
          <a:lstStyle/>
          <a:p>
            <a:fld id="{25610EEA-D7FF-45D2-AF96-85D50ACCE873}" type="slidenum">
              <a:rPr lang="en-US" smtClean="0"/>
              <a:pPr/>
              <a:t>18</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F6CC4D58-A9D7-42D2-84C0-F2E20F0C47E3}" type="datetimeFigureOut">
              <a:rPr lang="en-US" smtClean="0"/>
              <a:pPr/>
              <a:t>10/25/2010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F5F30CB-73EE-4432-AED6-1A62F457F0D5}"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6CC4D58-A9D7-42D2-84C0-F2E20F0C47E3}" type="datetimeFigureOut">
              <a:rPr lang="en-US" smtClean="0"/>
              <a:pPr/>
              <a:t>10/25/2010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F5F30CB-73EE-4432-AED6-1A62F457F0D5}"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6CC4D58-A9D7-42D2-84C0-F2E20F0C47E3}" type="datetimeFigureOut">
              <a:rPr lang="en-US" smtClean="0"/>
              <a:pPr/>
              <a:t>10/25/2010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F5F30CB-73EE-4432-AED6-1A62F457F0D5}"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lgn="l" rtl="0" fontAlgn="base">
              <a:spcBef>
                <a:spcPct val="0"/>
              </a:spcBef>
              <a:spcAft>
                <a:spcPct val="0"/>
              </a:spcAft>
            </a:pPr>
            <a:endParaRPr lang="en-US" sz="1400" kern="1200">
              <a:solidFill>
                <a:srgbClr val="000000"/>
              </a:solidFill>
              <a:latin typeface="Times New Roman" pitchFamily="18" charset="0"/>
              <a:ea typeface="+mn-ea"/>
              <a:cs typeface="+mn-cs"/>
            </a:endParaRPr>
          </a:p>
        </p:txBody>
      </p:sp>
      <p:sp>
        <p:nvSpPr>
          <p:cNvPr id="5" name="Footer Placeholder 4"/>
          <p:cNvSpPr>
            <a:spLocks noGrp="1"/>
          </p:cNvSpPr>
          <p:nvPr>
            <p:ph type="ftr" sz="quarter" idx="11"/>
          </p:nvPr>
        </p:nvSpPr>
        <p:spPr/>
        <p:txBody>
          <a:bodyPr/>
          <a:lstStyle>
            <a:lvl1pPr>
              <a:defRPr/>
            </a:lvl1pPr>
          </a:lstStyle>
          <a:p>
            <a:pPr algn="ctr" rtl="0" fontAlgn="base">
              <a:spcBef>
                <a:spcPct val="0"/>
              </a:spcBef>
              <a:spcAft>
                <a:spcPct val="0"/>
              </a:spcAft>
            </a:pPr>
            <a:endParaRPr lang="en-US" sz="1400" kern="1200">
              <a:solidFill>
                <a:srgbClr val="000000"/>
              </a:solidFill>
              <a:latin typeface="Times New Roman" pitchFamily="18" charset="0"/>
              <a:ea typeface="+mn-ea"/>
              <a:cs typeface="+mn-cs"/>
            </a:endParaRPr>
          </a:p>
        </p:txBody>
      </p:sp>
      <p:sp>
        <p:nvSpPr>
          <p:cNvPr id="6" name="Slide Number Placeholder 5"/>
          <p:cNvSpPr>
            <a:spLocks noGrp="1"/>
          </p:cNvSpPr>
          <p:nvPr>
            <p:ph type="sldNum" sz="quarter" idx="12"/>
          </p:nvPr>
        </p:nvSpPr>
        <p:spPr/>
        <p:txBody>
          <a:bodyPr/>
          <a:lstStyle>
            <a:lvl1pPr>
              <a:defRPr/>
            </a:lvl1pPr>
          </a:lstStyle>
          <a:p>
            <a:pPr algn="r" rtl="0" fontAlgn="base">
              <a:spcBef>
                <a:spcPct val="0"/>
              </a:spcBef>
              <a:spcAft>
                <a:spcPct val="0"/>
              </a:spcAft>
            </a:pPr>
            <a:fld id="{1CA984AE-EA13-432E-BD1D-9C2051D8CF8A}" type="slidenum">
              <a:rPr lang="en-US" sz="1400" kern="1200">
                <a:solidFill>
                  <a:srgbClr val="000000"/>
                </a:solidFill>
                <a:latin typeface="Times New Roman" pitchFamily="18" charset="0"/>
                <a:ea typeface="+mn-ea"/>
                <a:cs typeface="+mn-cs"/>
              </a:rPr>
              <a:pPr algn="r" rtl="0" fontAlgn="base">
                <a:spcBef>
                  <a:spcPct val="0"/>
                </a:spcBef>
                <a:spcAft>
                  <a:spcPct val="0"/>
                </a:spcAft>
              </a:pPr>
              <a:t>‹#›</a:t>
            </a:fld>
            <a:endParaRPr lang="en-US" sz="1400" kern="1200">
              <a:solidFill>
                <a:srgbClr val="000000"/>
              </a:solidFill>
              <a:latin typeface="Times New Roman" pitchFamily="18" charset="0"/>
              <a:ea typeface="+mn-ea"/>
              <a:cs typeface="+mn-cs"/>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lgn="l" rtl="0" fontAlgn="base">
              <a:spcBef>
                <a:spcPct val="0"/>
              </a:spcBef>
              <a:spcAft>
                <a:spcPct val="0"/>
              </a:spcAft>
            </a:pPr>
            <a:endParaRPr lang="en-US" sz="1400" kern="1200">
              <a:solidFill>
                <a:srgbClr val="000000"/>
              </a:solidFill>
              <a:latin typeface="Times New Roman" pitchFamily="18" charset="0"/>
              <a:ea typeface="+mn-ea"/>
              <a:cs typeface="+mn-cs"/>
            </a:endParaRPr>
          </a:p>
        </p:txBody>
      </p:sp>
      <p:sp>
        <p:nvSpPr>
          <p:cNvPr id="5" name="Footer Placeholder 4"/>
          <p:cNvSpPr>
            <a:spLocks noGrp="1"/>
          </p:cNvSpPr>
          <p:nvPr>
            <p:ph type="ftr" sz="quarter" idx="11"/>
          </p:nvPr>
        </p:nvSpPr>
        <p:spPr/>
        <p:txBody>
          <a:bodyPr/>
          <a:lstStyle>
            <a:lvl1pPr>
              <a:defRPr/>
            </a:lvl1pPr>
          </a:lstStyle>
          <a:p>
            <a:pPr algn="ctr" rtl="0" fontAlgn="base">
              <a:spcBef>
                <a:spcPct val="0"/>
              </a:spcBef>
              <a:spcAft>
                <a:spcPct val="0"/>
              </a:spcAft>
            </a:pPr>
            <a:endParaRPr lang="en-US" sz="1400" kern="1200">
              <a:solidFill>
                <a:srgbClr val="000000"/>
              </a:solidFill>
              <a:latin typeface="Times New Roman" pitchFamily="18" charset="0"/>
              <a:ea typeface="+mn-ea"/>
              <a:cs typeface="+mn-cs"/>
            </a:endParaRPr>
          </a:p>
        </p:txBody>
      </p:sp>
      <p:sp>
        <p:nvSpPr>
          <p:cNvPr id="6" name="Slide Number Placeholder 5"/>
          <p:cNvSpPr>
            <a:spLocks noGrp="1"/>
          </p:cNvSpPr>
          <p:nvPr>
            <p:ph type="sldNum" sz="quarter" idx="12"/>
          </p:nvPr>
        </p:nvSpPr>
        <p:spPr/>
        <p:txBody>
          <a:bodyPr/>
          <a:lstStyle>
            <a:lvl1pPr>
              <a:defRPr/>
            </a:lvl1pPr>
          </a:lstStyle>
          <a:p>
            <a:pPr algn="r" rtl="0" fontAlgn="base">
              <a:spcBef>
                <a:spcPct val="0"/>
              </a:spcBef>
              <a:spcAft>
                <a:spcPct val="0"/>
              </a:spcAft>
            </a:pPr>
            <a:fld id="{458CD07D-2E0B-4287-89FF-63E8C93616AB}" type="slidenum">
              <a:rPr lang="en-US" sz="1400" kern="1200">
                <a:solidFill>
                  <a:srgbClr val="000000"/>
                </a:solidFill>
                <a:latin typeface="Times New Roman" pitchFamily="18" charset="0"/>
                <a:ea typeface="+mn-ea"/>
                <a:cs typeface="+mn-cs"/>
              </a:rPr>
              <a:pPr algn="r" rtl="0" fontAlgn="base">
                <a:spcBef>
                  <a:spcPct val="0"/>
                </a:spcBef>
                <a:spcAft>
                  <a:spcPct val="0"/>
                </a:spcAft>
              </a:pPr>
              <a:t>‹#›</a:t>
            </a:fld>
            <a:endParaRPr lang="en-US" sz="1400" kern="1200">
              <a:solidFill>
                <a:srgbClr val="000000"/>
              </a:solidFill>
              <a:latin typeface="Times New Roman" pitchFamily="18" charset="0"/>
              <a:ea typeface="+mn-ea"/>
              <a:cs typeface="+mn-cs"/>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lgn="l" rtl="0" fontAlgn="base">
              <a:spcBef>
                <a:spcPct val="0"/>
              </a:spcBef>
              <a:spcAft>
                <a:spcPct val="0"/>
              </a:spcAft>
            </a:pPr>
            <a:endParaRPr lang="en-US" sz="1400" kern="1200">
              <a:solidFill>
                <a:srgbClr val="000000"/>
              </a:solidFill>
              <a:latin typeface="Times New Roman" pitchFamily="18" charset="0"/>
              <a:ea typeface="+mn-ea"/>
              <a:cs typeface="+mn-cs"/>
            </a:endParaRPr>
          </a:p>
        </p:txBody>
      </p:sp>
      <p:sp>
        <p:nvSpPr>
          <p:cNvPr id="5" name="Footer Placeholder 4"/>
          <p:cNvSpPr>
            <a:spLocks noGrp="1"/>
          </p:cNvSpPr>
          <p:nvPr>
            <p:ph type="ftr" sz="quarter" idx="11"/>
          </p:nvPr>
        </p:nvSpPr>
        <p:spPr/>
        <p:txBody>
          <a:bodyPr/>
          <a:lstStyle>
            <a:lvl1pPr>
              <a:defRPr/>
            </a:lvl1pPr>
          </a:lstStyle>
          <a:p>
            <a:pPr algn="ctr" rtl="0" fontAlgn="base">
              <a:spcBef>
                <a:spcPct val="0"/>
              </a:spcBef>
              <a:spcAft>
                <a:spcPct val="0"/>
              </a:spcAft>
            </a:pPr>
            <a:endParaRPr lang="en-US" sz="1400" kern="1200">
              <a:solidFill>
                <a:srgbClr val="000000"/>
              </a:solidFill>
              <a:latin typeface="Times New Roman" pitchFamily="18" charset="0"/>
              <a:ea typeface="+mn-ea"/>
              <a:cs typeface="+mn-cs"/>
            </a:endParaRPr>
          </a:p>
        </p:txBody>
      </p:sp>
      <p:sp>
        <p:nvSpPr>
          <p:cNvPr id="6" name="Slide Number Placeholder 5"/>
          <p:cNvSpPr>
            <a:spLocks noGrp="1"/>
          </p:cNvSpPr>
          <p:nvPr>
            <p:ph type="sldNum" sz="quarter" idx="12"/>
          </p:nvPr>
        </p:nvSpPr>
        <p:spPr/>
        <p:txBody>
          <a:bodyPr/>
          <a:lstStyle>
            <a:lvl1pPr>
              <a:defRPr/>
            </a:lvl1pPr>
          </a:lstStyle>
          <a:p>
            <a:pPr algn="r" rtl="0" fontAlgn="base">
              <a:spcBef>
                <a:spcPct val="0"/>
              </a:spcBef>
              <a:spcAft>
                <a:spcPct val="0"/>
              </a:spcAft>
            </a:pPr>
            <a:fld id="{84F661DB-DC06-46FF-B6C5-A181E77222EC}" type="slidenum">
              <a:rPr lang="en-US" sz="1400" kern="1200">
                <a:solidFill>
                  <a:srgbClr val="000000"/>
                </a:solidFill>
                <a:latin typeface="Times New Roman" pitchFamily="18" charset="0"/>
                <a:ea typeface="+mn-ea"/>
                <a:cs typeface="+mn-cs"/>
              </a:rPr>
              <a:pPr algn="r" rtl="0" fontAlgn="base">
                <a:spcBef>
                  <a:spcPct val="0"/>
                </a:spcBef>
                <a:spcAft>
                  <a:spcPct val="0"/>
                </a:spcAft>
              </a:pPr>
              <a:t>‹#›</a:t>
            </a:fld>
            <a:endParaRPr lang="en-US" sz="1400" kern="1200">
              <a:solidFill>
                <a:srgbClr val="000000"/>
              </a:solidFill>
              <a:latin typeface="Times New Roman" pitchFamily="18" charset="0"/>
              <a:ea typeface="+mn-ea"/>
              <a:cs typeface="+mn-cs"/>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pPr algn="l" rtl="0" fontAlgn="base">
              <a:spcBef>
                <a:spcPct val="0"/>
              </a:spcBef>
              <a:spcAft>
                <a:spcPct val="0"/>
              </a:spcAft>
            </a:pPr>
            <a:endParaRPr lang="en-US" sz="1400" kern="1200">
              <a:solidFill>
                <a:srgbClr val="000000"/>
              </a:solidFill>
              <a:latin typeface="Times New Roman" pitchFamily="18" charset="0"/>
              <a:ea typeface="+mn-ea"/>
              <a:cs typeface="+mn-cs"/>
            </a:endParaRPr>
          </a:p>
        </p:txBody>
      </p:sp>
      <p:sp>
        <p:nvSpPr>
          <p:cNvPr id="6" name="Footer Placeholder 5"/>
          <p:cNvSpPr>
            <a:spLocks noGrp="1"/>
          </p:cNvSpPr>
          <p:nvPr>
            <p:ph type="ftr" sz="quarter" idx="11"/>
          </p:nvPr>
        </p:nvSpPr>
        <p:spPr/>
        <p:txBody>
          <a:bodyPr/>
          <a:lstStyle>
            <a:lvl1pPr>
              <a:defRPr/>
            </a:lvl1pPr>
          </a:lstStyle>
          <a:p>
            <a:pPr algn="ctr" rtl="0" fontAlgn="base">
              <a:spcBef>
                <a:spcPct val="0"/>
              </a:spcBef>
              <a:spcAft>
                <a:spcPct val="0"/>
              </a:spcAft>
            </a:pPr>
            <a:endParaRPr lang="en-US" sz="1400" kern="1200">
              <a:solidFill>
                <a:srgbClr val="000000"/>
              </a:solidFill>
              <a:latin typeface="Times New Roman" pitchFamily="18" charset="0"/>
              <a:ea typeface="+mn-ea"/>
              <a:cs typeface="+mn-cs"/>
            </a:endParaRPr>
          </a:p>
        </p:txBody>
      </p:sp>
      <p:sp>
        <p:nvSpPr>
          <p:cNvPr id="7" name="Slide Number Placeholder 6"/>
          <p:cNvSpPr>
            <a:spLocks noGrp="1"/>
          </p:cNvSpPr>
          <p:nvPr>
            <p:ph type="sldNum" sz="quarter" idx="12"/>
          </p:nvPr>
        </p:nvSpPr>
        <p:spPr/>
        <p:txBody>
          <a:bodyPr/>
          <a:lstStyle>
            <a:lvl1pPr>
              <a:defRPr/>
            </a:lvl1pPr>
          </a:lstStyle>
          <a:p>
            <a:pPr algn="r" rtl="0" fontAlgn="base">
              <a:spcBef>
                <a:spcPct val="0"/>
              </a:spcBef>
              <a:spcAft>
                <a:spcPct val="0"/>
              </a:spcAft>
            </a:pPr>
            <a:fld id="{BEDA9D3B-7A5E-441B-88D5-D6A7DBD583DE}" type="slidenum">
              <a:rPr lang="en-US" sz="1400" kern="1200">
                <a:solidFill>
                  <a:srgbClr val="000000"/>
                </a:solidFill>
                <a:latin typeface="Times New Roman" pitchFamily="18" charset="0"/>
                <a:ea typeface="+mn-ea"/>
                <a:cs typeface="+mn-cs"/>
              </a:rPr>
              <a:pPr algn="r" rtl="0" fontAlgn="base">
                <a:spcBef>
                  <a:spcPct val="0"/>
                </a:spcBef>
                <a:spcAft>
                  <a:spcPct val="0"/>
                </a:spcAft>
              </a:pPr>
              <a:t>‹#›</a:t>
            </a:fld>
            <a:endParaRPr lang="en-US" sz="1400" kern="1200">
              <a:solidFill>
                <a:srgbClr val="000000"/>
              </a:solidFill>
              <a:latin typeface="Times New Roman" pitchFamily="18" charset="0"/>
              <a:ea typeface="+mn-ea"/>
              <a:cs typeface="+mn-cs"/>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pPr algn="l" rtl="0" fontAlgn="base">
              <a:spcBef>
                <a:spcPct val="0"/>
              </a:spcBef>
              <a:spcAft>
                <a:spcPct val="0"/>
              </a:spcAft>
            </a:pPr>
            <a:endParaRPr lang="en-US" sz="1400" kern="1200">
              <a:solidFill>
                <a:srgbClr val="000000"/>
              </a:solidFill>
              <a:latin typeface="Times New Roman" pitchFamily="18" charset="0"/>
              <a:ea typeface="+mn-ea"/>
              <a:cs typeface="+mn-cs"/>
            </a:endParaRPr>
          </a:p>
        </p:txBody>
      </p:sp>
      <p:sp>
        <p:nvSpPr>
          <p:cNvPr id="8" name="Footer Placeholder 7"/>
          <p:cNvSpPr>
            <a:spLocks noGrp="1"/>
          </p:cNvSpPr>
          <p:nvPr>
            <p:ph type="ftr" sz="quarter" idx="11"/>
          </p:nvPr>
        </p:nvSpPr>
        <p:spPr/>
        <p:txBody>
          <a:bodyPr/>
          <a:lstStyle>
            <a:lvl1pPr>
              <a:defRPr/>
            </a:lvl1pPr>
          </a:lstStyle>
          <a:p>
            <a:pPr algn="ctr" rtl="0" fontAlgn="base">
              <a:spcBef>
                <a:spcPct val="0"/>
              </a:spcBef>
              <a:spcAft>
                <a:spcPct val="0"/>
              </a:spcAft>
            </a:pPr>
            <a:endParaRPr lang="en-US" sz="1400" kern="1200">
              <a:solidFill>
                <a:srgbClr val="000000"/>
              </a:solidFill>
              <a:latin typeface="Times New Roman" pitchFamily="18" charset="0"/>
              <a:ea typeface="+mn-ea"/>
              <a:cs typeface="+mn-cs"/>
            </a:endParaRPr>
          </a:p>
        </p:txBody>
      </p:sp>
      <p:sp>
        <p:nvSpPr>
          <p:cNvPr id="9" name="Slide Number Placeholder 8"/>
          <p:cNvSpPr>
            <a:spLocks noGrp="1"/>
          </p:cNvSpPr>
          <p:nvPr>
            <p:ph type="sldNum" sz="quarter" idx="12"/>
          </p:nvPr>
        </p:nvSpPr>
        <p:spPr/>
        <p:txBody>
          <a:bodyPr/>
          <a:lstStyle>
            <a:lvl1pPr>
              <a:defRPr/>
            </a:lvl1pPr>
          </a:lstStyle>
          <a:p>
            <a:pPr algn="r" rtl="0" fontAlgn="base">
              <a:spcBef>
                <a:spcPct val="0"/>
              </a:spcBef>
              <a:spcAft>
                <a:spcPct val="0"/>
              </a:spcAft>
            </a:pPr>
            <a:fld id="{B52095B9-8DD1-439A-A863-40DB6C3E3F8B}" type="slidenum">
              <a:rPr lang="en-US" sz="1400" kern="1200">
                <a:solidFill>
                  <a:srgbClr val="000000"/>
                </a:solidFill>
                <a:latin typeface="Times New Roman" pitchFamily="18" charset="0"/>
                <a:ea typeface="+mn-ea"/>
                <a:cs typeface="+mn-cs"/>
              </a:rPr>
              <a:pPr algn="r" rtl="0" fontAlgn="base">
                <a:spcBef>
                  <a:spcPct val="0"/>
                </a:spcBef>
                <a:spcAft>
                  <a:spcPct val="0"/>
                </a:spcAft>
              </a:pPr>
              <a:t>‹#›</a:t>
            </a:fld>
            <a:endParaRPr lang="en-US" sz="1400" kern="1200">
              <a:solidFill>
                <a:srgbClr val="000000"/>
              </a:solidFill>
              <a:latin typeface="Times New Roman" pitchFamily="18" charset="0"/>
              <a:ea typeface="+mn-ea"/>
              <a:cs typeface="+mn-cs"/>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pPr algn="l" rtl="0" fontAlgn="base">
              <a:spcBef>
                <a:spcPct val="0"/>
              </a:spcBef>
              <a:spcAft>
                <a:spcPct val="0"/>
              </a:spcAft>
            </a:pPr>
            <a:endParaRPr lang="en-US" sz="1400" kern="1200">
              <a:solidFill>
                <a:srgbClr val="000000"/>
              </a:solidFill>
              <a:latin typeface="Times New Roman" pitchFamily="18" charset="0"/>
              <a:ea typeface="+mn-ea"/>
              <a:cs typeface="+mn-cs"/>
            </a:endParaRPr>
          </a:p>
        </p:txBody>
      </p:sp>
      <p:sp>
        <p:nvSpPr>
          <p:cNvPr id="4" name="Footer Placeholder 3"/>
          <p:cNvSpPr>
            <a:spLocks noGrp="1"/>
          </p:cNvSpPr>
          <p:nvPr>
            <p:ph type="ftr" sz="quarter" idx="11"/>
          </p:nvPr>
        </p:nvSpPr>
        <p:spPr/>
        <p:txBody>
          <a:bodyPr/>
          <a:lstStyle>
            <a:lvl1pPr>
              <a:defRPr/>
            </a:lvl1pPr>
          </a:lstStyle>
          <a:p>
            <a:pPr algn="ctr" rtl="0" fontAlgn="base">
              <a:spcBef>
                <a:spcPct val="0"/>
              </a:spcBef>
              <a:spcAft>
                <a:spcPct val="0"/>
              </a:spcAft>
            </a:pPr>
            <a:endParaRPr lang="en-US" sz="1400" kern="1200">
              <a:solidFill>
                <a:srgbClr val="000000"/>
              </a:solidFill>
              <a:latin typeface="Times New Roman" pitchFamily="18" charset="0"/>
              <a:ea typeface="+mn-ea"/>
              <a:cs typeface="+mn-cs"/>
            </a:endParaRPr>
          </a:p>
        </p:txBody>
      </p:sp>
      <p:sp>
        <p:nvSpPr>
          <p:cNvPr id="5" name="Slide Number Placeholder 4"/>
          <p:cNvSpPr>
            <a:spLocks noGrp="1"/>
          </p:cNvSpPr>
          <p:nvPr>
            <p:ph type="sldNum" sz="quarter" idx="12"/>
          </p:nvPr>
        </p:nvSpPr>
        <p:spPr/>
        <p:txBody>
          <a:bodyPr/>
          <a:lstStyle>
            <a:lvl1pPr>
              <a:defRPr/>
            </a:lvl1pPr>
          </a:lstStyle>
          <a:p>
            <a:pPr algn="r" rtl="0" fontAlgn="base">
              <a:spcBef>
                <a:spcPct val="0"/>
              </a:spcBef>
              <a:spcAft>
                <a:spcPct val="0"/>
              </a:spcAft>
            </a:pPr>
            <a:fld id="{16698EE1-048F-40DF-A89C-C510D11D6276}" type="slidenum">
              <a:rPr lang="en-US" sz="1400" kern="1200">
                <a:solidFill>
                  <a:srgbClr val="000000"/>
                </a:solidFill>
                <a:latin typeface="Times New Roman" pitchFamily="18" charset="0"/>
                <a:ea typeface="+mn-ea"/>
                <a:cs typeface="+mn-cs"/>
              </a:rPr>
              <a:pPr algn="r" rtl="0" fontAlgn="base">
                <a:spcBef>
                  <a:spcPct val="0"/>
                </a:spcBef>
                <a:spcAft>
                  <a:spcPct val="0"/>
                </a:spcAft>
              </a:pPr>
              <a:t>‹#›</a:t>
            </a:fld>
            <a:endParaRPr lang="en-US" sz="1400" kern="1200">
              <a:solidFill>
                <a:srgbClr val="000000"/>
              </a:solidFill>
              <a:latin typeface="Times New Roman" pitchFamily="18" charset="0"/>
              <a:ea typeface="+mn-ea"/>
              <a:cs typeface="+mn-cs"/>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pPr algn="l" rtl="0" fontAlgn="base">
              <a:spcBef>
                <a:spcPct val="0"/>
              </a:spcBef>
              <a:spcAft>
                <a:spcPct val="0"/>
              </a:spcAft>
            </a:pPr>
            <a:endParaRPr lang="en-US" sz="1400" kern="1200">
              <a:solidFill>
                <a:srgbClr val="000000"/>
              </a:solidFill>
              <a:latin typeface="Times New Roman" pitchFamily="18" charset="0"/>
              <a:ea typeface="+mn-ea"/>
              <a:cs typeface="+mn-cs"/>
            </a:endParaRPr>
          </a:p>
        </p:txBody>
      </p:sp>
      <p:sp>
        <p:nvSpPr>
          <p:cNvPr id="3" name="Footer Placeholder 2"/>
          <p:cNvSpPr>
            <a:spLocks noGrp="1"/>
          </p:cNvSpPr>
          <p:nvPr>
            <p:ph type="ftr" sz="quarter" idx="11"/>
          </p:nvPr>
        </p:nvSpPr>
        <p:spPr/>
        <p:txBody>
          <a:bodyPr/>
          <a:lstStyle>
            <a:lvl1pPr>
              <a:defRPr/>
            </a:lvl1pPr>
          </a:lstStyle>
          <a:p>
            <a:pPr algn="ctr" rtl="0" fontAlgn="base">
              <a:spcBef>
                <a:spcPct val="0"/>
              </a:spcBef>
              <a:spcAft>
                <a:spcPct val="0"/>
              </a:spcAft>
            </a:pPr>
            <a:endParaRPr lang="en-US" sz="1400" kern="1200">
              <a:solidFill>
                <a:srgbClr val="000000"/>
              </a:solidFill>
              <a:latin typeface="Times New Roman" pitchFamily="18" charset="0"/>
              <a:ea typeface="+mn-ea"/>
              <a:cs typeface="+mn-cs"/>
            </a:endParaRPr>
          </a:p>
        </p:txBody>
      </p:sp>
      <p:sp>
        <p:nvSpPr>
          <p:cNvPr id="4" name="Slide Number Placeholder 3"/>
          <p:cNvSpPr>
            <a:spLocks noGrp="1"/>
          </p:cNvSpPr>
          <p:nvPr>
            <p:ph type="sldNum" sz="quarter" idx="12"/>
          </p:nvPr>
        </p:nvSpPr>
        <p:spPr/>
        <p:txBody>
          <a:bodyPr/>
          <a:lstStyle>
            <a:lvl1pPr>
              <a:defRPr/>
            </a:lvl1pPr>
          </a:lstStyle>
          <a:p>
            <a:pPr algn="r" rtl="0" fontAlgn="base">
              <a:spcBef>
                <a:spcPct val="0"/>
              </a:spcBef>
              <a:spcAft>
                <a:spcPct val="0"/>
              </a:spcAft>
            </a:pPr>
            <a:fld id="{18C17ADC-3010-47E7-A180-5E52E3FC4948}" type="slidenum">
              <a:rPr lang="en-US" sz="1400" kern="1200">
                <a:solidFill>
                  <a:srgbClr val="000000"/>
                </a:solidFill>
                <a:latin typeface="Times New Roman" pitchFamily="18" charset="0"/>
                <a:ea typeface="+mn-ea"/>
                <a:cs typeface="+mn-cs"/>
              </a:rPr>
              <a:pPr algn="r" rtl="0" fontAlgn="base">
                <a:spcBef>
                  <a:spcPct val="0"/>
                </a:spcBef>
                <a:spcAft>
                  <a:spcPct val="0"/>
                </a:spcAft>
              </a:pPr>
              <a:t>‹#›</a:t>
            </a:fld>
            <a:endParaRPr lang="en-US" sz="1400" kern="1200">
              <a:solidFill>
                <a:srgbClr val="000000"/>
              </a:solidFill>
              <a:latin typeface="Times New Roman" pitchFamily="18" charset="0"/>
              <a:ea typeface="+mn-ea"/>
              <a:cs typeface="+mn-cs"/>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pPr algn="l" rtl="0" fontAlgn="base">
              <a:spcBef>
                <a:spcPct val="0"/>
              </a:spcBef>
              <a:spcAft>
                <a:spcPct val="0"/>
              </a:spcAft>
            </a:pPr>
            <a:endParaRPr lang="en-US" sz="1400" kern="1200">
              <a:solidFill>
                <a:srgbClr val="000000"/>
              </a:solidFill>
              <a:latin typeface="Times New Roman" pitchFamily="18" charset="0"/>
              <a:ea typeface="+mn-ea"/>
              <a:cs typeface="+mn-cs"/>
            </a:endParaRPr>
          </a:p>
        </p:txBody>
      </p:sp>
      <p:sp>
        <p:nvSpPr>
          <p:cNvPr id="6" name="Footer Placeholder 5"/>
          <p:cNvSpPr>
            <a:spLocks noGrp="1"/>
          </p:cNvSpPr>
          <p:nvPr>
            <p:ph type="ftr" sz="quarter" idx="11"/>
          </p:nvPr>
        </p:nvSpPr>
        <p:spPr/>
        <p:txBody>
          <a:bodyPr/>
          <a:lstStyle>
            <a:lvl1pPr>
              <a:defRPr/>
            </a:lvl1pPr>
          </a:lstStyle>
          <a:p>
            <a:pPr algn="ctr" rtl="0" fontAlgn="base">
              <a:spcBef>
                <a:spcPct val="0"/>
              </a:spcBef>
              <a:spcAft>
                <a:spcPct val="0"/>
              </a:spcAft>
            </a:pPr>
            <a:endParaRPr lang="en-US" sz="1400" kern="1200">
              <a:solidFill>
                <a:srgbClr val="000000"/>
              </a:solidFill>
              <a:latin typeface="Times New Roman" pitchFamily="18" charset="0"/>
              <a:ea typeface="+mn-ea"/>
              <a:cs typeface="+mn-cs"/>
            </a:endParaRPr>
          </a:p>
        </p:txBody>
      </p:sp>
      <p:sp>
        <p:nvSpPr>
          <p:cNvPr id="7" name="Slide Number Placeholder 6"/>
          <p:cNvSpPr>
            <a:spLocks noGrp="1"/>
          </p:cNvSpPr>
          <p:nvPr>
            <p:ph type="sldNum" sz="quarter" idx="12"/>
          </p:nvPr>
        </p:nvSpPr>
        <p:spPr/>
        <p:txBody>
          <a:bodyPr/>
          <a:lstStyle>
            <a:lvl1pPr>
              <a:defRPr/>
            </a:lvl1pPr>
          </a:lstStyle>
          <a:p>
            <a:pPr algn="r" rtl="0" fontAlgn="base">
              <a:spcBef>
                <a:spcPct val="0"/>
              </a:spcBef>
              <a:spcAft>
                <a:spcPct val="0"/>
              </a:spcAft>
            </a:pPr>
            <a:fld id="{F7B71882-6D2C-4F60-B89D-8A3700D0830D}" type="slidenum">
              <a:rPr lang="en-US" sz="1400" kern="1200">
                <a:solidFill>
                  <a:srgbClr val="000000"/>
                </a:solidFill>
                <a:latin typeface="Times New Roman" pitchFamily="18" charset="0"/>
                <a:ea typeface="+mn-ea"/>
                <a:cs typeface="+mn-cs"/>
              </a:rPr>
              <a:pPr algn="r" rtl="0" fontAlgn="base">
                <a:spcBef>
                  <a:spcPct val="0"/>
                </a:spcBef>
                <a:spcAft>
                  <a:spcPct val="0"/>
                </a:spcAft>
              </a:pPr>
              <a:t>‹#›</a:t>
            </a:fld>
            <a:endParaRPr lang="en-US" sz="1400" kern="1200">
              <a:solidFill>
                <a:srgbClr val="000000"/>
              </a:solidFill>
              <a:latin typeface="Times New Roman" pitchFamily="18" charset="0"/>
              <a:ea typeface="+mn-ea"/>
              <a:cs typeface="+mn-cs"/>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6CC4D58-A9D7-42D2-84C0-F2E20F0C47E3}" type="datetimeFigureOut">
              <a:rPr lang="en-US" smtClean="0"/>
              <a:pPr/>
              <a:t>10/25/2010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F5F30CB-73EE-4432-AED6-1A62F457F0D5}" type="slidenum">
              <a:rPr lang="en-US" smtClean="0"/>
              <a:pPr/>
              <a:t>‹#›</a:t>
            </a:fld>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pPr algn="l" rtl="0" fontAlgn="base">
              <a:spcBef>
                <a:spcPct val="0"/>
              </a:spcBef>
              <a:spcAft>
                <a:spcPct val="0"/>
              </a:spcAft>
            </a:pPr>
            <a:endParaRPr lang="en-US" sz="1400" kern="1200">
              <a:solidFill>
                <a:srgbClr val="000000"/>
              </a:solidFill>
              <a:latin typeface="Times New Roman" pitchFamily="18" charset="0"/>
              <a:ea typeface="+mn-ea"/>
              <a:cs typeface="+mn-cs"/>
            </a:endParaRPr>
          </a:p>
        </p:txBody>
      </p:sp>
      <p:sp>
        <p:nvSpPr>
          <p:cNvPr id="6" name="Footer Placeholder 5"/>
          <p:cNvSpPr>
            <a:spLocks noGrp="1"/>
          </p:cNvSpPr>
          <p:nvPr>
            <p:ph type="ftr" sz="quarter" idx="11"/>
          </p:nvPr>
        </p:nvSpPr>
        <p:spPr/>
        <p:txBody>
          <a:bodyPr/>
          <a:lstStyle>
            <a:lvl1pPr>
              <a:defRPr/>
            </a:lvl1pPr>
          </a:lstStyle>
          <a:p>
            <a:pPr algn="ctr" rtl="0" fontAlgn="base">
              <a:spcBef>
                <a:spcPct val="0"/>
              </a:spcBef>
              <a:spcAft>
                <a:spcPct val="0"/>
              </a:spcAft>
            </a:pPr>
            <a:endParaRPr lang="en-US" sz="1400" kern="1200">
              <a:solidFill>
                <a:srgbClr val="000000"/>
              </a:solidFill>
              <a:latin typeface="Times New Roman" pitchFamily="18" charset="0"/>
              <a:ea typeface="+mn-ea"/>
              <a:cs typeface="+mn-cs"/>
            </a:endParaRPr>
          </a:p>
        </p:txBody>
      </p:sp>
      <p:sp>
        <p:nvSpPr>
          <p:cNvPr id="7" name="Slide Number Placeholder 6"/>
          <p:cNvSpPr>
            <a:spLocks noGrp="1"/>
          </p:cNvSpPr>
          <p:nvPr>
            <p:ph type="sldNum" sz="quarter" idx="12"/>
          </p:nvPr>
        </p:nvSpPr>
        <p:spPr/>
        <p:txBody>
          <a:bodyPr/>
          <a:lstStyle>
            <a:lvl1pPr>
              <a:defRPr/>
            </a:lvl1pPr>
          </a:lstStyle>
          <a:p>
            <a:pPr algn="r" rtl="0" fontAlgn="base">
              <a:spcBef>
                <a:spcPct val="0"/>
              </a:spcBef>
              <a:spcAft>
                <a:spcPct val="0"/>
              </a:spcAft>
            </a:pPr>
            <a:fld id="{D7B5B844-2008-4B6E-BE5F-3501949A26F1}" type="slidenum">
              <a:rPr lang="en-US" sz="1400" kern="1200">
                <a:solidFill>
                  <a:srgbClr val="000000"/>
                </a:solidFill>
                <a:latin typeface="Times New Roman" pitchFamily="18" charset="0"/>
                <a:ea typeface="+mn-ea"/>
                <a:cs typeface="+mn-cs"/>
              </a:rPr>
              <a:pPr algn="r" rtl="0" fontAlgn="base">
                <a:spcBef>
                  <a:spcPct val="0"/>
                </a:spcBef>
                <a:spcAft>
                  <a:spcPct val="0"/>
                </a:spcAft>
              </a:pPr>
              <a:t>‹#›</a:t>
            </a:fld>
            <a:endParaRPr lang="en-US" sz="1400" kern="1200">
              <a:solidFill>
                <a:srgbClr val="000000"/>
              </a:solidFill>
              <a:latin typeface="Times New Roman" pitchFamily="18" charset="0"/>
              <a:ea typeface="+mn-ea"/>
              <a:cs typeface="+mn-cs"/>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lgn="l" rtl="0" fontAlgn="base">
              <a:spcBef>
                <a:spcPct val="0"/>
              </a:spcBef>
              <a:spcAft>
                <a:spcPct val="0"/>
              </a:spcAft>
            </a:pPr>
            <a:endParaRPr lang="en-US" sz="1400" kern="1200">
              <a:solidFill>
                <a:srgbClr val="000000"/>
              </a:solidFill>
              <a:latin typeface="Times New Roman" pitchFamily="18" charset="0"/>
              <a:ea typeface="+mn-ea"/>
              <a:cs typeface="+mn-cs"/>
            </a:endParaRPr>
          </a:p>
        </p:txBody>
      </p:sp>
      <p:sp>
        <p:nvSpPr>
          <p:cNvPr id="5" name="Footer Placeholder 4"/>
          <p:cNvSpPr>
            <a:spLocks noGrp="1"/>
          </p:cNvSpPr>
          <p:nvPr>
            <p:ph type="ftr" sz="quarter" idx="11"/>
          </p:nvPr>
        </p:nvSpPr>
        <p:spPr/>
        <p:txBody>
          <a:bodyPr/>
          <a:lstStyle>
            <a:lvl1pPr>
              <a:defRPr/>
            </a:lvl1pPr>
          </a:lstStyle>
          <a:p>
            <a:pPr algn="ctr" rtl="0" fontAlgn="base">
              <a:spcBef>
                <a:spcPct val="0"/>
              </a:spcBef>
              <a:spcAft>
                <a:spcPct val="0"/>
              </a:spcAft>
            </a:pPr>
            <a:endParaRPr lang="en-US" sz="1400" kern="1200">
              <a:solidFill>
                <a:srgbClr val="000000"/>
              </a:solidFill>
              <a:latin typeface="Times New Roman" pitchFamily="18" charset="0"/>
              <a:ea typeface="+mn-ea"/>
              <a:cs typeface="+mn-cs"/>
            </a:endParaRPr>
          </a:p>
        </p:txBody>
      </p:sp>
      <p:sp>
        <p:nvSpPr>
          <p:cNvPr id="6" name="Slide Number Placeholder 5"/>
          <p:cNvSpPr>
            <a:spLocks noGrp="1"/>
          </p:cNvSpPr>
          <p:nvPr>
            <p:ph type="sldNum" sz="quarter" idx="12"/>
          </p:nvPr>
        </p:nvSpPr>
        <p:spPr/>
        <p:txBody>
          <a:bodyPr/>
          <a:lstStyle>
            <a:lvl1pPr>
              <a:defRPr/>
            </a:lvl1pPr>
          </a:lstStyle>
          <a:p>
            <a:pPr algn="r" rtl="0" fontAlgn="base">
              <a:spcBef>
                <a:spcPct val="0"/>
              </a:spcBef>
              <a:spcAft>
                <a:spcPct val="0"/>
              </a:spcAft>
            </a:pPr>
            <a:fld id="{49833620-2D6E-4D48-84EB-78BC8B1E25F5}" type="slidenum">
              <a:rPr lang="en-US" sz="1400" kern="1200">
                <a:solidFill>
                  <a:srgbClr val="000000"/>
                </a:solidFill>
                <a:latin typeface="Times New Roman" pitchFamily="18" charset="0"/>
                <a:ea typeface="+mn-ea"/>
                <a:cs typeface="+mn-cs"/>
              </a:rPr>
              <a:pPr algn="r" rtl="0" fontAlgn="base">
                <a:spcBef>
                  <a:spcPct val="0"/>
                </a:spcBef>
                <a:spcAft>
                  <a:spcPct val="0"/>
                </a:spcAft>
              </a:pPr>
              <a:t>‹#›</a:t>
            </a:fld>
            <a:endParaRPr lang="en-US" sz="1400" kern="1200">
              <a:solidFill>
                <a:srgbClr val="000000"/>
              </a:solidFill>
              <a:latin typeface="Times New Roman" pitchFamily="18" charset="0"/>
              <a:ea typeface="+mn-ea"/>
              <a:cs typeface="+mn-cs"/>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09600"/>
            <a:ext cx="1943100" cy="5486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85800" y="609600"/>
            <a:ext cx="5676900" cy="5486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lgn="l" rtl="0" fontAlgn="base">
              <a:spcBef>
                <a:spcPct val="0"/>
              </a:spcBef>
              <a:spcAft>
                <a:spcPct val="0"/>
              </a:spcAft>
            </a:pPr>
            <a:endParaRPr lang="en-US" sz="1400" kern="1200">
              <a:solidFill>
                <a:srgbClr val="000000"/>
              </a:solidFill>
              <a:latin typeface="Times New Roman" pitchFamily="18" charset="0"/>
              <a:ea typeface="+mn-ea"/>
              <a:cs typeface="+mn-cs"/>
            </a:endParaRPr>
          </a:p>
        </p:txBody>
      </p:sp>
      <p:sp>
        <p:nvSpPr>
          <p:cNvPr id="5" name="Footer Placeholder 4"/>
          <p:cNvSpPr>
            <a:spLocks noGrp="1"/>
          </p:cNvSpPr>
          <p:nvPr>
            <p:ph type="ftr" sz="quarter" idx="11"/>
          </p:nvPr>
        </p:nvSpPr>
        <p:spPr/>
        <p:txBody>
          <a:bodyPr/>
          <a:lstStyle>
            <a:lvl1pPr>
              <a:defRPr/>
            </a:lvl1pPr>
          </a:lstStyle>
          <a:p>
            <a:pPr algn="ctr" rtl="0" fontAlgn="base">
              <a:spcBef>
                <a:spcPct val="0"/>
              </a:spcBef>
              <a:spcAft>
                <a:spcPct val="0"/>
              </a:spcAft>
            </a:pPr>
            <a:endParaRPr lang="en-US" sz="1400" kern="1200">
              <a:solidFill>
                <a:srgbClr val="000000"/>
              </a:solidFill>
              <a:latin typeface="Times New Roman" pitchFamily="18" charset="0"/>
              <a:ea typeface="+mn-ea"/>
              <a:cs typeface="+mn-cs"/>
            </a:endParaRPr>
          </a:p>
        </p:txBody>
      </p:sp>
      <p:sp>
        <p:nvSpPr>
          <p:cNvPr id="6" name="Slide Number Placeholder 5"/>
          <p:cNvSpPr>
            <a:spLocks noGrp="1"/>
          </p:cNvSpPr>
          <p:nvPr>
            <p:ph type="sldNum" sz="quarter" idx="12"/>
          </p:nvPr>
        </p:nvSpPr>
        <p:spPr/>
        <p:txBody>
          <a:bodyPr/>
          <a:lstStyle>
            <a:lvl1pPr>
              <a:defRPr/>
            </a:lvl1pPr>
          </a:lstStyle>
          <a:p>
            <a:pPr algn="r" rtl="0" fontAlgn="base">
              <a:spcBef>
                <a:spcPct val="0"/>
              </a:spcBef>
              <a:spcAft>
                <a:spcPct val="0"/>
              </a:spcAft>
            </a:pPr>
            <a:fld id="{80B2ADF7-1F92-4D97-B971-247E96431CCB}" type="slidenum">
              <a:rPr lang="en-US" sz="1400" kern="1200">
                <a:solidFill>
                  <a:srgbClr val="000000"/>
                </a:solidFill>
                <a:latin typeface="Times New Roman" pitchFamily="18" charset="0"/>
                <a:ea typeface="+mn-ea"/>
                <a:cs typeface="+mn-cs"/>
              </a:rPr>
              <a:pPr algn="r" rtl="0" fontAlgn="base">
                <a:spcBef>
                  <a:spcPct val="0"/>
                </a:spcBef>
                <a:spcAft>
                  <a:spcPct val="0"/>
                </a:spcAft>
              </a:pPr>
              <a:t>‹#›</a:t>
            </a:fld>
            <a:endParaRPr lang="en-US" sz="1400" kern="1200">
              <a:solidFill>
                <a:srgbClr val="000000"/>
              </a:solidFill>
              <a:latin typeface="Times New Roman" pitchFamily="18" charset="0"/>
              <a:ea typeface="+mn-ea"/>
              <a:cs typeface="+mn-cs"/>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6CC4D58-A9D7-42D2-84C0-F2E20F0C47E3}" type="datetimeFigureOut">
              <a:rPr lang="en-US" smtClean="0"/>
              <a:pPr/>
              <a:t>10/25/2010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F5F30CB-73EE-4432-AED6-1A62F457F0D5}"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F6CC4D58-A9D7-42D2-84C0-F2E20F0C47E3}" type="datetimeFigureOut">
              <a:rPr lang="en-US" smtClean="0"/>
              <a:pPr/>
              <a:t>10/25/2010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F5F30CB-73EE-4432-AED6-1A62F457F0D5}"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F6CC4D58-A9D7-42D2-84C0-F2E20F0C47E3}" type="datetimeFigureOut">
              <a:rPr lang="en-US" smtClean="0"/>
              <a:pPr/>
              <a:t>10/25/2010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F5F30CB-73EE-4432-AED6-1A62F457F0D5}"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F6CC4D58-A9D7-42D2-84C0-F2E20F0C47E3}" type="datetimeFigureOut">
              <a:rPr lang="en-US" smtClean="0"/>
              <a:pPr/>
              <a:t>10/25/2010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F5F30CB-73EE-4432-AED6-1A62F457F0D5}"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6CC4D58-A9D7-42D2-84C0-F2E20F0C47E3}" type="datetimeFigureOut">
              <a:rPr lang="en-US" smtClean="0"/>
              <a:pPr/>
              <a:t>10/25/2010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F5F30CB-73EE-4432-AED6-1A62F457F0D5}"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6CC4D58-A9D7-42D2-84C0-F2E20F0C47E3}" type="datetimeFigureOut">
              <a:rPr lang="en-US" smtClean="0"/>
              <a:pPr/>
              <a:t>10/25/2010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F5F30CB-73EE-4432-AED6-1A62F457F0D5}"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6CC4D58-A9D7-42D2-84C0-F2E20F0C47E3}" type="datetimeFigureOut">
              <a:rPr lang="en-US" smtClean="0"/>
              <a:pPr/>
              <a:t>10/25/2010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F5F30CB-73EE-4432-AED6-1A62F457F0D5}"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6CC4D58-A9D7-42D2-84C0-F2E20F0C47E3}" type="datetimeFigureOut">
              <a:rPr lang="en-US" smtClean="0"/>
              <a:pPr/>
              <a:t>10/25/2010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F5F30CB-73EE-4432-AED6-1A62F457F0D5}"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09600"/>
            <a:ext cx="77724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685800" y="1981200"/>
            <a:ext cx="7772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pPr algn="l" rtl="0" fontAlgn="base">
              <a:spcBef>
                <a:spcPct val="0"/>
              </a:spcBef>
              <a:spcAft>
                <a:spcPct val="0"/>
              </a:spcAft>
            </a:pPr>
            <a:endParaRPr lang="en-US" kern="1200">
              <a:solidFill>
                <a:srgbClr val="000000"/>
              </a:solidFill>
              <a:latin typeface="Times New Roman" pitchFamily="18" charset="0"/>
              <a:ea typeface="+mn-ea"/>
              <a:cs typeface="+mn-cs"/>
            </a:endParaRPr>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pPr rtl="0" fontAlgn="base">
              <a:spcBef>
                <a:spcPct val="0"/>
              </a:spcBef>
              <a:spcAft>
                <a:spcPct val="0"/>
              </a:spcAft>
            </a:pPr>
            <a:endParaRPr lang="en-US" kern="1200">
              <a:solidFill>
                <a:srgbClr val="000000"/>
              </a:solidFill>
              <a:latin typeface="Times New Roman" pitchFamily="18" charset="0"/>
              <a:ea typeface="+mn-ea"/>
              <a:cs typeface="+mn-cs"/>
            </a:endParaRPr>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pPr rtl="0" fontAlgn="base">
              <a:spcBef>
                <a:spcPct val="0"/>
              </a:spcBef>
              <a:spcAft>
                <a:spcPct val="0"/>
              </a:spcAft>
            </a:pPr>
            <a:fld id="{E17B7B7B-3221-4263-815A-9C847E1C50ED}" type="slidenum">
              <a:rPr lang="en-US" kern="1200">
                <a:solidFill>
                  <a:srgbClr val="000000"/>
                </a:solidFill>
                <a:latin typeface="Times New Roman" pitchFamily="18" charset="0"/>
                <a:ea typeface="+mn-ea"/>
                <a:cs typeface="+mn-cs"/>
              </a:rPr>
              <a:pPr rtl="0" fontAlgn="base">
                <a:spcBef>
                  <a:spcPct val="0"/>
                </a:spcBef>
                <a:spcAft>
                  <a:spcPct val="0"/>
                </a:spcAft>
              </a:pPr>
              <a:t>‹#›</a:t>
            </a:fld>
            <a:endParaRPr lang="en-US" kern="1200">
              <a:solidFill>
                <a:srgbClr val="000000"/>
              </a:solidFill>
              <a:latin typeface="Times New Roman" pitchFamily="18" charset="0"/>
              <a:ea typeface="+mn-ea"/>
              <a:cs typeface="+mn-cs"/>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Times New Roman" pitchFamily="18" charset="0"/>
        </a:defRPr>
      </a:lvl2pPr>
      <a:lvl3pPr algn="ctr" rtl="0" fontAlgn="base">
        <a:spcBef>
          <a:spcPct val="0"/>
        </a:spcBef>
        <a:spcAft>
          <a:spcPct val="0"/>
        </a:spcAft>
        <a:defRPr sz="4400">
          <a:solidFill>
            <a:schemeClr val="tx2"/>
          </a:solidFill>
          <a:latin typeface="Times New Roman" pitchFamily="18" charset="0"/>
        </a:defRPr>
      </a:lvl3pPr>
      <a:lvl4pPr algn="ctr" rtl="0" fontAlgn="base">
        <a:spcBef>
          <a:spcPct val="0"/>
        </a:spcBef>
        <a:spcAft>
          <a:spcPct val="0"/>
        </a:spcAft>
        <a:defRPr sz="4400">
          <a:solidFill>
            <a:schemeClr val="tx2"/>
          </a:solidFill>
          <a:latin typeface="Times New Roman" pitchFamily="18" charset="0"/>
        </a:defRPr>
      </a:lvl4pPr>
      <a:lvl5pPr algn="ctr" rtl="0" fontAlgn="base">
        <a:spcBef>
          <a:spcPct val="0"/>
        </a:spcBef>
        <a:spcAft>
          <a:spcPct val="0"/>
        </a:spcAft>
        <a:defRPr sz="4400">
          <a:solidFill>
            <a:schemeClr val="tx2"/>
          </a:solidFill>
          <a:latin typeface="Times New Roman" pitchFamily="18" charset="0"/>
        </a:defRPr>
      </a:lvl5pPr>
      <a:lvl6pPr marL="457200" algn="ctr" rtl="0" fontAlgn="base">
        <a:spcBef>
          <a:spcPct val="0"/>
        </a:spcBef>
        <a:spcAft>
          <a:spcPct val="0"/>
        </a:spcAft>
        <a:defRPr sz="4400">
          <a:solidFill>
            <a:schemeClr val="tx2"/>
          </a:solidFill>
          <a:latin typeface="Times New Roman" pitchFamily="18" charset="0"/>
        </a:defRPr>
      </a:lvl6pPr>
      <a:lvl7pPr marL="914400" algn="ctr" rtl="0" fontAlgn="base">
        <a:spcBef>
          <a:spcPct val="0"/>
        </a:spcBef>
        <a:spcAft>
          <a:spcPct val="0"/>
        </a:spcAft>
        <a:defRPr sz="4400">
          <a:solidFill>
            <a:schemeClr val="tx2"/>
          </a:solidFill>
          <a:latin typeface="Times New Roman" pitchFamily="18" charset="0"/>
        </a:defRPr>
      </a:lvl7pPr>
      <a:lvl8pPr marL="1371600" algn="ctr" rtl="0" fontAlgn="base">
        <a:spcBef>
          <a:spcPct val="0"/>
        </a:spcBef>
        <a:spcAft>
          <a:spcPct val="0"/>
        </a:spcAft>
        <a:defRPr sz="4400">
          <a:solidFill>
            <a:schemeClr val="tx2"/>
          </a:solidFill>
          <a:latin typeface="Times New Roman" pitchFamily="18" charset="0"/>
        </a:defRPr>
      </a:lvl8pPr>
      <a:lvl9pPr marL="1828800" algn="ctr" rtl="0" fontAlgn="base">
        <a:spcBef>
          <a:spcPct val="0"/>
        </a:spcBef>
        <a:spcAft>
          <a:spcPct val="0"/>
        </a:spcAft>
        <a:defRPr sz="4400">
          <a:solidFill>
            <a:schemeClr val="tx2"/>
          </a:solidFill>
          <a:latin typeface="Times New Roman" pitchFamily="18"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defRPr>
      </a:lvl2pPr>
      <a:lvl3pPr marL="1143000" indent="-228600" algn="l" rtl="0" fontAlgn="base">
        <a:spcBef>
          <a:spcPct val="20000"/>
        </a:spcBef>
        <a:spcAft>
          <a:spcPct val="0"/>
        </a:spcAft>
        <a:buChar char="•"/>
        <a:defRPr sz="2400">
          <a:solidFill>
            <a:schemeClr val="tx1"/>
          </a:solidFill>
          <a:latin typeface="+mn-lt"/>
        </a:defRPr>
      </a:lvl3pPr>
      <a:lvl4pPr marL="1600200" indent="-228600" algn="l" rtl="0" fontAlgn="base">
        <a:spcBef>
          <a:spcPct val="20000"/>
        </a:spcBef>
        <a:spcAft>
          <a:spcPct val="0"/>
        </a:spcAft>
        <a:buChar char="–"/>
        <a:defRPr sz="2000">
          <a:solidFill>
            <a:schemeClr val="tx1"/>
          </a:solidFill>
          <a:latin typeface="+mn-lt"/>
        </a:defRPr>
      </a:lvl4pPr>
      <a:lvl5pPr marL="2057400" indent="-228600" algn="l" rtl="0" fontAlgn="base">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6.xml"/><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3" Type="http://schemas.openxmlformats.org/officeDocument/2006/relationships/image" Target="../media/image10.gif"/><Relationship Id="rId2" Type="http://schemas.openxmlformats.org/officeDocument/2006/relationships/notesSlide" Target="../notesSlides/notesSlide8.xml"/><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2" Type="http://schemas.openxmlformats.org/officeDocument/2006/relationships/image" Target="../media/image11.emf"/><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2" Type="http://schemas.openxmlformats.org/officeDocument/2006/relationships/image" Target="../media/image12.emf"/><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2" Type="http://schemas.openxmlformats.org/officeDocument/2006/relationships/image" Target="../media/image13.emf"/><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2" Type="http://schemas.openxmlformats.org/officeDocument/2006/relationships/image" Target="../media/image14.emf"/><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9.xml"/><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0.xml"/><Relationship Id="rId1" Type="http://schemas.openxmlformats.org/officeDocument/2006/relationships/slideLayout" Target="../slideLayouts/slideLayout17.xml"/></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1.xml"/><Relationship Id="rId1" Type="http://schemas.openxmlformats.org/officeDocument/2006/relationships/slideLayout" Target="../slideLayouts/slideLayout17.xml"/></Relationships>
</file>

<file path=ppt/slides/_rels/slide21.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2.xml"/><Relationship Id="rId1" Type="http://schemas.openxmlformats.org/officeDocument/2006/relationships/slideLayout" Target="../slideLayouts/slideLayout18.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8.xml"/></Relationships>
</file>

<file path=ppt/slides/_rels/slide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76200" y="2244804"/>
            <a:ext cx="9067800" cy="1107996"/>
          </a:xfrm>
          <a:prstGeom prst="rect">
            <a:avLst/>
          </a:prstGeom>
          <a:noFill/>
        </p:spPr>
        <p:txBody>
          <a:bodyPr wrap="square" lIns="91440" tIns="45720" rIns="91440" bIns="4572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en-US" sz="6600" b="1" cap="all" spc="0"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Evaluating Web Sites</a:t>
            </a:r>
            <a:endParaRPr lang="en-US" sz="6600" b="1" cap="all" spc="0"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524000" y="2067636"/>
            <a:ext cx="6019800" cy="2123658"/>
          </a:xfrm>
          <a:prstGeom prst="rect">
            <a:avLst/>
          </a:prstGeom>
          <a:noFill/>
        </p:spPr>
        <p:txBody>
          <a:bodyPr wrap="square" rtlCol="0">
            <a:spAutoFit/>
          </a:bodyPr>
          <a:lstStyle/>
          <a:p>
            <a:pPr algn="ctr"/>
            <a:r>
              <a:rPr lang="en-US" sz="6600" dirty="0" smtClean="0"/>
              <a:t>Criteria 1: Authority</a:t>
            </a:r>
            <a:endParaRPr lang="en-US" sz="6600" dirty="0"/>
          </a:p>
        </p:txBody>
      </p:sp>
    </p:spTree>
    <p:extLst>
      <p:ext uri="{BB962C8B-B14F-4D97-AF65-F5344CB8AC3E}">
        <p14:creationId xmlns:p14="http://schemas.microsoft.com/office/powerpoint/2010/main" xmlns="" val="146008212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1676400" y="609600"/>
            <a:ext cx="6019800" cy="564141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405191382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371600" y="499872"/>
            <a:ext cx="7772400" cy="6186309"/>
          </a:xfrm>
          <a:prstGeom prst="rect">
            <a:avLst/>
          </a:prstGeom>
          <a:noFill/>
        </p:spPr>
        <p:txBody>
          <a:bodyPr wrap="square" rtlCol="0">
            <a:spAutoFit/>
          </a:bodyPr>
          <a:lstStyle/>
          <a:p>
            <a:r>
              <a:rPr lang="en-US" sz="6600" i="1" dirty="0" smtClean="0"/>
              <a:t>.com</a:t>
            </a:r>
          </a:p>
          <a:p>
            <a:r>
              <a:rPr lang="en-US" sz="6600" i="1" dirty="0"/>
              <a:t>	</a:t>
            </a:r>
            <a:r>
              <a:rPr lang="en-US" sz="6600" i="1" dirty="0" err="1" smtClean="0"/>
              <a:t>.net</a:t>
            </a:r>
            <a:endParaRPr lang="en-US" sz="6600" i="1" dirty="0" smtClean="0"/>
          </a:p>
          <a:p>
            <a:r>
              <a:rPr lang="en-US" sz="6600" i="1" dirty="0"/>
              <a:t>	</a:t>
            </a:r>
            <a:r>
              <a:rPr lang="en-US" sz="6600" i="1" dirty="0" smtClean="0"/>
              <a:t>	.</a:t>
            </a:r>
            <a:r>
              <a:rPr lang="en-US" sz="6600" i="1" dirty="0" err="1" smtClean="0"/>
              <a:t>gov</a:t>
            </a:r>
            <a:endParaRPr lang="en-US" sz="6600" i="1" dirty="0" smtClean="0"/>
          </a:p>
          <a:p>
            <a:r>
              <a:rPr lang="en-US" sz="6600" i="1" dirty="0" smtClean="0"/>
              <a:t>			.</a:t>
            </a:r>
            <a:r>
              <a:rPr lang="en-US" sz="6600" i="1" dirty="0" err="1" smtClean="0"/>
              <a:t>edu</a:t>
            </a:r>
            <a:endParaRPr lang="en-US" sz="6600" i="1" dirty="0" smtClean="0"/>
          </a:p>
          <a:p>
            <a:r>
              <a:rPr lang="en-US" sz="6600" i="1" dirty="0"/>
              <a:t>	</a:t>
            </a:r>
            <a:r>
              <a:rPr lang="en-US" sz="6600" i="1" dirty="0" smtClean="0"/>
              <a:t>			.org</a:t>
            </a:r>
          </a:p>
          <a:p>
            <a:r>
              <a:rPr lang="en-US" sz="6600" i="1" dirty="0"/>
              <a:t>	</a:t>
            </a:r>
            <a:r>
              <a:rPr lang="en-US" sz="6600" i="1" dirty="0" smtClean="0"/>
              <a:t>		</a:t>
            </a:r>
            <a:endParaRPr lang="en-US" sz="6600" i="1" dirty="0"/>
          </a:p>
        </p:txBody>
      </p:sp>
    </p:spTree>
    <p:extLst>
      <p:ext uri="{BB962C8B-B14F-4D97-AF65-F5344CB8AC3E}">
        <p14:creationId xmlns:p14="http://schemas.microsoft.com/office/powerpoint/2010/main" xmlns="" val="106012162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http://www.selfhelpmagazine.com/psychtoons/glasbergen/Health/AuthorityFigures.gif"/>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167383" y="757592"/>
            <a:ext cx="8900417" cy="5109808"/>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110254753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5" name="Picture 3"/>
          <p:cNvPicPr>
            <a:picLocks noChangeAspect="1" noChangeArrowheads="1"/>
          </p:cNvPicPr>
          <p:nvPr/>
        </p:nvPicPr>
        <p:blipFill>
          <a:blip r:embed="rId2"/>
          <a:srcRect/>
          <a:stretch>
            <a:fillRect/>
          </a:stretch>
        </p:blipFill>
        <p:spPr bwMode="auto">
          <a:xfrm>
            <a:off x="1433513" y="-652463"/>
            <a:ext cx="6276975" cy="8162926"/>
          </a:xfrm>
          <a:prstGeom prst="rect">
            <a:avLst/>
          </a:prstGeom>
          <a:noFill/>
          <a:ln w="9525">
            <a:noFill/>
            <a:miter lim="800000"/>
            <a:headEnd/>
            <a:tailEnd/>
          </a:ln>
          <a:effectLst/>
        </p:spPr>
      </p:pic>
      <p:sp>
        <p:nvSpPr>
          <p:cNvPr id="6" name="Rectangle 5"/>
          <p:cNvSpPr/>
          <p:nvPr/>
        </p:nvSpPr>
        <p:spPr>
          <a:xfrm>
            <a:off x="1600200" y="2590800"/>
            <a:ext cx="5791970" cy="1569660"/>
          </a:xfrm>
          <a:prstGeom prst="rect">
            <a:avLst/>
          </a:prstGeom>
        </p:spPr>
        <p:txBody>
          <a:bodyPr wrap="none">
            <a:spAutoFit/>
          </a:bodyPr>
          <a:lstStyle/>
          <a:p>
            <a:r>
              <a:rPr lang="en-US" sz="9600" b="1" dirty="0" smtClean="0">
                <a:solidFill>
                  <a:schemeClr val="bg1"/>
                </a:solidFill>
              </a:rPr>
              <a:t>Coverage?</a:t>
            </a:r>
            <a:endParaRPr lang="en-US" sz="9600" dirty="0">
              <a:solidFill>
                <a:schemeClr val="bg1"/>
              </a:solidFill>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2"/>
          <a:srcRect/>
          <a:stretch>
            <a:fillRect/>
          </a:stretch>
        </p:blipFill>
        <p:spPr bwMode="auto">
          <a:xfrm>
            <a:off x="-459474" y="-228600"/>
            <a:ext cx="10398379" cy="7086600"/>
          </a:xfrm>
          <a:prstGeom prst="rect">
            <a:avLst/>
          </a:prstGeom>
          <a:noFill/>
          <a:ln w="9525">
            <a:noFill/>
            <a:miter lim="800000"/>
            <a:headEnd/>
            <a:tailEnd/>
          </a:ln>
          <a:effectLst/>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ChangeAspect="1" noChangeArrowheads="1"/>
          </p:cNvPicPr>
          <p:nvPr/>
        </p:nvPicPr>
        <p:blipFill>
          <a:blip r:embed="rId2"/>
          <a:srcRect/>
          <a:stretch>
            <a:fillRect/>
          </a:stretch>
        </p:blipFill>
        <p:spPr bwMode="auto">
          <a:xfrm>
            <a:off x="-195263" y="-147638"/>
            <a:ext cx="9534526" cy="7153276"/>
          </a:xfrm>
          <a:prstGeom prst="rect">
            <a:avLst/>
          </a:prstGeom>
          <a:noFill/>
          <a:ln w="9525">
            <a:noFill/>
            <a:miter lim="800000"/>
            <a:headEnd/>
            <a:tailEnd/>
          </a:ln>
          <a:effectLst/>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p:cNvPicPr>
            <a:picLocks noChangeAspect="1" noChangeArrowheads="1"/>
          </p:cNvPicPr>
          <p:nvPr/>
        </p:nvPicPr>
        <p:blipFill>
          <a:blip r:embed="rId2"/>
          <a:srcRect/>
          <a:stretch>
            <a:fillRect/>
          </a:stretch>
        </p:blipFill>
        <p:spPr bwMode="auto">
          <a:xfrm>
            <a:off x="-142875" y="338138"/>
            <a:ext cx="9429750" cy="6181725"/>
          </a:xfrm>
          <a:prstGeom prst="rect">
            <a:avLst/>
          </a:prstGeom>
          <a:noFill/>
          <a:ln w="9525">
            <a:noFill/>
            <a:miter lim="800000"/>
            <a:headEnd/>
            <a:tailEnd/>
          </a:ln>
          <a:effectLst/>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3" cstate="print"/>
          <a:srcRect/>
          <a:stretch>
            <a:fillRect/>
          </a:stretch>
        </p:blipFill>
        <p:spPr bwMode="auto">
          <a:xfrm>
            <a:off x="0" y="0"/>
            <a:ext cx="9347200" cy="8153400"/>
          </a:xfrm>
          <a:prstGeom prst="rect">
            <a:avLst/>
          </a:prstGeom>
          <a:noFill/>
          <a:ln w="9525">
            <a:noFill/>
            <a:miter lim="800000"/>
            <a:headEnd/>
            <a:tailEnd/>
          </a:ln>
        </p:spPr>
      </p:pic>
      <p:sp>
        <p:nvSpPr>
          <p:cNvPr id="4" name="Title 3"/>
          <p:cNvSpPr>
            <a:spLocks noGrp="1"/>
          </p:cNvSpPr>
          <p:nvPr>
            <p:ph type="ctrTitle"/>
          </p:nvPr>
        </p:nvSpPr>
        <p:spPr>
          <a:xfrm>
            <a:off x="228600" y="304800"/>
            <a:ext cx="7086600" cy="1470025"/>
          </a:xfrm>
          <a:noFill/>
          <a:ln>
            <a:noFill/>
          </a:ln>
        </p:spPr>
        <p:txBody>
          <a:bodyPr>
            <a:normAutofit/>
          </a:bodyPr>
          <a:lstStyle/>
          <a:p>
            <a:pPr algn="l"/>
            <a:r>
              <a:rPr lang="en-US" sz="8800" dirty="0" smtClean="0">
                <a:solidFill>
                  <a:schemeClr val="bg2"/>
                </a:solidFill>
              </a:rPr>
              <a:t>Objectivity</a:t>
            </a:r>
            <a:endParaRPr lang="en-US" sz="8800" dirty="0">
              <a:solidFill>
                <a:schemeClr val="bg2"/>
              </a:solidFill>
            </a:endParaRPr>
          </a:p>
        </p:txBody>
      </p:sp>
    </p:spTree>
  </p:cSld>
  <p:clrMapOvr>
    <a:masterClrMapping/>
  </p:clrMapOvr>
  <p:transition advClick="0" advTm="20000"/>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cstate="print"/>
          <a:srcRect/>
          <a:stretch>
            <a:fillRect/>
          </a:stretch>
        </p:blipFill>
        <p:spPr bwMode="auto">
          <a:xfrm>
            <a:off x="0" y="0"/>
            <a:ext cx="9144000" cy="7603338"/>
          </a:xfrm>
          <a:prstGeom prst="rect">
            <a:avLst/>
          </a:prstGeom>
          <a:noFill/>
          <a:ln w="9525">
            <a:noFill/>
            <a:miter lim="800000"/>
            <a:headEnd/>
            <a:tailEnd/>
          </a:ln>
        </p:spPr>
      </p:pic>
      <p:sp>
        <p:nvSpPr>
          <p:cNvPr id="4" name="TextBox 3"/>
          <p:cNvSpPr txBox="1"/>
          <p:nvPr/>
        </p:nvSpPr>
        <p:spPr>
          <a:xfrm>
            <a:off x="762000" y="5715000"/>
            <a:ext cx="7620000" cy="2800767"/>
          </a:xfrm>
          <a:prstGeom prst="rect">
            <a:avLst/>
          </a:prstGeom>
          <a:noFill/>
        </p:spPr>
        <p:txBody>
          <a:bodyPr wrap="square" rtlCol="0">
            <a:spAutoFit/>
          </a:bodyPr>
          <a:lstStyle/>
          <a:p>
            <a:pPr algn="ctr"/>
            <a:r>
              <a:rPr lang="en-US" sz="4400" dirty="0" smtClean="0">
                <a:solidFill>
                  <a:srgbClr val="FF0000"/>
                </a:solidFill>
              </a:rPr>
              <a:t>What type of audience is</a:t>
            </a:r>
            <a:br>
              <a:rPr lang="en-US" sz="4400" dirty="0" smtClean="0">
                <a:solidFill>
                  <a:srgbClr val="FF0000"/>
                </a:solidFill>
              </a:rPr>
            </a:br>
            <a:r>
              <a:rPr lang="en-US" sz="4400" dirty="0" smtClean="0">
                <a:solidFill>
                  <a:srgbClr val="FF0000"/>
                </a:solidFill>
              </a:rPr>
              <a:t> the author addressing?</a:t>
            </a:r>
            <a:br>
              <a:rPr lang="en-US" sz="4400" dirty="0" smtClean="0">
                <a:solidFill>
                  <a:srgbClr val="FF0000"/>
                </a:solidFill>
              </a:rPr>
            </a:br>
            <a:r>
              <a:rPr lang="en-US" sz="4400" dirty="0" smtClean="0">
                <a:solidFill>
                  <a:srgbClr val="FF0000"/>
                </a:solidFill>
              </a:rPr>
              <a:t/>
            </a:r>
            <a:br>
              <a:rPr lang="en-US" sz="4400" dirty="0" smtClean="0">
                <a:solidFill>
                  <a:srgbClr val="FF0000"/>
                </a:solidFill>
              </a:rPr>
            </a:br>
            <a:endParaRPr lang="en-US" sz="4400" dirty="0">
              <a:solidFill>
                <a:srgbClr val="FF0000"/>
              </a:solidFill>
            </a:endParaRPr>
          </a:p>
        </p:txBody>
      </p:sp>
    </p:spTree>
  </p:cSld>
  <p:clrMapOvr>
    <a:masterClrMapping/>
  </p:clrMapOvr>
  <p:transition advClick="0" advTm="20000"/>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770" name="Picture 2" descr="http://www.ideachampions.com/weblogs/Target.jpg"/>
          <p:cNvPicPr>
            <a:picLocks noChangeAspect="1" noChangeArrowheads="1"/>
          </p:cNvPicPr>
          <p:nvPr/>
        </p:nvPicPr>
        <p:blipFill>
          <a:blip r:embed="rId3"/>
          <a:srcRect/>
          <a:stretch>
            <a:fillRect/>
          </a:stretch>
        </p:blipFill>
        <p:spPr bwMode="auto">
          <a:xfrm>
            <a:off x="0" y="0"/>
            <a:ext cx="9129713" cy="6858000"/>
          </a:xfrm>
          <a:prstGeom prst="rect">
            <a:avLst/>
          </a:prstGeom>
          <a:noFill/>
        </p:spPr>
      </p:pic>
      <p:sp>
        <p:nvSpPr>
          <p:cNvPr id="6" name="Rectangle 5"/>
          <p:cNvSpPr/>
          <p:nvPr/>
        </p:nvSpPr>
        <p:spPr>
          <a:xfrm>
            <a:off x="2552425" y="2429470"/>
            <a:ext cx="4000775" cy="1107996"/>
          </a:xfrm>
          <a:prstGeom prst="rect">
            <a:avLst/>
          </a:prstGeom>
          <a:noFill/>
        </p:spPr>
        <p:txBody>
          <a:bodyPr wrap="none" lIns="91440" tIns="45720" rIns="91440" bIns="4572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en-US" sz="6600" b="1" cap="all" spc="0" dirty="0" smtClean="0">
                <a:ln w="0"/>
                <a:effectLst>
                  <a:reflection blurRad="12700" stA="50000" endPos="50000" dist="5000" dir="5400000" sy="-100000" rotWithShape="0"/>
                </a:effectLst>
              </a:rPr>
              <a:t>Accuracy</a:t>
            </a:r>
            <a:endParaRPr lang="en-US" sz="6600" b="1" cap="all" spc="0" dirty="0">
              <a:ln w="0"/>
              <a:effectLst>
                <a:reflection blurRad="12700" stA="50000" endPos="50000" dist="5000" dir="5400000" sy="-100000" rotWithShape="0"/>
              </a:effectLst>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cstate="print"/>
          <a:srcRect/>
          <a:stretch>
            <a:fillRect/>
          </a:stretch>
        </p:blipFill>
        <p:spPr bwMode="auto">
          <a:xfrm>
            <a:off x="-1" y="0"/>
            <a:ext cx="9157567" cy="6858000"/>
          </a:xfrm>
          <a:prstGeom prst="rect">
            <a:avLst/>
          </a:prstGeom>
          <a:noFill/>
          <a:ln w="9525">
            <a:noFill/>
            <a:miter lim="800000"/>
            <a:headEnd/>
            <a:tailEnd/>
          </a:ln>
        </p:spPr>
      </p:pic>
      <p:sp>
        <p:nvSpPr>
          <p:cNvPr id="6" name="TextBox 5"/>
          <p:cNvSpPr txBox="1"/>
          <p:nvPr/>
        </p:nvSpPr>
        <p:spPr>
          <a:xfrm>
            <a:off x="0" y="228600"/>
            <a:ext cx="9144000" cy="1292662"/>
          </a:xfrm>
          <a:prstGeom prst="rect">
            <a:avLst/>
          </a:prstGeom>
          <a:noFill/>
        </p:spPr>
        <p:txBody>
          <a:bodyPr wrap="square" rtlCol="0">
            <a:spAutoFit/>
          </a:bodyPr>
          <a:lstStyle/>
          <a:p>
            <a:pPr algn="ctr"/>
            <a:r>
              <a:rPr lang="en-US" sz="6000" dirty="0" smtClean="0">
                <a:solidFill>
                  <a:schemeClr val="bg2"/>
                </a:solidFill>
              </a:rPr>
              <a:t>What is the tone? </a:t>
            </a:r>
          </a:p>
          <a:p>
            <a:pPr algn="ctr"/>
            <a:endParaRPr lang="en-US" dirty="0">
              <a:solidFill>
                <a:schemeClr val="bg2"/>
              </a:solidFill>
            </a:endParaRPr>
          </a:p>
        </p:txBody>
      </p:sp>
    </p:spTree>
  </p:cSld>
  <p:clrMapOvr>
    <a:masterClrMapping/>
  </p:clrMapOvr>
  <p:transition advClick="0" advTm="20000"/>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3" cstate="print"/>
          <a:srcRect/>
          <a:stretch>
            <a:fillRect/>
          </a:stretch>
        </p:blipFill>
        <p:spPr bwMode="auto">
          <a:xfrm>
            <a:off x="0" y="-2286"/>
            <a:ext cx="9144000" cy="6862572"/>
          </a:xfrm>
          <a:prstGeom prst="rect">
            <a:avLst/>
          </a:prstGeom>
          <a:noFill/>
          <a:ln w="9525">
            <a:noFill/>
            <a:miter lim="800000"/>
            <a:headEnd/>
            <a:tailEnd/>
          </a:ln>
        </p:spPr>
      </p:pic>
    </p:spTree>
  </p:cSld>
  <p:clrMapOvr>
    <a:masterClrMapping/>
  </p:clrMapOvr>
  <p:transition advClick="0" advTm="20000"/>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p:txBody>
          <a:bodyPr/>
          <a:lstStyle/>
          <a:p>
            <a:r>
              <a:rPr lang="en-US" dirty="0" smtClean="0"/>
              <a:t>Works Cited </a:t>
            </a:r>
            <a:endParaRPr lang="en-US" dirty="0"/>
          </a:p>
        </p:txBody>
      </p:sp>
      <p:sp>
        <p:nvSpPr>
          <p:cNvPr id="6147" name="Rectangle 3"/>
          <p:cNvSpPr>
            <a:spLocks noGrp="1" noChangeArrowheads="1"/>
          </p:cNvSpPr>
          <p:nvPr>
            <p:ph type="body" idx="1"/>
          </p:nvPr>
        </p:nvSpPr>
        <p:spPr>
          <a:xfrm>
            <a:off x="685800" y="1676400"/>
            <a:ext cx="7924800" cy="4876800"/>
          </a:xfrm>
        </p:spPr>
        <p:txBody>
          <a:bodyPr/>
          <a:lstStyle/>
          <a:p>
            <a:r>
              <a:rPr lang="en-US" sz="1400" dirty="0"/>
              <a:t>http://skattertech.com/2008/03/2008-spring-forward-fall-back/</a:t>
            </a:r>
          </a:p>
          <a:p>
            <a:r>
              <a:rPr lang="en-US" sz="1400" dirty="0"/>
              <a:t>http://teamsuperforest.org/superforest/author/jaell/page/2/</a:t>
            </a:r>
          </a:p>
          <a:p>
            <a:r>
              <a:rPr lang="en-US" sz="1400" dirty="0"/>
              <a:t>http://blog.seedgiveslife.com/?p=619</a:t>
            </a:r>
          </a:p>
          <a:p>
            <a:r>
              <a:rPr lang="en-US" sz="1400" dirty="0"/>
              <a:t>http://www.lmunet.edu/factools/ctl</a:t>
            </a:r>
            <a:r>
              <a:rPr lang="en-US" sz="1400" dirty="0" smtClean="0"/>
              <a:t>/</a:t>
            </a:r>
          </a:p>
          <a:p>
            <a:r>
              <a:rPr lang="en-US" sz="1400" dirty="0" smtClean="0"/>
              <a:t>http://www.mywellnesszone.co.uk/</a:t>
            </a:r>
          </a:p>
          <a:p>
            <a:r>
              <a:rPr lang="en-US" sz="1400" dirty="0" smtClean="0"/>
              <a:t>btinternetrangers.co.uk</a:t>
            </a:r>
          </a:p>
          <a:p>
            <a:r>
              <a:rPr lang="en-US" sz="1400" dirty="0" smtClean="0"/>
              <a:t>http://firstsecondbooks.typepad.com/mainblog/2006/04/index.html</a:t>
            </a:r>
          </a:p>
          <a:p>
            <a:r>
              <a:rPr lang="en-US" sz="1400" dirty="0" smtClean="0"/>
              <a:t>http://www.selfhelpmagazine.com/psychtoons/glasbergen/health.php</a:t>
            </a:r>
          </a:p>
          <a:p>
            <a:r>
              <a:rPr lang="en-US" sz="1400" dirty="0" smtClean="0"/>
              <a:t>http://olinuris.library.cornell.edu/ref/research/webcrit.html</a:t>
            </a:r>
          </a:p>
          <a:p>
            <a:r>
              <a:rPr lang="en-US" sz="1400" dirty="0" smtClean="0"/>
              <a:t>http://cs1.astatalk.com/r3/r75228/1_bxzcieSPKa.jpg</a:t>
            </a:r>
          </a:p>
          <a:p>
            <a:r>
              <a:rPr lang="en-US" sz="1400" dirty="0" smtClean="0"/>
              <a:t>http://www.rockymusic.org/img/vinyllps/AudienceParticipation-GatefoldLeft.jpg</a:t>
            </a:r>
          </a:p>
          <a:p>
            <a:r>
              <a:rPr lang="en-US" sz="1400" dirty="0" smtClean="0"/>
              <a:t>http://www.utahghost.org/Main%20Images/Misc%20gifs2/sound%20waves.jpg</a:t>
            </a:r>
          </a:p>
          <a:p>
            <a:r>
              <a:rPr lang="en-US" sz="1400" dirty="0" smtClean="0"/>
              <a:t>http://www.funnypictures.com/pictures/Conflict_of_Interest.jpg</a:t>
            </a:r>
          </a:p>
          <a:p>
            <a:r>
              <a:rPr lang="en-US" sz="1400" dirty="0" smtClean="0"/>
              <a:t>http://www.ideachampions.com</a:t>
            </a:r>
          </a:p>
          <a:p>
            <a:r>
              <a:rPr lang="en-US" sz="1400" dirty="0" smtClean="0"/>
              <a:t>http://www.theatlantic.com</a:t>
            </a:r>
          </a:p>
          <a:p>
            <a:r>
              <a:rPr lang="en-US" sz="1400" dirty="0" smtClean="0"/>
              <a:t>http://</a:t>
            </a:r>
            <a:r>
              <a:rPr lang="en-US" sz="1400" dirty="0" smtClean="0"/>
              <a:t>www.sustainablesushi.net</a:t>
            </a:r>
          </a:p>
          <a:p>
            <a:pPr hangingPunct="0"/>
            <a:r>
              <a:rPr lang="en-US" sz="1400" dirty="0" smtClean="0"/>
              <a:t>http://paulbuckley14059.wordpress.com/2008/03/03/energy/light-bulb/</a:t>
            </a:r>
          </a:p>
          <a:p>
            <a:pPr hangingPunct="0"/>
            <a:r>
              <a:rPr lang="en-US" sz="1400" dirty="0" smtClean="0"/>
              <a:t>http://www.publicspeakingtip.org/publicspeaking/public_speaking_topics.php</a:t>
            </a:r>
          </a:p>
          <a:p>
            <a:pPr hangingPunct="0"/>
            <a:r>
              <a:rPr lang="en-US" sz="1400" dirty="0" smtClean="0"/>
              <a:t>http://housing.usc.edu/Links/Default.aspx</a:t>
            </a:r>
          </a:p>
          <a:p>
            <a:pPr hangingPunct="0"/>
            <a:r>
              <a:rPr lang="en-US" sz="1400" dirty="0" smtClean="0"/>
              <a:t>http://happyjolly.com/elvgren/elvgren-bak.htm</a:t>
            </a:r>
          </a:p>
          <a:p>
            <a:endParaRPr lang="en-US" sz="1600" dirty="0" smtClean="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3505200" y="1600200"/>
            <a:ext cx="2058577" cy="1107996"/>
          </a:xfrm>
          <a:prstGeom prst="rect">
            <a:avLst/>
          </a:prstGeom>
          <a:noFill/>
        </p:spPr>
        <p:txBody>
          <a:bodyPr wrap="none" lIns="91440" tIns="45720" rIns="91440" bIns="4572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en-US" sz="6600" b="1" cap="all" spc="0"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who</a:t>
            </a:r>
            <a:endParaRPr lang="en-US" sz="5400" b="1" cap="all" spc="0"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p:txBody>
      </p:sp>
      <p:pic>
        <p:nvPicPr>
          <p:cNvPr id="38914" name="Picture 2" descr="http://www.btinternetrangers.co.uk/YouaretheTeacher/WhoMe1.jpg"/>
          <p:cNvPicPr>
            <a:picLocks noChangeAspect="1" noChangeArrowheads="1"/>
          </p:cNvPicPr>
          <p:nvPr/>
        </p:nvPicPr>
        <p:blipFill>
          <a:blip r:embed="rId3"/>
          <a:srcRect/>
          <a:stretch>
            <a:fillRect/>
          </a:stretch>
        </p:blipFill>
        <p:spPr bwMode="auto">
          <a:xfrm>
            <a:off x="3048000" y="3009899"/>
            <a:ext cx="2990850" cy="2933701"/>
          </a:xfrm>
          <a:prstGeom prst="rect">
            <a:avLst/>
          </a:prstGeom>
          <a:noFill/>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674" name="Picture 2" descr="http://assets.theatlantic.com/static/coma/images/issues/201001/short-writing-wide.jpg"/>
          <p:cNvPicPr>
            <a:picLocks noChangeAspect="1" noChangeArrowheads="1"/>
          </p:cNvPicPr>
          <p:nvPr/>
        </p:nvPicPr>
        <p:blipFill>
          <a:blip r:embed="rId3"/>
          <a:srcRect/>
          <a:stretch>
            <a:fillRect/>
          </a:stretch>
        </p:blipFill>
        <p:spPr bwMode="auto">
          <a:xfrm>
            <a:off x="-2057400" y="0"/>
            <a:ext cx="13258800" cy="6858000"/>
          </a:xfrm>
          <a:prstGeom prst="rect">
            <a:avLst/>
          </a:prstGeom>
          <a:noFill/>
        </p:spPr>
      </p:pic>
      <p:sp>
        <p:nvSpPr>
          <p:cNvPr id="4" name="Rectangle 3"/>
          <p:cNvSpPr/>
          <p:nvPr/>
        </p:nvSpPr>
        <p:spPr>
          <a:xfrm>
            <a:off x="990600" y="492204"/>
            <a:ext cx="2732541" cy="1107996"/>
          </a:xfrm>
          <a:prstGeom prst="rect">
            <a:avLst/>
          </a:prstGeom>
          <a:noFill/>
        </p:spPr>
        <p:txBody>
          <a:bodyPr wrap="square" lIns="91440" tIns="45720" rIns="91440" bIns="4572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en-US" sz="6600" b="1" cap="all" spc="0"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what</a:t>
            </a:r>
            <a:endParaRPr lang="en-US" sz="5400" b="1" cap="all" spc="0"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447800" y="2514600"/>
            <a:ext cx="6232155" cy="1107996"/>
          </a:xfrm>
          <a:prstGeom prst="rect">
            <a:avLst/>
          </a:prstGeom>
          <a:noFill/>
        </p:spPr>
        <p:txBody>
          <a:bodyPr wrap="none" lIns="91440" tIns="45720" rIns="91440" bIns="4572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en-US" sz="6600" b="1" cap="all" spc="0"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Qualifications</a:t>
            </a:r>
            <a:r>
              <a:rPr lang="en-US" sz="5400" b="1" cap="all" spc="0"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 </a:t>
            </a:r>
            <a:endParaRPr lang="en-US" sz="5400" b="1" cap="all" spc="0"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p:txBody>
      </p:sp>
      <p:pic>
        <p:nvPicPr>
          <p:cNvPr id="34818" name="Picture 2" descr="http://www.mywellnesszone.co.uk/file.php/1/j0439409.jpg"/>
          <p:cNvPicPr>
            <a:picLocks noChangeAspect="1" noChangeArrowheads="1"/>
          </p:cNvPicPr>
          <p:nvPr/>
        </p:nvPicPr>
        <p:blipFill>
          <a:blip r:embed="rId3" cstate="print"/>
          <a:srcRect/>
          <a:stretch>
            <a:fillRect/>
          </a:stretch>
        </p:blipFill>
        <p:spPr bwMode="auto">
          <a:xfrm>
            <a:off x="1" y="3731797"/>
            <a:ext cx="4267200" cy="3126203"/>
          </a:xfrm>
          <a:prstGeom prst="rect">
            <a:avLst/>
          </a:prstGeom>
          <a:noFill/>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6" name="Picture 4" descr="C:\Documents and Settings\dan\Desktop\trash-can.jpg"/>
          <p:cNvPicPr>
            <a:picLocks noChangeAspect="1" noChangeArrowheads="1"/>
          </p:cNvPicPr>
          <p:nvPr/>
        </p:nvPicPr>
        <p:blipFill>
          <a:blip r:embed="rId2"/>
          <a:srcRect/>
          <a:stretch>
            <a:fillRect/>
          </a:stretch>
        </p:blipFill>
        <p:spPr bwMode="auto">
          <a:xfrm>
            <a:off x="1143000" y="7938"/>
            <a:ext cx="6858000" cy="6840537"/>
          </a:xfrm>
          <a:prstGeom prst="rect">
            <a:avLst/>
          </a:prstGeom>
          <a:noFill/>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5125" name="Picture 5" descr="C:\Documents and Settings\dan\Desktop\calendar.jpg"/>
          <p:cNvPicPr>
            <a:picLocks noChangeAspect="1" noChangeArrowheads="1"/>
          </p:cNvPicPr>
          <p:nvPr/>
        </p:nvPicPr>
        <p:blipFill>
          <a:blip r:embed="rId2"/>
          <a:srcRect/>
          <a:stretch>
            <a:fillRect/>
          </a:stretch>
        </p:blipFill>
        <p:spPr bwMode="auto">
          <a:xfrm>
            <a:off x="1593850" y="0"/>
            <a:ext cx="5954713" cy="6858000"/>
          </a:xfrm>
          <a:prstGeom prst="rect">
            <a:avLst/>
          </a:prstGeom>
          <a:noFill/>
        </p:spPr>
      </p:pic>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Default Design">
  <a:themeElements>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efault Desig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279</TotalTime>
  <Words>599</Words>
  <Application>Microsoft Office PowerPoint</Application>
  <PresentationFormat>On-screen Show (4:3)</PresentationFormat>
  <Paragraphs>63</Paragraphs>
  <Slides>22</Slides>
  <Notes>13</Notes>
  <HiddenSlides>0</HiddenSlides>
  <MMClips>0</MMClips>
  <ScaleCrop>false</ScaleCrop>
  <HeadingPairs>
    <vt:vector size="4" baseType="variant">
      <vt:variant>
        <vt:lpstr>Theme</vt:lpstr>
      </vt:variant>
      <vt:variant>
        <vt:i4>2</vt:i4>
      </vt:variant>
      <vt:variant>
        <vt:lpstr>Slide Titles</vt:lpstr>
      </vt:variant>
      <vt:variant>
        <vt:i4>22</vt:i4>
      </vt:variant>
    </vt:vector>
  </HeadingPairs>
  <TitlesOfParts>
    <vt:vector size="24" baseType="lpstr">
      <vt:lpstr>Office Theme</vt:lpstr>
      <vt:lpstr>Default Design</vt:lpstr>
      <vt:lpstr>Slide 1</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lpstr>Objectivity</vt:lpstr>
      <vt:lpstr>Slide 19</vt:lpstr>
      <vt:lpstr>Slide 20</vt:lpstr>
      <vt:lpstr>Slide 21</vt:lpstr>
      <vt:lpstr>Works Cited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Cassie</dc:creator>
  <cp:lastModifiedBy>Cassie</cp:lastModifiedBy>
  <cp:revision>27</cp:revision>
  <dcterms:created xsi:type="dcterms:W3CDTF">2010-10-21T16:45:27Z</dcterms:created>
  <dcterms:modified xsi:type="dcterms:W3CDTF">2010-10-26T02:18:33Z</dcterms:modified>
</cp:coreProperties>
</file>