
<file path=[Content_Types].xml><?xml version="1.0" encoding="utf-8"?>
<Types xmlns="http://schemas.openxmlformats.org/package/2006/content-types">
  <Override PartName="/ppt/slides/slide1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png" ContentType="image/png"/>
  <Override PartName="/docProps/core.xml" ContentType="application/vnd.openxmlformats-package.core-properties+xml"/>
  <Override PartName="/ppt/slides/slide9.xml" ContentType="application/vnd.openxmlformats-officedocument.presentationml.slide+xml"/>
  <Default Extension="rels" ContentType="application/vnd.openxmlformats-package.relationships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Default Extension="pdf" ContentType="application/pdf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7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4" r:id="rId22"/>
    <p:sldId id="277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9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printerSettings" Target="printerSettings/printerSettings1.bin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viewProps" Target="viewProps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theme" Target="theme/theme1.xml"/><Relationship Id="rId26" Type="http://schemas.openxmlformats.org/officeDocument/2006/relationships/presProps" Target="presProps.xml"/><Relationship Id="rId11" Type="http://schemas.openxmlformats.org/officeDocument/2006/relationships/slide" Target="slides/slide10.xml"/><Relationship Id="rId29" Type="http://schemas.openxmlformats.org/officeDocument/2006/relationships/tableStyles" Target="tableStyle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74414-2E68-EA47-A6BF-0ECAF07BB7F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63CB4-ECF9-9B4C-90D4-4364D9D063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39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df"/><Relationship Id="rId3" Type="http://schemas.openxmlformats.org/officeDocument/2006/relationships/image" Target="../media/image38.png"/><Relationship Id="rId5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3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df"/><Relationship Id="rId3" Type="http://schemas.openxmlformats.org/officeDocument/2006/relationships/image" Target="../media/image42.png"/><Relationship Id="rId5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df"/><Relationship Id="rId3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pdf"/><Relationship Id="rId5" Type="http://schemas.openxmlformats.org/officeDocument/2006/relationships/image" Target="../media/image22.png"/><Relationship Id="rId7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df"/><Relationship Id="rId3" Type="http://schemas.openxmlformats.org/officeDocument/2006/relationships/image" Target="../media/image48.png"/><Relationship Id="rId6" Type="http://schemas.openxmlformats.org/officeDocument/2006/relationships/image" Target="../media/image49.pd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3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df"/><Relationship Id="rId3" Type="http://schemas.openxmlformats.org/officeDocument/2006/relationships/image" Target="../media/image52.png"/><Relationship Id="rId5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df"/><Relationship Id="rId3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df"/><Relationship Id="rId3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df"/><Relationship Id="rId3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df"/><Relationship Id="rId3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df"/><Relationship Id="rId3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d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df"/><Relationship Id="rId3" Type="http://schemas.openxmlformats.org/officeDocument/2006/relationships/image" Target="../media/image2.png"/><Relationship Id="rId5" Type="http://schemas.openxmlformats.org/officeDocument/2006/relationships/image" Target="../media/image4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df"/><Relationship Id="rId3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df"/><Relationship Id="rId3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df"/><Relationship Id="rId3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df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df"/><Relationship Id="rId4" Type="http://schemas.openxmlformats.org/officeDocument/2006/relationships/image" Target="../media/image11.pdf"/><Relationship Id="rId5" Type="http://schemas.openxmlformats.org/officeDocument/2006/relationships/image" Target="../media/image12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df"/><Relationship Id="rId9" Type="http://schemas.openxmlformats.org/officeDocument/2006/relationships/image" Target="../media/image16.png"/><Relationship Id="rId3" Type="http://schemas.openxmlformats.org/officeDocument/2006/relationships/image" Target="../media/image10.png"/><Relationship Id="rId6" Type="http://schemas.openxmlformats.org/officeDocument/2006/relationships/image" Target="../media/image13.pd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df"/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pd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df"/><Relationship Id="rId3" Type="http://schemas.openxmlformats.org/officeDocument/2006/relationships/image" Target="../media/image20.png"/><Relationship Id="rId5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df"/><Relationship Id="rId4" Type="http://schemas.openxmlformats.org/officeDocument/2006/relationships/image" Target="../media/image25.pdf"/><Relationship Id="rId5" Type="http://schemas.openxmlformats.org/officeDocument/2006/relationships/image" Target="../media/image26.png"/><Relationship Id="rId7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df"/><Relationship Id="rId9" Type="http://schemas.openxmlformats.org/officeDocument/2006/relationships/image" Target="../media/image30.png"/><Relationship Id="rId3" Type="http://schemas.openxmlformats.org/officeDocument/2006/relationships/image" Target="../media/image24.png"/><Relationship Id="rId6" Type="http://schemas.openxmlformats.org/officeDocument/2006/relationships/image" Target="../media/image27.pd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pdf"/><Relationship Id="rId5" Type="http://schemas.openxmlformats.org/officeDocument/2006/relationships/image" Target="../media/image34.png"/><Relationship Id="rId7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df"/><Relationship Id="rId3" Type="http://schemas.openxmlformats.org/officeDocument/2006/relationships/image" Target="../media/image32.png"/><Relationship Id="rId6" Type="http://schemas.openxmlformats.org/officeDocument/2006/relationships/image" Target="../media/image35.pd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  <p:pic>
        <p:nvPicPr>
          <p:cNvPr id="3" name="Picture 2" descr="relatedwork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925966" y="1090329"/>
            <a:ext cx="1673448" cy="130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.pptx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-227658"/>
            <a:ext cx="8875059" cy="6858000"/>
          </a:xfrm>
          <a:prstGeom prst="rect">
            <a:avLst/>
          </a:prstGeom>
        </p:spPr>
      </p:pic>
      <p:pic>
        <p:nvPicPr>
          <p:cNvPr id="3" name="Picture 2" descr="guidanc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611100" y="1306000"/>
            <a:ext cx="1966909" cy="1539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.pptx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  <p:pic>
        <p:nvPicPr>
          <p:cNvPr id="3" name="Picture 2" descr="colorcode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7068716" y="925366"/>
            <a:ext cx="1821013" cy="1424901"/>
          </a:xfrm>
          <a:prstGeom prst="rect">
            <a:avLst/>
          </a:prstGeom>
        </p:spPr>
      </p:pic>
      <p:pic>
        <p:nvPicPr>
          <p:cNvPr id="4" name="Picture 3" descr="breifdifficult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828843" y="1509688"/>
            <a:ext cx="1553473" cy="12155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  <p:pic>
        <p:nvPicPr>
          <p:cNvPr id="3" name="Picture 2" descr="extende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52304" y="2556740"/>
            <a:ext cx="1761907" cy="1378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.pptx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ookreview1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  <p:pic>
        <p:nvPicPr>
          <p:cNvPr id="5" name="Picture 4" descr="publisher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102550" y="261342"/>
            <a:ext cx="3102912" cy="2427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okreview.pptx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ck013.jpg"/>
          <p:cNvPicPr>
            <a:picLocks noChangeAspect="1"/>
          </p:cNvPicPr>
          <p:nvPr/>
        </p:nvPicPr>
        <p:blipFill>
          <a:blip r:embed="rId2"/>
          <a:srcRect l="25603" t="20237" r="11370" b="11468"/>
          <a:stretch>
            <a:fillRect/>
          </a:stretch>
        </p:blipFill>
        <p:spPr>
          <a:xfrm rot="5400000">
            <a:off x="1202022" y="855323"/>
            <a:ext cx="6593196" cy="504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  <p:pic>
        <p:nvPicPr>
          <p:cNvPr id="5" name="Picture 4" descr="authors.book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542030" y="314830"/>
            <a:ext cx="3999237" cy="3129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  <p:pic>
        <p:nvPicPr>
          <p:cNvPr id="3" name="Picture 2" descr="contents.prelilm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078232" y="2907641"/>
            <a:ext cx="1206269" cy="943878"/>
          </a:xfrm>
          <a:prstGeom prst="rect">
            <a:avLst/>
          </a:prstGeom>
        </p:spPr>
      </p:pic>
      <p:pic>
        <p:nvPicPr>
          <p:cNvPr id="4" name="Picture 3" descr="contents.ratin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3246277" y="2107195"/>
            <a:ext cx="2804196" cy="2194220"/>
          </a:xfrm>
          <a:prstGeom prst="rect">
            <a:avLst/>
          </a:prstGeom>
        </p:spPr>
      </p:pic>
      <p:pic>
        <p:nvPicPr>
          <p:cNvPr id="5" name="Picture 4" descr="contents.specialt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134470" y="186299"/>
            <a:ext cx="2211908" cy="1730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  <p:pic>
        <p:nvPicPr>
          <p:cNvPr id="3" name="Picture 2" descr="colorcode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062796" y="2549210"/>
            <a:ext cx="1878716" cy="14700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  <p:pic>
        <p:nvPicPr>
          <p:cNvPr id="3" name="Picture 2" descr="glossary.book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307294" y="1454846"/>
            <a:ext cx="1702048" cy="1331814"/>
          </a:xfrm>
          <a:prstGeom prst="rect">
            <a:avLst/>
          </a:prstGeom>
        </p:spPr>
      </p:pic>
      <p:pic>
        <p:nvPicPr>
          <p:cNvPr id="4" name="Picture 3" descr="glossary.equip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930272" y="3175319"/>
            <a:ext cx="2492706" cy="1950486"/>
          </a:xfrm>
          <a:prstGeom prst="rect">
            <a:avLst/>
          </a:prstGeom>
        </p:spPr>
      </p:pic>
      <p:pic>
        <p:nvPicPr>
          <p:cNvPr id="5" name="Picture 4" descr="glossary.lingo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1956074" y="2386529"/>
            <a:ext cx="2426054" cy="1898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review.pptx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4470" y="0"/>
            <a:ext cx="8875059" cy="6858000"/>
          </a:xfrm>
          <a:prstGeom prst="rect">
            <a:avLst/>
          </a:prstGeom>
        </p:spPr>
      </p:pic>
      <p:pic>
        <p:nvPicPr>
          <p:cNvPr id="3" name="Picture 2" descr="colorcode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7379495" y="742862"/>
            <a:ext cx="1630034" cy="1275465"/>
          </a:xfrm>
          <a:prstGeom prst="rect">
            <a:avLst/>
          </a:prstGeom>
        </p:spPr>
      </p:pic>
      <p:pic>
        <p:nvPicPr>
          <p:cNvPr id="4" name="Picture 3" descr="difficultylevel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440745" y="1344646"/>
            <a:ext cx="1907404" cy="1492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0</Words>
  <Application>Microsoft Macintosh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University of Minnesota-Twin Cities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Yasmine AbouAish</dc:creator>
  <cp:lastModifiedBy>Yasmine AbouAish</cp:lastModifiedBy>
  <cp:revision>3</cp:revision>
  <dcterms:created xsi:type="dcterms:W3CDTF">2010-09-20T15:47:40Z</dcterms:created>
  <dcterms:modified xsi:type="dcterms:W3CDTF">2010-09-20T15:59:03Z</dcterms:modified>
</cp:coreProperties>
</file>