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9" r:id="rId5"/>
    <p:sldId id="264" r:id="rId6"/>
    <p:sldId id="271" r:id="rId7"/>
    <p:sldId id="263" r:id="rId8"/>
    <p:sldId id="257" r:id="rId9"/>
    <p:sldId id="258" r:id="rId10"/>
    <p:sldId id="268" r:id="rId11"/>
    <p:sldId id="274" r:id="rId12"/>
    <p:sldId id="270" r:id="rId13"/>
    <p:sldId id="261" r:id="rId14"/>
    <p:sldId id="260" r:id="rId15"/>
    <p:sldId id="267" r:id="rId16"/>
    <p:sldId id="269" r:id="rId17"/>
    <p:sldId id="262" r:id="rId18"/>
    <p:sldId id="276" r:id="rId19"/>
    <p:sldId id="272" r:id="rId20"/>
    <p:sldId id="273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8017" autoAdjust="0"/>
    <p:restoredTop sz="94660"/>
  </p:normalViewPr>
  <p:slideViewPr>
    <p:cSldViewPr>
      <p:cViewPr varScale="1">
        <p:scale>
          <a:sx n="64" d="100"/>
          <a:sy n="64" d="100"/>
        </p:scale>
        <p:origin x="-8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4EFEF-85D2-4921-8F1C-E28279B9BB24}" type="datetimeFigureOut">
              <a:rPr lang="en-US" smtClean="0"/>
              <a:pPr/>
              <a:t>9/27/2010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CD537-8659-4AEF-91F8-3C0A78D2B3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hobo-bonobo.co.uk/topten/images/0808091558019.jpg&amp;imgrefurl=http://www.hobo-bonobo.co.uk/topten/topten-19.htm&amp;usg=__oXXffks-7GiVTbqfW4yfXPbRkTM=&amp;h=702&amp;w=471&amp;sz=35&amp;hl=en&amp;start=5&amp;zoom=1&amp;um=1&amp;itbs=1&amp;tbnid=7qDOWQODMaET2M:&amp;tbnh=140&amp;tbnw=94&amp;prev=/images?q=indiana+jones&amp;um=1&amp;hl=en&amp;sa=N&amp;tbs=isch:1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29.tinypic.com/2evxjqx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imgres?imgurl=http://www.hobo-bonobo.co.uk/topten/images/0808091558019.jpg&amp;imgrefurl=http://www.hobo-bonobo.co.uk/topten/topten-19.htm&amp;usg=__oXXffks-7GiVTbqfW4yfXPbRkTM=&amp;h=702&amp;w=471&amp;sz=35&amp;hl=en&amp;start=5&amp;zoom=1&amp;um=1&amp;itbs=1&amp;tbnid=7qDOWQODMaET2M:&amp;tbnh=140&amp;tbnw=94&amp;prev=/images?q=indiana+jones&amp;um=1&amp;hl=en&amp;sa=N&amp;tbs=isch: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0800" y="533400"/>
            <a:ext cx="3886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400" dirty="0" smtClean="0">
                <a:latin typeface="+mj-lt"/>
                <a:ea typeface="Adobe Heiti Std R" pitchFamily="34" charset="-128"/>
              </a:rPr>
              <a:t>?</a:t>
            </a:r>
            <a:endParaRPr lang="en-US" sz="34400" dirty="0">
              <a:latin typeface="+mj-lt"/>
              <a:ea typeface="Adobe Heiti Std R" pitchFamily="34" charset="-128"/>
            </a:endParaRP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Cassie\Pictures\museum\Leonardo daVinci chicago scince and indust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8331200" cy="6248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Chicago Science and industry </a:t>
            </a:r>
            <a:endParaRPr lang="en-US" dirty="0"/>
          </a:p>
        </p:txBody>
      </p:sp>
    </p:spTree>
  </p:cSld>
  <p:clrMapOvr>
    <a:masterClrMapping/>
  </p:clrMapOvr>
  <p:transition advTm="2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ssie\Pictures\Leonardo_Da_Vinc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0"/>
            <a:ext cx="601789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asonicinfo.com/images/NationalTreasureDV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76200"/>
            <a:ext cx="4648200" cy="6735715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Philadelphia 2007\Eva's Stuff July 2007 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721600" cy="57912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hiladelphia 2007\cassie things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9400" y="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Mutter museum </a:t>
            </a:r>
            <a:endParaRPr lang="en-US" dirty="0"/>
          </a:p>
        </p:txBody>
      </p:sp>
    </p:spTree>
  </p:cSld>
  <p:clrMapOvr>
    <a:masterClrMapping/>
  </p:clrMapOvr>
  <p:transition advTm="2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G:\Philadelphia 2007\cassie things 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0"/>
            <a:ext cx="1968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Independence Hall</a:t>
            </a:r>
            <a:endParaRPr lang="en-US" dirty="0"/>
          </a:p>
        </p:txBody>
      </p:sp>
    </p:spTree>
  </p:cSld>
  <p:clrMapOvr>
    <a:masterClrMapping/>
  </p:clrMapOvr>
  <p:transition advTm="2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G:\Philadelphia 2007\Eva's Stuff July 2007 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travelandtransitions.com/stories_photos/images/Detroit-Windsor2007/Oct20/D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7391400" cy="554355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georgiaseaturtlecenter.org/blog/wp-content/uploads/2009/02/terry-aultman-crayon-delivery-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7391400" cy="5621397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amous frida kahlo paintings,frida kahlo's paintings,frida kahlo museum,frida kahlo gallery,frida paintin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629398" cy="66294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ssie\Pictures\A-little-girl-watching-TV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19200"/>
            <a:ext cx="7493000" cy="44958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ssie\Pictures\Salvador-Da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0"/>
            <a:ext cx="5334000" cy="681228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7037"/>
            <a:ext cx="8229600" cy="582136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http://www.hobo-bonobo.co.uk/topten/images/0808091558019.jpg</a:t>
            </a:r>
          </a:p>
          <a:p>
            <a:r>
              <a:rPr lang="en-US" sz="2000" dirty="0" smtClean="0"/>
              <a:t>http://www.southwestguidebooks.com/images/used_images/nico_digging.jpg </a:t>
            </a:r>
          </a:p>
          <a:p>
            <a:r>
              <a:rPr lang="en-US" sz="2000" dirty="0" smtClean="0"/>
              <a:t>http://www.idealbargainxp.net/images/products/single-movie-dvd/drama/The%20Da.jpg</a:t>
            </a:r>
          </a:p>
          <a:p>
            <a:r>
              <a:rPr lang="en-US" sz="2000" dirty="0" smtClean="0"/>
              <a:t>http://i29.tinypic.com/2evxjqx.jpg</a:t>
            </a:r>
          </a:p>
          <a:p>
            <a:r>
              <a:rPr lang="en-US" sz="2000" dirty="0" smtClean="0"/>
              <a:t>http://www.georgiaseaturtlecenter.org/blog/wp-content/uploads/2009/02/terry-aultman-crayon-delivery-002.jpg</a:t>
            </a:r>
          </a:p>
          <a:p>
            <a:r>
              <a:rPr lang="en-US" sz="2000" dirty="0" smtClean="0"/>
              <a:t> http://www.guardian.co.uk/society/2009/oct/14/tv-children-harmful-effects</a:t>
            </a:r>
          </a:p>
          <a:p>
            <a:r>
              <a:rPr lang="en-US" sz="2000" dirty="0" smtClean="0"/>
              <a:t> http://www.leonardo3.net/leonardo/chicago/index_eng.htm</a:t>
            </a:r>
          </a:p>
          <a:p>
            <a:r>
              <a:rPr lang="en-US" sz="2000" dirty="0" smtClean="0"/>
              <a:t>http://kimkarpeles.photoshelter.com/image/I0000H7f3Okp66QM</a:t>
            </a:r>
          </a:p>
          <a:p>
            <a:r>
              <a:rPr lang="en-US" sz="2000" dirty="0" smtClean="0"/>
              <a:t>http://www.upi.com/topic/Zahi_Hawass/</a:t>
            </a:r>
          </a:p>
          <a:p>
            <a:r>
              <a:rPr lang="en-US" sz="2000" dirty="0" smtClean="0"/>
              <a:t>http://</a:t>
            </a:r>
            <a:r>
              <a:rPr lang="en-US" sz="2000" dirty="0" smtClean="0"/>
              <a:t>www.masonicinfo.com/nationaltreasure.htm</a:t>
            </a:r>
            <a:endParaRPr lang="en-US" sz="2000" dirty="0" smtClean="0"/>
          </a:p>
          <a:p>
            <a:r>
              <a:rPr lang="en-US" sz="2000" dirty="0" smtClean="0"/>
              <a:t>http</a:t>
            </a:r>
            <a:r>
              <a:rPr lang="en-US" sz="2000" dirty="0" smtClean="0"/>
              <a:t>://lisangart.blogspot.com</a:t>
            </a:r>
            <a:r>
              <a:rPr lang="en-US" sz="2000" dirty="0" smtClean="0"/>
              <a:t>/</a:t>
            </a:r>
          </a:p>
          <a:p>
            <a:r>
              <a:rPr lang="en-US" sz="2000" dirty="0" smtClean="0"/>
              <a:t>http://</a:t>
            </a:r>
            <a:r>
              <a:rPr lang="en-US" sz="2000" dirty="0" smtClean="0"/>
              <a:t>cimba7200.blogspot.com/2009/03/leonardo-da-vinci.html</a:t>
            </a:r>
          </a:p>
          <a:p>
            <a:r>
              <a:rPr lang="en-US" sz="2000" dirty="0" smtClean="0"/>
              <a:t>http://www.fridapaintings.com/a22494_Claude_Monet__Painting_Care__</a:t>
            </a:r>
            <a:r>
              <a:rPr lang="en-US" sz="2000" dirty="0" smtClean="0"/>
              <a:t>Selected_upcoming_exhibitions_at_the_Philadelphia_Museum_of_Art.html</a:t>
            </a:r>
          </a:p>
          <a:p>
            <a:r>
              <a:rPr lang="en-US" sz="2000" dirty="0" smtClean="0"/>
              <a:t>http://</a:t>
            </a:r>
            <a:r>
              <a:rPr lang="en-US" sz="2000" dirty="0" smtClean="0"/>
              <a:t>www.nature.nps.gov/partnerships/images/National_Geographic_logo.jpg</a:t>
            </a:r>
          </a:p>
          <a:p>
            <a:r>
              <a:rPr lang="en-US" sz="2000" dirty="0" smtClean="0"/>
              <a:t>http://</a:t>
            </a:r>
            <a:r>
              <a:rPr lang="en-US" sz="2000" dirty="0" smtClean="0"/>
              <a:t>southdakotapolitics.blogs.com/south_dakota_politics/images/2008/01/15/history_channel_logo.jpg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data:image/jpg;base64,/9j/4AAQSkZJRgABAQAAAQABAAD/2wCEAAkGBhMSERUUEhQUFRQVGBUUGBcWFRgWFBgWFxcVHBYUFRYXHiYeGBwjGRQUHy8hJCcsMi0sFR4xNTAqNSYsLSkBCQoKDgwOGQ8PGiwkHyM1LCwpLywsLC0vLCwsLS8sLDQsLC0sNSosLCwpLCwsLCwsLCosLCwpLCwsKSwsLC0sKf/AABEIAIwAXgMBIgACEQEDEQH/xAAcAAACAgMBAQAAAAAAAAAAAAAFBgMEAQIHCAD/xAA8EAABAwIDBgQEAwYGAwAAAAABAgMRAAQFEiEGIjFBUWETMnGBB1KRobHR8CNCkrLB4VNicqLC8RQkM//EABkBAAMBAQEAAAAAAAAAAAAAAAIDBAUBAP/EACIRAAMAAgICAgMBAAAAAAAAAAABAgMREiExQQRRE2FxI//aAAwDAQACEQMRAD8APIcrYLoey7VlKqIQWg5WrhNatpmjmHWIPGgq1K2CLhQelF8HZMijysKSeVat2eXgKQ8/JdHi+lYA41AcRk0OvbuB3qravzxoJx7W2c2MrTtbLvAKHsXGlZgqoHAWwq26DW9DWnspq+lc0DWg0zj7LlXG3aGNrqwl2tMDYUbfo5hN2ZAGtKza6Z9nN0Kc5jdQP8xGp9hH8VJzOVDdBRLqtIM3+KN24BuHW2p4BR3j6JEk1Fb7aWCtBdNe5Kf5gK5j8WboqvQk8UNNg+pGY/zUiyannGmtlH40j0g3eWrv/wAnmFns4kn8aqXtkUbwG71Go+orz54hFW8J2gfYcC2lqSR0OhHRQ4KHY06ZcgvEjtzdzFW27sdaSNm9qBckoVCHPMAPKofvAdCOIHMdxq222FLUJ1rzctdiKly9E1xdmpbfGIEVunA1Rqday3s18yvpS3WPWmcSZyhLlWG3KgS1U7TNVHmXGFU44Lga3A0oKypTmJEeYqUP+KU0q2dsVEAakkAeprplwRb28AxlTE89ByHtU3ye0kPwNp7RwTbi7Ll9cKP+IoD0Gg+wFL5NHseuVKcJVGRSiZy7wniQeJ9Kxb7HuupKmMrg47phRH+lXPtRS9Stj3+gLkkVEUEUQusOcZOVxCkHooFP0njUJg6HtRJnCXDXyFAgwQZB6EcDXpHBng4w0586EK9ykE/ea8327YBkV37YC4z4ewegUn+FSh+EUqkqYNIPxX1ZNYpbSAOKsNTRWzsuoqxY2Aii9lgjijup06nRP15+1X3KlEy7egngWFpSUkASNaJYmyVJPlGmkn+kVEypDA3lhSoiBoKp3W17Lc53Gx7gH7msrJkTf2Xxjr0hB2r2HuFb6B4knUNIIj1EfhVXDPhhiISFJX4RI8uZSSPUgRTbcfFFEw3Cz2B/6+9Untv7lflCUDqdfsPzpizNLwMWGn4AWJ/DzFCnfh4Do6CR7Lj7UtXGy1yhW+0pGh85COY+YjvT1cv3D7RKrhfA6JOQf7dfvXMsXwdYWDJkkg5la8+Z9KOMnJ68HaxOPJYTh6gdVtD1dQfwJmun7C7X2traBp99sLC1EZQ4oQqDxCNNZriTzbjZMgkDXvFZbuZ6g9DTnDfsU9M9NWO2Nm7om4Zk8ivKfoqKKruAADOh4V5YDh60xbP7cP2qSgb7fEIUTCVdUxw9KTWF+mC5+jrVs/u/+shsH5npWfXd0pf2lGJpSVrelHPwjlCfUQDHej+BJ0FFrwbtPyYk2Tzlc+jhd++4qcziz1lRPSqDVmCrjxPPvXW28Fa8YkJCSvcMCEmecctYOkUPa+G7webWpwEGFOJyDw0wdU9xljvJNT0/x9Mux1NLYjYZcBAIje68dK3Vju9l1MkCIM9AIjrTK7coQt2G0BOdYSAOAnQelLTdtldK1dQQOWnCIpSqa7ZZU3KSQzWF4FQhIUlQ0UCZ48iCARVbHrBKkKChvDXvIrdta3lhQGo5ga+pNEr1Mxn80UlvT2hqna0xAwvDFvLyg7upUpQ4DT70exfAWV2sIRDiArUjezJ1BCuOsHT1q1gzaW1OlRAQCFkZZEcwRrIqBNssl3IFJbUD4TavMZ4SOQngO9NrJTra9C8eOZl7OfWiydKJsYctw7qSfQU1YJ8N3NC6Qj7q+lO+G4K1bphsanio+Y/27VZVbfRmukhkw3CygVPdtGKKxWjjciu823sj4iXcuQsdiPxpjxHEYtHFjQhJHvMf1pa2kbyKqs4+txCDmORIcDg+bd3U/wAQQaT8na1S/hZ8VKnp/wBAYssqoKC5OkBQG8efX7UJuUpD2RWg0UJ6Rw9RVvFQUqKwgkpMbyZ4pBTCjy1OkcqolYcjxARrx5g/nUqn2aryIZMOQGxI9ar4i+VnN+pr5p4pbgkHuOYPOqTjmh14zXNHmyOxzSQkpEqBMzGXWeHtUmGYoV4g2ydEoClf6l5ZT7DX3qGyTvx0BNSYBhrar/OVQpO8BI10iB+uVHGuXYnM/wDLoeFqr7NNYuNKqh2rDJH419Wq1xWhe0oUCxS2vTS5ZPqhaExKoKZE7w/tNMe0wJpcbbIII48adU840FivhXJBLaDDWW2Ek+KtQHmK9ATzhMdRSy3bNKHMk9SdO41p8vMZSm11TKjA/OkZ50SVcNTAnr+vvWXO/DNiL2tsqg5dJmDAJ6dKjeeAPWtHHsx0H66msKb1AHHr+Qpj6B8+AjhzEJKjqo/YchS/j1opdzbBuc5XAjjAIM+1H03aGWipwwB9fQdTVvYjB1PLN66mJBSyk/uo+b1NehtPkFlaUcRldJiDxqqU1R2xuUot3lqJA3W0woglXQFOvmP0BrkeC7ZvMFQDioPLzDj3NWYVyky7nTPUhEivkN6VhtelauvxXBDBuLWQUKWnbWDTTc3Mil66VKqdPg4jdllKxlUJB5UMtXGBeJbLTeRYKUymVeID+8VaycpA9RRNF80wkreUUiFJTlEqKiOKR2Bme4pDxdawkrB/aJIWFc5SQQr10qLN29Gj8ZbTY47VWyUhICU84McqUm0JKFKSSVAmQOHbWjeJXn/mW7TwJAWnVI4BcwtP8QNSYPshKPNlSd5xRiQBwSkcyZ+9Sz9PyXppSmxXwvZly9uEBc+EnVXygDkO5rqToS2jIgABIgAcgKkShLSEpQkJAEAdB36k8SeZpD222tyBbTRGaCHFfL/kSfmPDtP0ck70iG629iV8R9o/FcDSDLbI16FxU5j7CR7mkNs6maMN4at85U6qWrMTySkTKj7kR7Vl3AQ3xWnjzHrqNa0Z1K0TvbZ6maNR3FSNCsOilryRgt7hVBnD1uLhAn8B6milwmt9mbxSnX2jGVvwiNNZWFzJ5+UUxhT2QY5syhVooaFbcuT3A3kx0Kf6VzbF2oEDUK06wZhQPeZ09K6J8Q8TcatkBtRR4jyWlEcchzyAeUwKgtsGbDVukAgJuWzx5hM6+pSCfU1LkSbRdityhL+H+GvKtymD4fiwk8pI34+iaubU44bO8BSmQ2W0xPmRAKkxw13iT1A4Rq5bI6JukDys3L6UDoDCo9MylfWuU7R3Snrtal8Z5cOX9vpSpW7bYy72tfQ37c7UBLaUMneeTmCxpDWm8D1Mx217VyjGZLeVInMsJ09z7mYpytbRL1s8VyTbtlbZnVMrAKe6TJMdeEVb2qwtq1w9hTSE51KSsuK1XKmkcDyH7RWkdKdj1PQhim2+mzZyqUA4oSYgqiDlTPSZ9zz0pQvMbdSshClJAAGUnN68eHtWLp4ruBmM7x/E/kKH3p/aK9TVSlIFs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639763"/>
            <a:ext cx="89535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0724" name="Picture 4" descr="http://www.hobo-bonobo.co.uk/topten/images/0808091558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3682"/>
            <a:ext cx="4572000" cy="6814318"/>
          </a:xfrm>
          <a:prstGeom prst="rect">
            <a:avLst/>
          </a:prstGeom>
          <a:noFill/>
        </p:spPr>
      </p:pic>
    </p:spTree>
  </p:cSld>
  <p:clrMapOvr>
    <a:masterClrMapping/>
  </p:clrMapOvr>
  <p:transition advTm="20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outhwestguidebooks.com/images/used_images/nico_digg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219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86200" y="0"/>
            <a:ext cx="1363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Zahi</a:t>
            </a:r>
            <a:r>
              <a:rPr lang="en-US" b="1" dirty="0" smtClean="0"/>
              <a:t> </a:t>
            </a:r>
            <a:r>
              <a:rPr lang="en-US" b="1" dirty="0" err="1" smtClean="0"/>
              <a:t>Hawass</a:t>
            </a:r>
            <a:endParaRPr lang="en-US" b="1" dirty="0"/>
          </a:p>
        </p:txBody>
      </p:sp>
      <p:pic>
        <p:nvPicPr>
          <p:cNvPr id="17409" name="Picture 1" descr="C:\Users\Cassie\Pictures\Z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439301" cy="55626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nature.nps.gov/partnerships/images/National_Geographic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3886200" cy="3886200"/>
          </a:xfrm>
          <a:prstGeom prst="rect">
            <a:avLst/>
          </a:prstGeom>
          <a:noFill/>
        </p:spPr>
      </p:pic>
      <p:pic>
        <p:nvPicPr>
          <p:cNvPr id="5128" name="Picture 8" descr="http://southdakotapolitics.blogs.com/south_dakota_politics/images/2008/01/15/history_channel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9812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hotos.igougo.com/images/p244765-Chicago-The_Field_Museum_of_Natural_Histo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8116584" cy="6096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67000" y="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Chicago natural history field museum </a:t>
            </a:r>
            <a:endParaRPr lang="en-US" dirty="0"/>
          </a:p>
        </p:txBody>
      </p:sp>
    </p:spTree>
  </p:cSld>
  <p:clrMapOvr>
    <a:masterClrMapping/>
  </p:clrMapOvr>
  <p:transition advTm="2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29.tinypic.com/2evxjq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799" y="0"/>
            <a:ext cx="425761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data:image/jpg;base64,/9j/4AAQSkZJRgABAQAAAQABAAD/2wCEAAkGBhMSERUUEhQUFRQVGBUUGBcWFRgWFBgWFxcVHBYUFRYXHiYeGBwjGRQUHy8hJCcsMi0sFR4xNTAqNSYsLSkBCQoKDgwOGQ8PGiwkHyM1LCwpLywsLC0vLCwsLS8sLDQsLC0sNSosLCwpLCwsLCwsLCosLCwpLCwsKSwsLC0sKf/AABEIAIwAXgMBIgACEQEDEQH/xAAcAAACAgMBAQAAAAAAAAAAAAAFBgMEAQIHCAD/xAA8EAABAwIDBgQEAwYGAwAAAAABAgMRAAQFEiEGIjFBUWETMnGBB1KRobHR8CNCkrLB4VNicqLC8RQkM//EABkBAAMBAQEAAAAAAAAAAAAAAAIDBAUBAP/EACIRAAMAAgICAgMBAAAAAAAAAAABAgMREiExQQRRE2FxI//aAAwDAQACEQMRAD8APIcrYLoey7VlKqIQWg5WrhNatpmjmHWIPGgq1K2CLhQelF8HZMijysKSeVat2eXgKQ8/JdHi+lYA41AcRk0OvbuB3qravzxoJx7W2c2MrTtbLvAKHsXGlZgqoHAWwq26DW9DWnspq+lc0DWg0zj7LlXG3aGNrqwl2tMDYUbfo5hN2ZAGtKza6Z9nN0Kc5jdQP8xGp9hH8VJzOVDdBRLqtIM3+KN24BuHW2p4BR3j6JEk1Fb7aWCtBdNe5Kf5gK5j8WboqvQk8UNNg+pGY/zUiyannGmtlH40j0g3eWrv/wAnmFns4kn8aqXtkUbwG71Go+orz54hFW8J2gfYcC2lqSR0OhHRQ4KHY06ZcgvEjtzdzFW27sdaSNm9qBckoVCHPMAPKofvAdCOIHMdxq222FLUJ1rzctdiKly9E1xdmpbfGIEVunA1Rqday3s18yvpS3WPWmcSZyhLlWG3KgS1U7TNVHmXGFU44Lga3A0oKypTmJEeYqUP+KU0q2dsVEAakkAeprplwRb28AxlTE89ByHtU3ye0kPwNp7RwTbi7Ll9cKP+IoD0Gg+wFL5NHseuVKcJVGRSiZy7wniQeJ9Kxb7HuupKmMrg47phRH+lXPtRS9Stj3+gLkkVEUEUQusOcZOVxCkHooFP0njUJg6HtRJnCXDXyFAgwQZB6EcDXpHBng4w0586EK9ykE/ea8327YBkV37YC4z4ewegUn+FSh+EUqkqYNIPxX1ZNYpbSAOKsNTRWzsuoqxY2Aii9lgjijup06nRP15+1X3KlEy7egngWFpSUkASNaJYmyVJPlGmkn+kVEypDA3lhSoiBoKp3W17Lc53Gx7gH7msrJkTf2Xxjr0hB2r2HuFb6B4knUNIIj1EfhVXDPhhiISFJX4RI8uZSSPUgRTbcfFFEw3Cz2B/6+9Untv7lflCUDqdfsPzpizNLwMWGn4AWJ/DzFCnfh4Do6CR7Lj7UtXGy1yhW+0pGh85COY+YjvT1cv3D7RKrhfA6JOQf7dfvXMsXwdYWDJkkg5la8+Z9KOMnJ68HaxOPJYTh6gdVtD1dQfwJmun7C7X2traBp99sLC1EZQ4oQqDxCNNZriTzbjZMgkDXvFZbuZ6g9DTnDfsU9M9NWO2Nm7om4Zk8ivKfoqKKruAADOh4V5YDh60xbP7cP2qSgb7fEIUTCVdUxw9KTWF+mC5+jrVs/u/+shsH5npWfXd0pf2lGJpSVrelHPwjlCfUQDHej+BJ0FFrwbtPyYk2Tzlc+jhd++4qcziz1lRPSqDVmCrjxPPvXW28Fa8YkJCSvcMCEmecctYOkUPa+G7webWpwEGFOJyDw0wdU9xljvJNT0/x9Mux1NLYjYZcBAIje68dK3Vju9l1MkCIM9AIjrTK7coQt2G0BOdYSAOAnQelLTdtldK1dQQOWnCIpSqa7ZZU3KSQzWF4FQhIUlQ0UCZ48iCARVbHrBKkKChvDXvIrdta3lhQGo5ga+pNEr1Mxn80UlvT2hqna0xAwvDFvLyg7upUpQ4DT70exfAWV2sIRDiArUjezJ1BCuOsHT1q1gzaW1OlRAQCFkZZEcwRrIqBNssl3IFJbUD4TavMZ4SOQngO9NrJTra9C8eOZl7OfWiydKJsYctw7qSfQU1YJ8N3NC6Qj7q+lO+G4K1bphsanio+Y/27VZVbfRmukhkw3CygVPdtGKKxWjjciu823sj4iXcuQsdiPxpjxHEYtHFjQhJHvMf1pa2kbyKqs4+txCDmORIcDg+bd3U/wAQQaT8na1S/hZ8VKnp/wBAYssqoKC5OkBQG8efX7UJuUpD2RWg0UJ6Rw9RVvFQUqKwgkpMbyZ4pBTCjy1OkcqolYcjxARrx5g/nUqn2aryIZMOQGxI9ar4i+VnN+pr5p4pbgkHuOYPOqTjmh14zXNHmyOxzSQkpEqBMzGXWeHtUmGYoV4g2ydEoClf6l5ZT7DX3qGyTvx0BNSYBhrar/OVQpO8BI10iB+uVHGuXYnM/wDLoeFqr7NNYuNKqh2rDJH419Wq1xWhe0oUCxS2vTS5ZPqhaExKoKZE7w/tNMe0wJpcbbIII48adU840FivhXJBLaDDWW2Ek+KtQHmK9ATzhMdRSy3bNKHMk9SdO41p8vMZSm11TKjA/OkZ50SVcNTAnr+vvWXO/DNiL2tsqg5dJmDAJ6dKjeeAPWtHHsx0H66msKb1AHHr+Qpj6B8+AjhzEJKjqo/YchS/j1opdzbBuc5XAjjAIM+1H03aGWipwwB9fQdTVvYjB1PLN66mJBSyk/uo+b1NehtPkFlaUcRldJiDxqqU1R2xuUot3lqJA3W0woglXQFOvmP0BrkeC7ZvMFQDioPLzDj3NWYVyky7nTPUhEivkN6VhtelauvxXBDBuLWQUKWnbWDTTc3Mil66VKqdPg4jdllKxlUJB5UMtXGBeJbLTeRYKUymVeID+8VaycpA9RRNF80wkreUUiFJTlEqKiOKR2Bme4pDxdawkrB/aJIWFc5SQQr10qLN29Gj8ZbTY47VWyUhICU84McqUm0JKFKSSVAmQOHbWjeJXn/mW7TwJAWnVI4BcwtP8QNSYPshKPNlSd5xRiQBwSkcyZ+9Sz9PyXppSmxXwvZly9uEBc+EnVXygDkO5rqToS2jIgABIgAcgKkShLSEpQkJAEAdB36k8SeZpD222tyBbTRGaCHFfL/kSfmPDtP0ck70iG629iV8R9o/FcDSDLbI16FxU5j7CR7mkNs6maMN4at85U6qWrMTySkTKj7kR7Vl3AQ3xWnjzHrqNa0Z1K0TvbZ6maNR3FSNCsOilryRgt7hVBnD1uLhAn8B6milwmt9mbxSnX2jGVvwiNNZWFzJ5+UUxhT2QY5syhVooaFbcuT3A3kx0Kf6VzbF2oEDUK06wZhQPeZ09K6J8Q8TcatkBtRR4jyWlEcchzyAeUwKgtsGbDVukAgJuWzx5hM6+pSCfU1LkSbRdityhL+H+GvKtymD4fiwk8pI34+iaubU44bO8BSmQ2W0xPmRAKkxw13iT1A4Rq5bI6JukDys3L6UDoDCo9MylfWuU7R3Snrtal8Z5cOX9vpSpW7bYy72tfQ37c7UBLaUMneeTmCxpDWm8D1Mx217VyjGZLeVInMsJ09z7mYpytbRL1s8VyTbtlbZnVMrAKe6TJMdeEVb2qwtq1w9hTSE51KSsuK1XKmkcDyH7RWkdKdj1PQhim2+mzZyqUA4oSYgqiDlTPSZ9zz0pQvMbdSshClJAAGUnN68eHtWLp4ruBmM7x/E/kKH3p/aK9TVSlIFs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639763"/>
            <a:ext cx="89535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7652" name="Picture 4" descr="http://www.idealbargainxp.net/images/products/single-movie-dvd/drama/The%20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-1"/>
            <a:ext cx="4876800" cy="6881549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3516</TotalTime>
  <Words>69</Words>
  <Application>Microsoft Office PowerPoint</Application>
  <PresentationFormat>On-screen Show (4:3)</PresentationFormat>
  <Paragraphs>24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U of M - Flint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Cassie</cp:lastModifiedBy>
  <cp:revision>66</cp:revision>
  <dcterms:created xsi:type="dcterms:W3CDTF">2010-09-21T19:03:25Z</dcterms:created>
  <dcterms:modified xsi:type="dcterms:W3CDTF">2010-09-28T02:21:27Z</dcterms:modified>
</cp:coreProperties>
</file>