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1704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D3791-2667-094F-AA82-6BA6F8FF8A62}" type="datetimeFigureOut">
              <a:rPr lang="en-US" smtClean="0"/>
              <a:pPr/>
              <a:t>9/20/10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B5224-16A0-764E-9E9F-F52A7C75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ont002.jpg"/>
          <p:cNvPicPr>
            <a:picLocks noChangeAspect="1"/>
          </p:cNvPicPr>
          <p:nvPr/>
        </p:nvPicPr>
        <p:blipFill>
          <a:blip r:embed="rId2"/>
          <a:srcRect l="1490" t="3119"/>
          <a:stretch>
            <a:fillRect/>
          </a:stretch>
        </p:blipFill>
        <p:spPr>
          <a:xfrm rot="16200000">
            <a:off x="1450238" y="942951"/>
            <a:ext cx="6500066" cy="4853936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etches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ck013.jpg"/>
          <p:cNvPicPr>
            <a:picLocks noChangeAspect="1"/>
          </p:cNvPicPr>
          <p:nvPr/>
        </p:nvPicPr>
        <p:blipFill>
          <a:blip r:embed="rId2"/>
          <a:srcRect l="26806" t="21867" r="12222" b="11047"/>
          <a:stretch>
            <a:fillRect/>
          </a:stretch>
        </p:blipFill>
        <p:spPr>
          <a:xfrm rot="5400000">
            <a:off x="1257271" y="832473"/>
            <a:ext cx="6661801" cy="517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ndbinary-1.asp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577" y="3482047"/>
            <a:ext cx="1952189" cy="2197100"/>
          </a:xfrm>
          <a:prstGeom prst="rect">
            <a:avLst/>
          </a:prstGeom>
          <a:effectLst>
            <a:reflection stA="50000" endPos="10000" dist="12700" dir="5400000" sy="-100000" algn="bl" rotWithShape="0"/>
          </a:effectLst>
        </p:spPr>
      </p:pic>
      <p:pic>
        <p:nvPicPr>
          <p:cNvPr id="3" name="Picture 2" descr="sendbinary-2.asp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555" y="891247"/>
            <a:ext cx="1924211" cy="2197100"/>
          </a:xfrm>
          <a:prstGeom prst="rect">
            <a:avLst/>
          </a:prstGeom>
          <a:effectLst>
            <a:reflection stA="50000" endPos="10000" dist="12700" dir="5400000" sy="-100000" algn="bl" rotWithShape="0"/>
          </a:effectLst>
        </p:spPr>
      </p:pic>
      <p:pic>
        <p:nvPicPr>
          <p:cNvPr id="4" name="Picture 3" descr="sendbinary-3.asp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177" y="3467100"/>
            <a:ext cx="1685362" cy="2197100"/>
          </a:xfrm>
          <a:prstGeom prst="rect">
            <a:avLst/>
          </a:prstGeom>
          <a:effectLst>
            <a:reflection stA="50000" endPos="10000" dist="12700" dir="5400000" sy="-100000" algn="bl" rotWithShape="0"/>
          </a:effectLst>
        </p:spPr>
      </p:pic>
      <p:pic>
        <p:nvPicPr>
          <p:cNvPr id="5" name="Picture 4" descr="sendbinary-4.asp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4921" y="3482047"/>
            <a:ext cx="1644088" cy="2197100"/>
          </a:xfrm>
          <a:prstGeom prst="rect">
            <a:avLst/>
          </a:prstGeom>
          <a:effectLst>
            <a:reflection stA="50000" endPos="10000" dist="12700" dir="5400000" sy="-100000" algn="bl" rotWithShape="0"/>
          </a:effectLst>
        </p:spPr>
      </p:pic>
      <p:pic>
        <p:nvPicPr>
          <p:cNvPr id="6" name="Picture 5" descr="sendbinary.asp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921" y="891247"/>
            <a:ext cx="1644089" cy="2212047"/>
          </a:xfrm>
          <a:prstGeom prst="rect">
            <a:avLst/>
          </a:prstGeom>
          <a:effectLst>
            <a:reflection stA="50000" endPos="10000" dist="127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5794177" y="891247"/>
            <a:ext cx="1685362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InterstatePlus Bold"/>
              </a:rPr>
              <a:t>Their other books</a:t>
            </a:r>
            <a:endParaRPr lang="en-US" sz="2400" dirty="0">
              <a:latin typeface="InterstatePlus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tents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5357"/>
            <a:ext cx="9144000" cy="6452085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ckaging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774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ssary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5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eif1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xample1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gazine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vigation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68"/>
            <a:ext cx="9144000" cy="645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3</Words>
  <Application>Microsoft Macintosh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University of Minnesota-Twin Cities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Yasmine AbouAish</dc:creator>
  <cp:lastModifiedBy>Yasmine AbouAish</cp:lastModifiedBy>
  <cp:revision>3</cp:revision>
  <dcterms:created xsi:type="dcterms:W3CDTF">2010-09-20T18:49:33Z</dcterms:created>
  <dcterms:modified xsi:type="dcterms:W3CDTF">2010-09-20T18:50:10Z</dcterms:modified>
</cp:coreProperties>
</file>