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06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A48203-CB15-4489-A6D0-D1FD3E6DEEE5}" type="datetimeFigureOut">
              <a:rPr lang="en-US" smtClean="0"/>
              <a:t>5/13/2010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9CBD99-FC1C-4478-8F45-4DA5FBB99ED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A48203-CB15-4489-A6D0-D1FD3E6DEEE5}" type="datetimeFigureOut">
              <a:rPr lang="en-US" smtClean="0"/>
              <a:t>5/13/2010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9CBD99-FC1C-4478-8F45-4DA5FBB99ED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A48203-CB15-4489-A6D0-D1FD3E6DEEE5}" type="datetimeFigureOut">
              <a:rPr lang="en-US" smtClean="0"/>
              <a:t>5/13/2010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9CBD99-FC1C-4478-8F45-4DA5FBB99ED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A48203-CB15-4489-A6D0-D1FD3E6DEEE5}" type="datetimeFigureOut">
              <a:rPr lang="en-US" smtClean="0"/>
              <a:t>5/13/2010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9CBD99-FC1C-4478-8F45-4DA5FBB99ED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A48203-CB15-4489-A6D0-D1FD3E6DEEE5}" type="datetimeFigureOut">
              <a:rPr lang="en-US" smtClean="0"/>
              <a:t>5/13/2010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9CBD99-FC1C-4478-8F45-4DA5FBB99ED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A48203-CB15-4489-A6D0-D1FD3E6DEEE5}" type="datetimeFigureOut">
              <a:rPr lang="en-US" smtClean="0"/>
              <a:t>5/13/2010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9CBD99-FC1C-4478-8F45-4DA5FBB99ED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A48203-CB15-4489-A6D0-D1FD3E6DEEE5}" type="datetimeFigureOut">
              <a:rPr lang="en-US" smtClean="0"/>
              <a:t>5/13/2010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9CBD99-FC1C-4478-8F45-4DA5FBB99ED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A48203-CB15-4489-A6D0-D1FD3E6DEEE5}" type="datetimeFigureOut">
              <a:rPr lang="en-US" smtClean="0"/>
              <a:t>5/13/2010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9CBD99-FC1C-4478-8F45-4DA5FBB99ED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A48203-CB15-4489-A6D0-D1FD3E6DEEE5}" type="datetimeFigureOut">
              <a:rPr lang="en-US" smtClean="0"/>
              <a:t>5/13/2010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9CBD99-FC1C-4478-8F45-4DA5FBB99ED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A48203-CB15-4489-A6D0-D1FD3E6DEEE5}" type="datetimeFigureOut">
              <a:rPr lang="en-US" smtClean="0"/>
              <a:t>5/13/2010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9CBD99-FC1C-4478-8F45-4DA5FBB99ED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A48203-CB15-4489-A6D0-D1FD3E6DEEE5}" type="datetimeFigureOut">
              <a:rPr lang="en-US" smtClean="0"/>
              <a:t>5/13/2010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9CBD99-FC1C-4478-8F45-4DA5FBB99ED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A48203-CB15-4489-A6D0-D1FD3E6DEEE5}" type="datetimeFigureOut">
              <a:rPr lang="en-US" smtClean="0"/>
              <a:t>5/13/2010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9CBD99-FC1C-4478-8F45-4DA5FBB99ED9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938213"/>
            <a:ext cx="9148643" cy="5538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6" name="Straight Arrow Connector 5"/>
          <p:cNvCxnSpPr/>
          <p:nvPr/>
        </p:nvCxnSpPr>
        <p:spPr>
          <a:xfrm flipV="1">
            <a:off x="7543800" y="4343400"/>
            <a:ext cx="1371600" cy="381000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0" y="0"/>
            <a:ext cx="9144000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C000"/>
                </a:solidFill>
              </a:rPr>
              <a:t>“Delete Facebook” </a:t>
            </a:r>
            <a:r>
              <a:rPr lang="en-US" b="1" dirty="0" smtClean="0">
                <a:solidFill>
                  <a:schemeClr val="bg1"/>
                </a:solidFill>
              </a:rPr>
              <a:t>search term rising on Google</a:t>
            </a:r>
            <a:endParaRPr lang="en-US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0" y="0"/>
            <a:ext cx="9144000" cy="646331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 People from Philippines and Unites States seems to be more interested in deleting their Facebook account </a:t>
            </a:r>
            <a:endParaRPr lang="en-US" b="1" dirty="0">
              <a:solidFill>
                <a:schemeClr val="bg1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 r="56954"/>
          <a:stretch>
            <a:fillRect/>
          </a:stretch>
        </p:blipFill>
        <p:spPr bwMode="auto">
          <a:xfrm>
            <a:off x="76200" y="761999"/>
            <a:ext cx="4419600" cy="38358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 l="47918"/>
          <a:stretch>
            <a:fillRect/>
          </a:stretch>
        </p:blipFill>
        <p:spPr bwMode="auto">
          <a:xfrm>
            <a:off x="4181475" y="3352800"/>
            <a:ext cx="4886325" cy="350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0" y="0"/>
            <a:ext cx="9144000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bg1"/>
                </a:solidFill>
              </a:rPr>
              <a:t>Within US, Hawaii and Rhode Island tops the chart!  </a:t>
            </a:r>
            <a:endParaRPr lang="en-US" b="1" dirty="0">
              <a:solidFill>
                <a:schemeClr val="bg1"/>
              </a:solidFill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 r="55873"/>
          <a:stretch>
            <a:fillRect/>
          </a:stretch>
        </p:blipFill>
        <p:spPr bwMode="auto">
          <a:xfrm>
            <a:off x="76200" y="685800"/>
            <a:ext cx="4038600" cy="34215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 l="47396" r="305"/>
          <a:stretch>
            <a:fillRect/>
          </a:stretch>
        </p:blipFill>
        <p:spPr bwMode="auto">
          <a:xfrm>
            <a:off x="4191000" y="3295650"/>
            <a:ext cx="4876800" cy="348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 r="52605" b="13881"/>
          <a:stretch>
            <a:fillRect/>
          </a:stretch>
        </p:blipFill>
        <p:spPr bwMode="auto">
          <a:xfrm>
            <a:off x="593558" y="990600"/>
            <a:ext cx="5350042" cy="350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0" y="0"/>
            <a:ext cx="9144000" cy="646331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Top searches being used  worldwide to find more information about deleting Facebook account</a:t>
            </a:r>
            <a:endParaRPr lang="en-US" b="1" dirty="0">
              <a:solidFill>
                <a:schemeClr val="bg1"/>
              </a:solidFill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 l="53115" r="6030" b="7082"/>
          <a:stretch>
            <a:fillRect/>
          </a:stretch>
        </p:blipFill>
        <p:spPr bwMode="auto">
          <a:xfrm>
            <a:off x="5181600" y="3505200"/>
            <a:ext cx="3810000" cy="31242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50</Words>
  <Application>Microsoft Office PowerPoint</Application>
  <PresentationFormat>On-screen Show (4:3)</PresentationFormat>
  <Paragraphs>4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Slide 1</vt:lpstr>
      <vt:lpstr>Slide 2</vt:lpstr>
      <vt:lpstr>Slide 3</vt:lpstr>
      <vt:lpstr>Slide 4</vt:lpstr>
    </vt:vector>
  </TitlesOfParts>
  <Company>Erwin-Penland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anish.shah</dc:creator>
  <cp:lastModifiedBy>anish.shah</cp:lastModifiedBy>
  <cp:revision>2</cp:revision>
  <dcterms:created xsi:type="dcterms:W3CDTF">2010-05-13T18:59:13Z</dcterms:created>
  <dcterms:modified xsi:type="dcterms:W3CDTF">2010-05-13T19:12:26Z</dcterms:modified>
</cp:coreProperties>
</file>