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D2468-5968-48D4-A0CF-7C3D6F4A2D7F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FDD88-D846-4851-B189-00D7C0DBDA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FDD88-D846-4851-B189-00D7C0DBDA1D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FDD88-D846-4851-B189-00D7C0DBDA1D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FDD88-D846-4851-B189-00D7C0DBDA1D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FDD88-D846-4851-B189-00D7C0DBDA1D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033A39-B916-491B-AC96-2EE960CBF132}" type="datetimeFigureOut">
              <a:rPr lang="es-MX" smtClean="0"/>
              <a:pPr/>
              <a:t>16/10/2009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A57724-A222-430A-8D43-634FE8852C0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.mx/imgres?imgurl=http://alejandra64.files.wordpress.com/2007/10/escribiendo.jpg&amp;imgrefurl=http://alejandra64.wordpress.com/category/anecdotario/page/2/&amp;usg=__wx9mzxUd5uAHC88miyljvUZwp1Q=&amp;h=364&amp;w=340&amp;sz=10&amp;hl=es&amp;start=1&amp;tbnid=FflTenZ_pPWVCM:&amp;tbnh=121&amp;tbnw=113&amp;prev=/images?q=ALGUIEN+ESCRIBIENDO&amp;gbv=2&amp;hl=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.mx/imgres?imgurl=http://www.surcultural.info/wp-content/uploads/2008/12/escribir.jpg&amp;imgrefurl=http://sintemaniestructura.blogspot.com/2009/04/sin-tema-ni-estructura.html&amp;usg=__z7m0YzDdGMVQcDCO9v6xbdBJE04=&amp;h=294&amp;w=400&amp;sz=22&amp;hl=es&amp;start=11&amp;um=1&amp;tbnid=n7DyXD-JTZke_M:&amp;tbnh=91&amp;tbnw=124&amp;prev=/images?q=escribiendo+estructura&amp;hl=es&amp;rlz=1T4ACGW_esMX331MX331&amp;um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.mx/imgres?imgurl=http://www.aguascalientes.gob.mx/inepja/imagenes/modulos/Ciencias%20Naturales.jpg&amp;imgrefurl=http://www.aguascalientes.gob.mx/inepja/MEVyT/modulos.aspx&amp;usg=__HiPbTe1Puw_RX0qScF6KQsH9sZ0=&amp;h=550&amp;w=432&amp;sz=42&amp;hl=es&amp;start=2&amp;um=1&amp;tbnid=cqMCpryUJ9PqQM:&amp;tbnh=133&amp;tbnw=104&amp;prev=/images?q=ciencias+naturales&amp;hl=es&amp;rlz=1W1ACGW_esMX331MX333&amp;sa=N&amp;u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r>
              <a:rPr lang="es-MX" dirty="0" smtClean="0"/>
              <a:t>TECNOLOGIA EDUCATIVA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4429156"/>
          </a:xfrm>
        </p:spPr>
        <p:txBody>
          <a:bodyPr/>
          <a:lstStyle/>
          <a:p>
            <a:r>
              <a:rPr lang="es-MX" sz="2800" dirty="0" smtClean="0">
                <a:solidFill>
                  <a:schemeClr val="tx1"/>
                </a:solidFill>
              </a:rPr>
              <a:t>ALUMNA: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Kaulany</a:t>
            </a:r>
            <a:r>
              <a:rPr lang="es-MX" dirty="0" smtClean="0">
                <a:solidFill>
                  <a:schemeClr val="tx1"/>
                </a:solidFill>
              </a:rPr>
              <a:t> Gabriela Palma </a:t>
            </a:r>
            <a:r>
              <a:rPr lang="es-MX" dirty="0" err="1" smtClean="0">
                <a:solidFill>
                  <a:schemeClr val="tx1"/>
                </a:solidFill>
              </a:rPr>
              <a:t>Moo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sz="2800" dirty="0" smtClean="0">
                <a:solidFill>
                  <a:schemeClr val="tx1"/>
                </a:solidFill>
              </a:rPr>
              <a:t>PRESENTA: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DISEÑO CURRICULAR</a:t>
            </a:r>
          </a:p>
          <a:p>
            <a:endParaRPr lang="es-MX" dirty="0" smtClean="0"/>
          </a:p>
        </p:txBody>
      </p:sp>
      <p:pic>
        <p:nvPicPr>
          <p:cNvPr id="5" name="Sonido grabado">
            <a:hlinkClick r:id="" action="ppaction://media"/>
          </p:cNvPr>
          <p:cNvPicPr>
            <a:picLocks noRot="1" noChangeAspect="1"/>
          </p:cNvPicPr>
          <p:nvPr>
            <a:wavAudioFile r:embed="rId1" name="Sonido grabado"/>
          </p:nvPr>
        </p:nvPicPr>
        <p:blipFill>
          <a:blip r:embed="rId4"/>
          <a:stretch>
            <a:fillRect/>
          </a:stretch>
        </p:blipFill>
        <p:spPr>
          <a:xfrm>
            <a:off x="7000892" y="12858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/>
          <a:lstStyle/>
          <a:p>
            <a:r>
              <a:rPr lang="es-MX" dirty="0" smtClean="0"/>
              <a:t>DISEÑO CURRICULAR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4414" y="1928802"/>
            <a:ext cx="5072098" cy="4429156"/>
          </a:xfrm>
        </p:spPr>
        <p:txBody>
          <a:bodyPr>
            <a:normAutofit/>
          </a:bodyPr>
          <a:lstStyle/>
          <a:p>
            <a:pPr lvl="0"/>
            <a:r>
              <a:rPr lang="es-MX" sz="3500" dirty="0">
                <a:solidFill>
                  <a:schemeClr val="tx1"/>
                </a:solidFill>
                <a:cs typeface="Gisha" pitchFamily="34" charset="-79"/>
              </a:rPr>
              <a:t>Proceso </a:t>
            </a:r>
            <a:r>
              <a:rPr lang="es-MX" sz="3500" dirty="0" smtClean="0">
                <a:solidFill>
                  <a:schemeClr val="tx1"/>
                </a:solidFill>
                <a:cs typeface="Gisha" pitchFamily="34" charset="-79"/>
              </a:rPr>
              <a:t>de esquematización </a:t>
            </a:r>
            <a:r>
              <a:rPr lang="es-MX" sz="3500" dirty="0">
                <a:solidFill>
                  <a:schemeClr val="tx1"/>
                </a:solidFill>
                <a:cs typeface="Gisha" pitchFamily="34" charset="-79"/>
              </a:rPr>
              <a:t>u organización de los elementos que contiene un </a:t>
            </a:r>
            <a:r>
              <a:rPr lang="es-MX" sz="3500" dirty="0" smtClean="0">
                <a:solidFill>
                  <a:schemeClr val="tx1"/>
                </a:solidFill>
                <a:cs typeface="Gisha" pitchFamily="34" charset="-79"/>
              </a:rPr>
              <a:t>Curriculum. Responde a una concepción de aprendizaje.</a:t>
            </a:r>
            <a:endParaRPr lang="es-MX" sz="3500" dirty="0">
              <a:solidFill>
                <a:schemeClr val="tx1"/>
              </a:solidFill>
              <a:cs typeface="Gisha" pitchFamily="34" charset="-79"/>
            </a:endParaRPr>
          </a:p>
          <a:p>
            <a:endParaRPr lang="es-MX" dirty="0"/>
          </a:p>
        </p:txBody>
      </p:sp>
      <p:pic>
        <p:nvPicPr>
          <p:cNvPr id="8194" name="Picture 2" descr="http://t3.gstatic.com/images?q=tbn:FflTenZ_pPWVCM:http://alejandra64.files.wordpress.com/2007/10/escribiendo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214554"/>
            <a:ext cx="264320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onido grabado">
            <a:hlinkClick r:id="" action="ppaction://media"/>
          </p:cNvPr>
          <p:cNvPicPr>
            <a:picLocks noRot="1" noChangeAspect="1"/>
          </p:cNvPicPr>
          <p:nvPr>
            <a:wavAudioFile r:embed="rId1" name="Sonido grabado"/>
          </p:nvPr>
        </p:nvPicPr>
        <p:blipFill>
          <a:blip r:embed="rId6"/>
          <a:stretch>
            <a:fillRect/>
          </a:stretch>
        </p:blipFill>
        <p:spPr>
          <a:xfrm>
            <a:off x="5786446" y="1428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0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 decir: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Planeación de la estructura que tendrá el plan de estudios atendiendo a las necesidades del estudiante para una formación integral y al desarrollo </a:t>
            </a:r>
            <a:r>
              <a:rPr lang="es-MX" dirty="0" smtClean="0"/>
              <a:t>en el proceso de enseñanza-aprendizaje.</a:t>
            </a:r>
            <a:endParaRPr lang="es-MX" dirty="0"/>
          </a:p>
        </p:txBody>
      </p:sp>
      <p:pic>
        <p:nvPicPr>
          <p:cNvPr id="4098" name="Picture 2" descr="http://t2.gstatic.com/images?q=tbn:n7DyXD-JTZke_M:http://www.surcultural.info/wp-content/uploads/2008/12/escribi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071942"/>
            <a:ext cx="2786082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Sonido grabado">
            <a:hlinkClick r:id="" action="ppaction://media"/>
          </p:cNvPr>
          <p:cNvPicPr>
            <a:picLocks noRot="1" noChangeAspect="1"/>
          </p:cNvPicPr>
          <p:nvPr>
            <a:wavAudioFile r:embed="rId1" name="Sonido grabado"/>
          </p:nvPr>
        </p:nvPicPr>
        <p:blipFill>
          <a:blip r:embed="rId6"/>
          <a:stretch>
            <a:fillRect/>
          </a:stretch>
        </p:blipFill>
        <p:spPr>
          <a:xfrm>
            <a:off x="8501090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9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Por ejemplo: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Para el desarrollo de alguna materia dentro del ciclo escolar: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Se necesita definir:</a:t>
            </a:r>
          </a:p>
          <a:p>
            <a:r>
              <a:rPr lang="es-MX" dirty="0" smtClean="0"/>
              <a:t>Nombre de la materia.</a:t>
            </a:r>
          </a:p>
          <a:p>
            <a:r>
              <a:rPr lang="es-MX" dirty="0" smtClean="0"/>
              <a:t>Temas que se abordarán.</a:t>
            </a:r>
          </a:p>
          <a:p>
            <a:r>
              <a:rPr lang="es-MX" dirty="0" smtClean="0"/>
              <a:t>Horas que se impartirán</a:t>
            </a:r>
          </a:p>
          <a:p>
            <a:pPr>
              <a:buNone/>
            </a:pPr>
            <a:r>
              <a:rPr lang="es-MX" dirty="0" smtClean="0"/>
              <a:t>en el ciclo escolar.</a:t>
            </a:r>
          </a:p>
          <a:p>
            <a:r>
              <a:rPr lang="es-MX" dirty="0" smtClean="0"/>
              <a:t>Actividades a realizar. </a:t>
            </a:r>
          </a:p>
          <a:p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050" name="Picture 2" descr="http://t2.gstatic.com/images?q=tbn:cqMCpryUJ9PqQM:http://www.aguascalientes.gob.mx/inepja/imagenes/modulos/Ciencias%2520Naturale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2928934"/>
            <a:ext cx="221457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Sonido grabado">
            <a:hlinkClick r:id="" action="ppaction://media"/>
          </p:cNvPr>
          <p:cNvPicPr>
            <a:picLocks noRot="1" noChangeAspect="1"/>
          </p:cNvPicPr>
          <p:nvPr>
            <a:wavAudioFile r:embed="rId1" name="Sonido grabado"/>
          </p:nvPr>
        </p:nvPicPr>
        <p:blipFill>
          <a:blip r:embed="rId6"/>
          <a:stretch>
            <a:fillRect/>
          </a:stretch>
        </p:blipFill>
        <p:spPr>
          <a:xfrm>
            <a:off x="7929586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72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112</Words>
  <Application>Microsoft Office PowerPoint</Application>
  <PresentationFormat>Presentación en pantalla (4:3)</PresentationFormat>
  <Paragraphs>27</Paragraphs>
  <Slides>4</Slides>
  <Notes>4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Viajes</vt:lpstr>
      <vt:lpstr>TECNOLOGIA EDUCATIVA</vt:lpstr>
      <vt:lpstr>DISEÑO CURRICULAR</vt:lpstr>
      <vt:lpstr>Es decir:</vt:lpstr>
      <vt:lpstr>Por ejemplo: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CURRICULAR</dc:title>
  <dc:creator>kaulany</dc:creator>
  <cp:lastModifiedBy>kaulany</cp:lastModifiedBy>
  <cp:revision>10</cp:revision>
  <dcterms:created xsi:type="dcterms:W3CDTF">2009-10-15T18:28:07Z</dcterms:created>
  <dcterms:modified xsi:type="dcterms:W3CDTF">2009-10-16T13:25:20Z</dcterms:modified>
</cp:coreProperties>
</file>