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A3D066F-D62C-45C9-9F1F-1C6BADEB7655}" type="datetimeFigureOut">
              <a:rPr lang="es-MX" smtClean="0"/>
              <a:t>15/12/2009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5D4EAF1-A613-40AE-B3FA-E32095177DC9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ducomputacion.cl/images/stories/profesores/Jean+Piage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2127"/>
            <a:ext cx="5365756" cy="6198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714348" y="500042"/>
          <a:ext cx="7858174" cy="5500726"/>
        </p:xfrm>
        <a:graphic>
          <a:graphicData uri="http://schemas.openxmlformats.org/drawingml/2006/table">
            <a:tbl>
              <a:tblPr/>
              <a:tblGrid>
                <a:gridCol w="431241"/>
                <a:gridCol w="431241"/>
                <a:gridCol w="511101"/>
                <a:gridCol w="495129"/>
                <a:gridCol w="468510"/>
                <a:gridCol w="468510"/>
                <a:gridCol w="447212"/>
                <a:gridCol w="495129"/>
                <a:gridCol w="495129"/>
                <a:gridCol w="468510"/>
                <a:gridCol w="489805"/>
                <a:gridCol w="431241"/>
                <a:gridCol w="447212"/>
                <a:gridCol w="468510"/>
                <a:gridCol w="431241"/>
                <a:gridCol w="447212"/>
                <a:gridCol w="431241"/>
              </a:tblGrid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214950"/>
            <a:ext cx="8229600" cy="1143000"/>
          </a:xfrm>
        </p:spPr>
        <p:txBody>
          <a:bodyPr/>
          <a:lstStyle/>
          <a:p>
            <a:r>
              <a:rPr lang="es-MX" dirty="0" smtClean="0"/>
              <a:t>Nace en Suiza en 1896</a:t>
            </a:r>
            <a:endParaRPr lang="es-MX" dirty="0"/>
          </a:p>
        </p:txBody>
      </p:sp>
      <p:pic>
        <p:nvPicPr>
          <p:cNvPr id="4098" name="Picture 2" descr="http://www.33ff.com/flags/XL_flags_embossed/Switzerland_fla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85794"/>
            <a:ext cx="5919792" cy="3946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357562"/>
            <a:ext cx="8229600" cy="3225800"/>
          </a:xfrm>
        </p:spPr>
        <p:txBody>
          <a:bodyPr>
            <a:normAutofit/>
          </a:bodyPr>
          <a:lstStyle/>
          <a:p>
            <a:r>
              <a:rPr lang="es-MX" dirty="0" smtClean="0"/>
              <a:t>Jean Piaget se licenció y doctoró (1918) en Biología en la Universidad de su ciudad natal.</a:t>
            </a:r>
            <a:endParaRPr lang="es-MX" dirty="0"/>
          </a:p>
        </p:txBody>
      </p:sp>
      <p:pic>
        <p:nvPicPr>
          <p:cNvPr id="15362" name="Picture 2" descr="http://aneskaortega.files.wordpress.com/2007/04/piag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857232"/>
            <a:ext cx="3238500" cy="2924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5804" y="1857364"/>
            <a:ext cx="8229600" cy="4643470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En 1919 inició su trabajo en instituciones psicológicas de </a:t>
            </a:r>
            <a:r>
              <a:rPr lang="es-MX" dirty="0" err="1" smtClean="0"/>
              <a:t>Zurich</a:t>
            </a:r>
            <a:r>
              <a:rPr lang="es-MX" dirty="0" smtClean="0"/>
              <a:t> y París, donde desarrolló su teoría sobre la naturaleza del conocimiento.</a:t>
            </a:r>
            <a:endParaRPr lang="es-MX" dirty="0"/>
          </a:p>
        </p:txBody>
      </p:sp>
      <p:pic>
        <p:nvPicPr>
          <p:cNvPr id="16388" name="Picture 4" descr="http://blogs.clarin.com/blogfiles/edu-k-r-t/Piage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28604"/>
            <a:ext cx="2238375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En 1920 participo en una Prueba de Inteligencia. </a:t>
            </a:r>
            <a:endParaRPr lang="es-MX" b="1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28596" y="550070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s-MX" sz="4400" dirty="0"/>
              <a:t>Fue </a:t>
            </a:r>
            <a:r>
              <a:rPr lang="es-MX" sz="4400" dirty="0" smtClean="0"/>
              <a:t>nombrado director de estudios en el Instituto Rousseau en Ginebra</a:t>
            </a:r>
            <a:r>
              <a:rPr lang="es-MX" sz="4400" dirty="0"/>
              <a:t>. </a:t>
            </a:r>
            <a:endParaRPr lang="es-MX" sz="4400" dirty="0"/>
          </a:p>
        </p:txBody>
      </p:sp>
      <p:pic>
        <p:nvPicPr>
          <p:cNvPr id="19458" name="Picture 2" descr="http://www.nwlink.com/~Donclark/hrd/history/piage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214422"/>
            <a:ext cx="3786214" cy="401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4286264"/>
            <a:ext cx="851532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i="1" dirty="0" smtClean="0"/>
              <a:t>Algunos de sus libros:</a:t>
            </a:r>
            <a:br>
              <a:rPr lang="es-MX" b="1" i="1" dirty="0" smtClean="0"/>
            </a:br>
            <a:r>
              <a:rPr lang="es-MX" b="1" i="1" dirty="0" smtClean="0"/>
              <a:t/>
            </a:r>
            <a:br>
              <a:rPr lang="es-MX" b="1" i="1" dirty="0" smtClean="0"/>
            </a:br>
            <a:r>
              <a:rPr lang="es-MX" b="1" i="1" dirty="0" smtClean="0"/>
              <a:t>El lenguaje y el pensamiento en el niño</a:t>
            </a:r>
            <a:r>
              <a:rPr lang="es-MX" b="1" dirty="0" smtClean="0"/>
              <a:t>  en 1926 </a:t>
            </a:r>
            <a:br>
              <a:rPr lang="es-MX" b="1" dirty="0" smtClean="0"/>
            </a:br>
            <a:r>
              <a:rPr lang="es-MX" b="1" i="1" dirty="0" smtClean="0"/>
              <a:t>La construcción de lo real en el niño</a:t>
            </a:r>
            <a:r>
              <a:rPr lang="es-MX" b="1" dirty="0" smtClean="0"/>
              <a:t> en 1954 </a:t>
            </a:r>
            <a:br>
              <a:rPr lang="es-MX" b="1" dirty="0" smtClean="0"/>
            </a:br>
            <a:r>
              <a:rPr lang="es-MX" b="1" i="1" dirty="0" smtClean="0"/>
              <a:t>El desarrollo de la noción del tiempo en el niño</a:t>
            </a:r>
            <a:r>
              <a:rPr lang="es-MX" b="1" dirty="0" smtClean="0"/>
              <a:t> en 1969 </a:t>
            </a:r>
            <a:endParaRPr lang="es-MX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725602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En 1923 contrajo matrimonio con Valentine Chatenay con quien tuvo tres hijos.</a:t>
            </a:r>
            <a:endParaRPr lang="es-MX" b="1" dirty="0"/>
          </a:p>
        </p:txBody>
      </p:sp>
      <p:pic>
        <p:nvPicPr>
          <p:cNvPr id="18434" name="Picture 2" descr="http://www.tc.umn.edu/~berns065/ci5331/images/la_famille_piage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81332"/>
            <a:ext cx="6536169" cy="40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Murió en 1980 en Ginebra</a:t>
            </a:r>
            <a:endParaRPr lang="es-MX" dirty="0"/>
          </a:p>
        </p:txBody>
      </p:sp>
      <p:pic>
        <p:nvPicPr>
          <p:cNvPr id="17412" name="Picture 4" descr="http://www.flagsonline.it/Bandiere/Ico_band/gene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785926"/>
            <a:ext cx="421484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html.rincondelvago.com/00032859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357430"/>
            <a:ext cx="4038600" cy="4105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Actividad:</a:t>
            </a:r>
            <a:endParaRPr lang="es-MX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28596" y="1571612"/>
            <a:ext cx="8229600" cy="4929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dirty="0" smtClean="0">
                <a:latin typeface="+mj-lt"/>
                <a:ea typeface="+mj-ea"/>
                <a:cs typeface="+mj-cs"/>
              </a:rPr>
              <a:t>De acurdo a lo expuesto de Jean Piaget encontrar en la sopa de letras lo que se pide: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¿En que prueba participo?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MX" sz="2800" dirty="0" smtClean="0">
                <a:latin typeface="+mj-lt"/>
                <a:ea typeface="+mj-ea"/>
                <a:cs typeface="+mj-cs"/>
              </a:rPr>
              <a:t>¿En donde nació?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MX" sz="2800" dirty="0" smtClean="0">
                <a:latin typeface="+mj-lt"/>
                <a:ea typeface="+mj-ea"/>
                <a:cs typeface="+mj-cs"/>
              </a:rPr>
              <a:t>¿Qué teoría desarrollo en las 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800" dirty="0">
                <a:latin typeface="+mj-lt"/>
                <a:ea typeface="+mj-ea"/>
                <a:cs typeface="+mj-cs"/>
              </a:rPr>
              <a:t>	</a:t>
            </a:r>
            <a:r>
              <a:rPr lang="es-MX" sz="2800" dirty="0" smtClean="0">
                <a:latin typeface="+mj-lt"/>
                <a:ea typeface="+mj-ea"/>
                <a:cs typeface="+mj-cs"/>
              </a:rPr>
              <a:t>Instituciones de Zúrich y Paris?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MX" sz="2800" dirty="0" smtClean="0">
                <a:latin typeface="+mj-lt"/>
                <a:ea typeface="+mj-ea"/>
                <a:cs typeface="+mj-cs"/>
              </a:rPr>
              <a:t>¿En donde murió?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MX" sz="2800" dirty="0" smtClean="0">
                <a:latin typeface="+mj-lt"/>
                <a:ea typeface="+mj-ea"/>
                <a:cs typeface="+mj-cs"/>
              </a:rPr>
              <a:t>¿De que se licencio y doctoro?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¿Con</a:t>
            </a:r>
            <a:r>
              <a:rPr kumimoji="0" lang="es-MX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quien contrajo 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800" dirty="0">
                <a:latin typeface="+mj-lt"/>
                <a:ea typeface="+mj-ea"/>
                <a:cs typeface="+mj-cs"/>
              </a:rPr>
              <a:t>	</a:t>
            </a:r>
            <a:r>
              <a:rPr kumimoji="0" lang="es-MX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matrimonio?</a:t>
            </a: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136</TotalTime>
  <Words>367</Words>
  <Application>Microsoft Office PowerPoint</Application>
  <PresentationFormat>Presentación en pantalla (4:3)</PresentationFormat>
  <Paragraphs>257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Equidad</vt:lpstr>
      <vt:lpstr>Diapositiva 1</vt:lpstr>
      <vt:lpstr>Nace en Suiza en 1896</vt:lpstr>
      <vt:lpstr>Jean Piaget se licenció y doctoró (1918) en Biología en la Universidad de su ciudad natal.</vt:lpstr>
      <vt:lpstr>En 1919 inició su trabajo en instituciones psicológicas de Zurich y París, donde desarrolló su teoría sobre la naturaleza del conocimiento.</vt:lpstr>
      <vt:lpstr>En 1920 participo en una Prueba de Inteligencia. </vt:lpstr>
      <vt:lpstr>Algunos de sus libros:  El lenguaje y el pensamiento en el niño  en 1926  La construcción de lo real en el niño en 1954  El desarrollo de la noción del tiempo en el niño en 1969 </vt:lpstr>
      <vt:lpstr>En 1923 contrajo matrimonio con Valentine Chatenay con quien tuvo tres hijos.</vt:lpstr>
      <vt:lpstr>Murió en 1980 en Ginebra</vt:lpstr>
      <vt:lpstr>Actividad:</vt:lpstr>
      <vt:lpstr>Diapositiva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Diana</dc:creator>
  <cp:lastModifiedBy>Diana</cp:lastModifiedBy>
  <cp:revision>14</cp:revision>
  <dcterms:created xsi:type="dcterms:W3CDTF">2009-12-15T20:22:10Z</dcterms:created>
  <dcterms:modified xsi:type="dcterms:W3CDTF">2009-12-15T22:38:40Z</dcterms:modified>
</cp:coreProperties>
</file>