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79300" cy="9134475" type="ledger"/>
  <p:notesSz cx="6858000" cy="9144000"/>
  <p:defaultTextStyle>
    <a:defPPr>
      <a:defRPr lang="es-MX"/>
    </a:defPPr>
    <a:lvl1pPr marL="0" algn="l" defTabSz="12177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8897" algn="l" defTabSz="12177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7791" algn="l" defTabSz="12177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6688" algn="l" defTabSz="12177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5585" algn="l" defTabSz="12177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4480" algn="l" defTabSz="12177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3377" algn="l" defTabSz="12177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2274" algn="l" defTabSz="12177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1168" algn="l" defTabSz="12177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56" y="-102"/>
      </p:cViewPr>
      <p:guideLst>
        <p:guide orient="horz" pos="2877"/>
        <p:guide pos="38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993620-443B-4B6E-A672-AB26CC23DDDD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325E2645-EE57-4E61-8BC8-1E005D08EB44}">
      <dgm:prSet phldrT="[Texto]" custT="1"/>
      <dgm:spPr/>
      <dgm:t>
        <a:bodyPr/>
        <a:lstStyle/>
        <a:p>
          <a:r>
            <a:rPr lang="es-MX" sz="2800" i="1" dirty="0" smtClean="0"/>
            <a:t>Evaluación de contexto:</a:t>
          </a:r>
        </a:p>
        <a:p>
          <a:r>
            <a:rPr lang="es-MX" sz="2400" i="1" dirty="0" smtClean="0"/>
            <a:t>Aquí se evalúan las bases de el currículo a evaluar así como su justificación social y filosófica</a:t>
          </a:r>
          <a:r>
            <a:rPr lang="es-MX" sz="2800" i="1" dirty="0" smtClean="0"/>
            <a:t>.</a:t>
          </a:r>
          <a:endParaRPr lang="es-MX" sz="2800" dirty="0"/>
        </a:p>
      </dgm:t>
    </dgm:pt>
    <dgm:pt modelId="{4A46352B-76CD-461D-BA46-831BCB9185E3}" type="parTrans" cxnId="{8BB545EE-532A-4C67-9A0C-6458AEA3AE42}">
      <dgm:prSet/>
      <dgm:spPr/>
      <dgm:t>
        <a:bodyPr/>
        <a:lstStyle/>
        <a:p>
          <a:endParaRPr lang="es-MX"/>
        </a:p>
      </dgm:t>
    </dgm:pt>
    <dgm:pt modelId="{9B16FDA5-1E08-4ADE-9218-86F81456CE89}" type="sibTrans" cxnId="{8BB545EE-532A-4C67-9A0C-6458AEA3AE42}">
      <dgm:prSet/>
      <dgm:spPr/>
      <dgm:t>
        <a:bodyPr/>
        <a:lstStyle/>
        <a:p>
          <a:endParaRPr lang="es-MX"/>
        </a:p>
      </dgm:t>
    </dgm:pt>
    <dgm:pt modelId="{E93C1E85-14C1-43A7-8340-B53A77723ECF}" type="pres">
      <dgm:prSet presAssocID="{21993620-443B-4B6E-A672-AB26CC23DDD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F1AB6EE-D40F-4513-9DC6-35709075DEE7}" type="pres">
      <dgm:prSet presAssocID="{325E2645-EE57-4E61-8BC8-1E005D08EB44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38A96AF-A2A8-408C-A998-13934C1581B5}" type="presOf" srcId="{325E2645-EE57-4E61-8BC8-1E005D08EB44}" destId="{CF1AB6EE-D40F-4513-9DC6-35709075DEE7}" srcOrd="0" destOrd="0" presId="urn:microsoft.com/office/officeart/2005/8/layout/hList6"/>
    <dgm:cxn modelId="{8BB545EE-532A-4C67-9A0C-6458AEA3AE42}" srcId="{21993620-443B-4B6E-A672-AB26CC23DDDD}" destId="{325E2645-EE57-4E61-8BC8-1E005D08EB44}" srcOrd="0" destOrd="0" parTransId="{4A46352B-76CD-461D-BA46-831BCB9185E3}" sibTransId="{9B16FDA5-1E08-4ADE-9218-86F81456CE89}"/>
    <dgm:cxn modelId="{B174CA16-D9AF-4337-ADDD-BA1822850416}" type="presOf" srcId="{21993620-443B-4B6E-A672-AB26CC23DDDD}" destId="{E93C1E85-14C1-43A7-8340-B53A77723ECF}" srcOrd="0" destOrd="0" presId="urn:microsoft.com/office/officeart/2005/8/layout/hList6"/>
    <dgm:cxn modelId="{FA59425A-25AD-470F-A3CB-2770CB998327}" type="presParOf" srcId="{E93C1E85-14C1-43A7-8340-B53A77723ECF}" destId="{CF1AB6EE-D40F-4513-9DC6-35709075DEE7}" srcOrd="0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3449" y="2837608"/>
            <a:ext cx="10352405" cy="195799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6895" y="5176202"/>
            <a:ext cx="8525510" cy="233436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29992" y="365804"/>
            <a:ext cx="2740343" cy="779390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8965" y="365804"/>
            <a:ext cx="8018039" cy="7793906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2082" y="5869747"/>
            <a:ext cx="10352405" cy="1814207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2082" y="3871581"/>
            <a:ext cx="10352405" cy="1998166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889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7791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668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558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4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337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227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11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8965" y="2131377"/>
            <a:ext cx="5379191" cy="6028332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1144" y="2131377"/>
            <a:ext cx="5379191" cy="6028332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8965" y="2044687"/>
            <a:ext cx="5381306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897" indent="0">
              <a:buNone/>
              <a:defRPr sz="2700" b="1"/>
            </a:lvl2pPr>
            <a:lvl3pPr marL="1217791" indent="0">
              <a:buNone/>
              <a:defRPr sz="2400" b="1"/>
            </a:lvl3pPr>
            <a:lvl4pPr marL="1826688" indent="0">
              <a:buNone/>
              <a:defRPr sz="2200" b="1"/>
            </a:lvl4pPr>
            <a:lvl5pPr marL="2435585" indent="0">
              <a:buNone/>
              <a:defRPr sz="2200" b="1"/>
            </a:lvl5pPr>
            <a:lvl6pPr marL="3044480" indent="0">
              <a:buNone/>
              <a:defRPr sz="2200" b="1"/>
            </a:lvl6pPr>
            <a:lvl7pPr marL="3653377" indent="0">
              <a:buNone/>
              <a:defRPr sz="2200" b="1"/>
            </a:lvl7pPr>
            <a:lvl8pPr marL="4262274" indent="0">
              <a:buNone/>
              <a:defRPr sz="2200" b="1"/>
            </a:lvl8pPr>
            <a:lvl9pPr marL="4871168" indent="0">
              <a:buNone/>
              <a:defRPr sz="2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8965" y="2896813"/>
            <a:ext cx="5381306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86917" y="2044687"/>
            <a:ext cx="5383420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897" indent="0">
              <a:buNone/>
              <a:defRPr sz="2700" b="1"/>
            </a:lvl2pPr>
            <a:lvl3pPr marL="1217791" indent="0">
              <a:buNone/>
              <a:defRPr sz="2400" b="1"/>
            </a:lvl3pPr>
            <a:lvl4pPr marL="1826688" indent="0">
              <a:buNone/>
              <a:defRPr sz="2200" b="1"/>
            </a:lvl4pPr>
            <a:lvl5pPr marL="2435585" indent="0">
              <a:buNone/>
              <a:defRPr sz="2200" b="1"/>
            </a:lvl5pPr>
            <a:lvl6pPr marL="3044480" indent="0">
              <a:buNone/>
              <a:defRPr sz="2200" b="1"/>
            </a:lvl6pPr>
            <a:lvl7pPr marL="3653377" indent="0">
              <a:buNone/>
              <a:defRPr sz="2200" b="1"/>
            </a:lvl7pPr>
            <a:lvl8pPr marL="4262274" indent="0">
              <a:buNone/>
              <a:defRPr sz="2200" b="1"/>
            </a:lvl8pPr>
            <a:lvl9pPr marL="4871168" indent="0">
              <a:buNone/>
              <a:defRPr sz="2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86917" y="2896813"/>
            <a:ext cx="5383420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8967" y="363687"/>
            <a:ext cx="4006906" cy="1547786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1768" y="363688"/>
            <a:ext cx="6808567" cy="7796021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967" y="1911475"/>
            <a:ext cx="4006906" cy="6248235"/>
          </a:xfrm>
        </p:spPr>
        <p:txBody>
          <a:bodyPr/>
          <a:lstStyle>
            <a:lvl1pPr marL="0" indent="0">
              <a:buNone/>
              <a:defRPr sz="1900"/>
            </a:lvl1pPr>
            <a:lvl2pPr marL="608897" indent="0">
              <a:buNone/>
              <a:defRPr sz="1600"/>
            </a:lvl2pPr>
            <a:lvl3pPr marL="1217791" indent="0">
              <a:buNone/>
              <a:defRPr sz="1300"/>
            </a:lvl3pPr>
            <a:lvl4pPr marL="1826688" indent="0">
              <a:buNone/>
              <a:defRPr sz="1100"/>
            </a:lvl4pPr>
            <a:lvl5pPr marL="2435585" indent="0">
              <a:buNone/>
              <a:defRPr sz="1100"/>
            </a:lvl5pPr>
            <a:lvl6pPr marL="3044480" indent="0">
              <a:buNone/>
              <a:defRPr sz="1100"/>
            </a:lvl6pPr>
            <a:lvl7pPr marL="3653377" indent="0">
              <a:buNone/>
              <a:defRPr sz="1100"/>
            </a:lvl7pPr>
            <a:lvl8pPr marL="4262274" indent="0">
              <a:buNone/>
              <a:defRPr sz="1100"/>
            </a:lvl8pPr>
            <a:lvl9pPr marL="4871168" indent="0">
              <a:buNone/>
              <a:defRPr sz="1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7228" y="6394133"/>
            <a:ext cx="7307580" cy="754864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7228" y="816183"/>
            <a:ext cx="7307580" cy="5480685"/>
          </a:xfrm>
        </p:spPr>
        <p:txBody>
          <a:bodyPr/>
          <a:lstStyle>
            <a:lvl1pPr marL="0" indent="0">
              <a:buNone/>
              <a:defRPr sz="4300"/>
            </a:lvl1pPr>
            <a:lvl2pPr marL="608897" indent="0">
              <a:buNone/>
              <a:defRPr sz="3700"/>
            </a:lvl2pPr>
            <a:lvl3pPr marL="1217791" indent="0">
              <a:buNone/>
              <a:defRPr sz="3200"/>
            </a:lvl3pPr>
            <a:lvl4pPr marL="1826688" indent="0">
              <a:buNone/>
              <a:defRPr sz="2700"/>
            </a:lvl4pPr>
            <a:lvl5pPr marL="2435585" indent="0">
              <a:buNone/>
              <a:defRPr sz="2700"/>
            </a:lvl5pPr>
            <a:lvl6pPr marL="3044480" indent="0">
              <a:buNone/>
              <a:defRPr sz="2700"/>
            </a:lvl6pPr>
            <a:lvl7pPr marL="3653377" indent="0">
              <a:buNone/>
              <a:defRPr sz="2700"/>
            </a:lvl7pPr>
            <a:lvl8pPr marL="4262274" indent="0">
              <a:buNone/>
              <a:defRPr sz="2700"/>
            </a:lvl8pPr>
            <a:lvl9pPr marL="4871168" indent="0">
              <a:buNone/>
              <a:defRPr sz="27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7228" y="7148997"/>
            <a:ext cx="7307580" cy="1072031"/>
          </a:xfrm>
        </p:spPr>
        <p:txBody>
          <a:bodyPr/>
          <a:lstStyle>
            <a:lvl1pPr marL="0" indent="0">
              <a:buNone/>
              <a:defRPr sz="1900"/>
            </a:lvl1pPr>
            <a:lvl2pPr marL="608897" indent="0">
              <a:buNone/>
              <a:defRPr sz="1600"/>
            </a:lvl2pPr>
            <a:lvl3pPr marL="1217791" indent="0">
              <a:buNone/>
              <a:defRPr sz="1300"/>
            </a:lvl3pPr>
            <a:lvl4pPr marL="1826688" indent="0">
              <a:buNone/>
              <a:defRPr sz="1100"/>
            </a:lvl4pPr>
            <a:lvl5pPr marL="2435585" indent="0">
              <a:buNone/>
              <a:defRPr sz="1100"/>
            </a:lvl5pPr>
            <a:lvl6pPr marL="3044480" indent="0">
              <a:buNone/>
              <a:defRPr sz="1100"/>
            </a:lvl6pPr>
            <a:lvl7pPr marL="3653377" indent="0">
              <a:buNone/>
              <a:defRPr sz="1100"/>
            </a:lvl7pPr>
            <a:lvl8pPr marL="4262274" indent="0">
              <a:buNone/>
              <a:defRPr sz="1100"/>
            </a:lvl8pPr>
            <a:lvl9pPr marL="4871168" indent="0">
              <a:buNone/>
              <a:defRPr sz="1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8965" y="365802"/>
            <a:ext cx="10961370" cy="1522413"/>
          </a:xfrm>
          <a:prstGeom prst="rect">
            <a:avLst/>
          </a:prstGeom>
        </p:spPr>
        <p:txBody>
          <a:bodyPr vert="horz" lIns="121779" tIns="60889" rIns="121779" bIns="60889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8965" y="2131377"/>
            <a:ext cx="10961370" cy="6028332"/>
          </a:xfrm>
          <a:prstGeom prst="rect">
            <a:avLst/>
          </a:prstGeom>
        </p:spPr>
        <p:txBody>
          <a:bodyPr vert="horz" lIns="121779" tIns="60889" rIns="121779" bIns="60889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8966" y="8466307"/>
            <a:ext cx="2841837" cy="486326"/>
          </a:xfrm>
          <a:prstGeom prst="rect">
            <a:avLst/>
          </a:prstGeom>
        </p:spPr>
        <p:txBody>
          <a:bodyPr vert="horz" lIns="121779" tIns="60889" rIns="121779" bIns="6088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08906-E535-4938-B226-57272AFDCEA5}" type="datetimeFigureOut">
              <a:rPr lang="es-MX" smtClean="0"/>
              <a:pPr/>
              <a:t>17/03/2010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1261" y="8466307"/>
            <a:ext cx="3856778" cy="486326"/>
          </a:xfrm>
          <a:prstGeom prst="rect">
            <a:avLst/>
          </a:prstGeom>
        </p:spPr>
        <p:txBody>
          <a:bodyPr vert="horz" lIns="121779" tIns="60889" rIns="121779" bIns="6088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28498" y="8466307"/>
            <a:ext cx="2841837" cy="486326"/>
          </a:xfrm>
          <a:prstGeom prst="rect">
            <a:avLst/>
          </a:prstGeom>
        </p:spPr>
        <p:txBody>
          <a:bodyPr vert="horz" lIns="121779" tIns="60889" rIns="121779" bIns="6088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2D5E7-8D3D-4195-88DB-1F4E03921F5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7791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673" indent="-456673" algn="l" defTabSz="1217791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89456" indent="-380559" algn="l" defTabSz="1217791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2241" indent="-304447" algn="l" defTabSz="121779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1135" indent="-304447" algn="l" defTabSz="1217791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0032" indent="-304447" algn="l" defTabSz="1217791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48930" indent="-304447" algn="l" defTabSz="12177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824" indent="-304447" algn="l" defTabSz="12177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721" indent="-304447" algn="l" defTabSz="12177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618" indent="-304447" algn="l" defTabSz="12177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12177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97" algn="l" defTabSz="12177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91" algn="l" defTabSz="12177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688" algn="l" defTabSz="12177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585" algn="l" defTabSz="12177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480" algn="l" defTabSz="12177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377" algn="l" defTabSz="12177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2274" algn="l" defTabSz="12177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1168" algn="l" defTabSz="12177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285410" y="285423"/>
          <a:ext cx="11590717" cy="8639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Documents and Settings\Eric\Escritorio\evaluacion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0362" y="5924559"/>
            <a:ext cx="3857652" cy="2301895"/>
          </a:xfrm>
          <a:prstGeom prst="rect">
            <a:avLst/>
          </a:prstGeom>
          <a:noFill/>
        </p:spPr>
      </p:pic>
      <p:pic>
        <p:nvPicPr>
          <p:cNvPr id="1028" name="Picture 4" descr="C:\Documents and Settings\Eric\Escritorio\online-content_id3102581_size48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0362" y="923899"/>
            <a:ext cx="3898886" cy="2924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231734" y="247470"/>
            <a:ext cx="11572956" cy="8639534"/>
            <a:chOff x="2950489" y="-1"/>
            <a:chExt cx="2742042" cy="8639534"/>
          </a:xfrm>
        </p:grpSpPr>
        <p:sp>
          <p:nvSpPr>
            <p:cNvPr id="5" name="4 Operación manual"/>
            <p:cNvSpPr/>
            <p:nvPr/>
          </p:nvSpPr>
          <p:spPr>
            <a:xfrm rot="16200000">
              <a:off x="1743" y="2948745"/>
              <a:ext cx="8639534" cy="2742042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Operación manual 4"/>
            <p:cNvSpPr/>
            <p:nvPr/>
          </p:nvSpPr>
          <p:spPr>
            <a:xfrm rot="21600000">
              <a:off x="2950489" y="1727906"/>
              <a:ext cx="2742042" cy="51837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0" tIns="0" rIns="177800" bIns="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i="1" kern="1200" dirty="0" smtClean="0"/>
                <a:t>Evaluación de entrada o insumos:</a:t>
              </a: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i="1" kern="1200" dirty="0" smtClean="0"/>
                <a:t>Aquí  evalúan los recursos que se van a usar, si realmente sirven, son necesarios, dan buenos resultados y su costo.</a:t>
              </a:r>
              <a:endParaRPr lang="es-MX" sz="2400" kern="1200" dirty="0"/>
            </a:p>
          </p:txBody>
        </p:sp>
      </p:grpSp>
      <p:pic>
        <p:nvPicPr>
          <p:cNvPr id="7" name="Picture 3" descr="C:\Documents and Settings\Eric\Escritorio\insum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924" y="5924559"/>
            <a:ext cx="3423737" cy="2633644"/>
          </a:xfrm>
          <a:prstGeom prst="rect">
            <a:avLst/>
          </a:prstGeom>
          <a:noFill/>
        </p:spPr>
      </p:pic>
      <p:pic>
        <p:nvPicPr>
          <p:cNvPr id="2050" name="Picture 2" descr="C:\Documents and Settings\Eric\Escritorio\insumos_tint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7486" y="638147"/>
            <a:ext cx="3505200" cy="3228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303172" y="247470"/>
            <a:ext cx="11501518" cy="8639534"/>
            <a:chOff x="3956011" y="-1"/>
            <a:chExt cx="3678694" cy="8639534"/>
          </a:xfrm>
        </p:grpSpPr>
        <p:sp>
          <p:nvSpPr>
            <p:cNvPr id="5" name="4 Operación manual"/>
            <p:cNvSpPr/>
            <p:nvPr/>
          </p:nvSpPr>
          <p:spPr>
            <a:xfrm rot="16200000">
              <a:off x="1475591" y="2480419"/>
              <a:ext cx="8639534" cy="3678694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Operación manual 4"/>
            <p:cNvSpPr/>
            <p:nvPr/>
          </p:nvSpPr>
          <p:spPr>
            <a:xfrm rot="21600000">
              <a:off x="3956011" y="1727906"/>
              <a:ext cx="3678694" cy="51837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0" tIns="0" rIns="177800" bIns="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i="1" kern="1200" dirty="0" smtClean="0"/>
                <a:t>Evaluación de proceso:</a:t>
              </a: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i="1" kern="1200" dirty="0" smtClean="0"/>
                <a:t>Aquí se evalúa el como se ejecuta todo el currículo, esto permite modificar el plan en el cual se aplican los elementos ya se aun nuevo plan o uno que ya estaba hecho</a:t>
              </a: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3200" i="1" kern="1200" dirty="0" smtClean="0"/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3200" i="1" kern="1200" dirty="0" smtClean="0"/>
                <a:t> </a:t>
              </a:r>
              <a:endParaRPr lang="es-MX" sz="3200" kern="1200" dirty="0"/>
            </a:p>
          </p:txBody>
        </p:sp>
      </p:grpSp>
      <p:pic>
        <p:nvPicPr>
          <p:cNvPr id="3074" name="Picture 2" descr="C:\Documents and Settings\Eric\Escritorio\Proceso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924" y="912417"/>
            <a:ext cx="2624176" cy="2602308"/>
          </a:xfrm>
          <a:prstGeom prst="rect">
            <a:avLst/>
          </a:prstGeom>
          <a:noFill/>
        </p:spPr>
      </p:pic>
      <p:pic>
        <p:nvPicPr>
          <p:cNvPr id="3075" name="Picture 3" descr="C:\Documents and Settings\Eric\Escritorio\Mono_proceso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6114" y="4710113"/>
            <a:ext cx="3141687" cy="34427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303172" y="247470"/>
            <a:ext cx="11501518" cy="8639534"/>
            <a:chOff x="6004619" y="-1"/>
            <a:chExt cx="5580297" cy="8639534"/>
          </a:xfrm>
        </p:grpSpPr>
        <p:sp>
          <p:nvSpPr>
            <p:cNvPr id="5" name="4 Operación manual"/>
            <p:cNvSpPr/>
            <p:nvPr/>
          </p:nvSpPr>
          <p:spPr>
            <a:xfrm rot="16200000">
              <a:off x="4475000" y="1529618"/>
              <a:ext cx="8639534" cy="5580296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Operación manual 4"/>
            <p:cNvSpPr/>
            <p:nvPr/>
          </p:nvSpPr>
          <p:spPr>
            <a:xfrm rot="21600000">
              <a:off x="6004620" y="1727905"/>
              <a:ext cx="5580296" cy="51837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0" rIns="15240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i="1" kern="1200" dirty="0" smtClean="0"/>
                <a:t>Evaluación del producto:</a:t>
              </a: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i="1" kern="1200" dirty="0" smtClean="0"/>
                <a:t>Aquí se evalúan los logros obtenidos viéndolos por medio de una norma establecida y logros registraros por la institución, en pocas palabras  </a:t>
              </a:r>
              <a:endParaRPr lang="es-MX" sz="2400" kern="1200" dirty="0"/>
            </a:p>
          </p:txBody>
        </p:sp>
      </p:grpSp>
      <p:pic>
        <p:nvPicPr>
          <p:cNvPr id="4098" name="Picture 2" descr="C:\Documents and Settings\Eric\Escritorio\produc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924" y="1138213"/>
            <a:ext cx="3420035" cy="2768600"/>
          </a:xfrm>
          <a:prstGeom prst="rect">
            <a:avLst/>
          </a:prstGeom>
          <a:noFill/>
        </p:spPr>
      </p:pic>
      <p:pic>
        <p:nvPicPr>
          <p:cNvPr id="4099" name="Picture 3" descr="C:\Documents and Settings\Eric\Escritorio\motorola-produc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800" y="5567369"/>
            <a:ext cx="2576522" cy="2576522"/>
          </a:xfrm>
          <a:prstGeom prst="rect">
            <a:avLst/>
          </a:prstGeom>
          <a:noFill/>
        </p:spPr>
      </p:pic>
      <p:pic>
        <p:nvPicPr>
          <p:cNvPr id="4100" name="Picture 4" descr="C:\Documents and Settings\Eric\Escritorio\desrrollo-producto-mkt-soci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60824" y="5495931"/>
            <a:ext cx="3573458" cy="2881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118</Words>
  <Application>Microsoft Office PowerPoint</Application>
  <PresentationFormat>Doble carta (432 x 279 mm)</PresentationFormat>
  <Paragraphs>10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Diapositiva 1</vt:lpstr>
      <vt:lpstr>Diapositiva 2</vt:lpstr>
      <vt:lpstr>Diapositiva 3</vt:lpstr>
      <vt:lpstr>Diapositiva 4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Eric Niram</dc:creator>
  <cp:lastModifiedBy>Eric Niram</cp:lastModifiedBy>
  <cp:revision>8</cp:revision>
  <dcterms:created xsi:type="dcterms:W3CDTF">2010-03-17T17:17:35Z</dcterms:created>
  <dcterms:modified xsi:type="dcterms:W3CDTF">2010-03-18T00:59:16Z</dcterms:modified>
</cp:coreProperties>
</file>