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9651-6C77-4EBA-98A4-99D465D72B0B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241AA-B146-4AEE-8FC4-927182A2D99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Procedimiento de evaluación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Evaluación interna por medio de una encuesta en línea. </a:t>
            </a:r>
          </a:p>
          <a:p>
            <a:pPr>
              <a:buNone/>
            </a:pPr>
            <a:r>
              <a:rPr lang="es-MX" dirty="0" smtClean="0"/>
              <a:t>Criterios a evaluar: </a:t>
            </a:r>
          </a:p>
          <a:p>
            <a:pPr algn="just"/>
            <a:r>
              <a:rPr lang="es-MX" dirty="0" smtClean="0"/>
              <a:t>Contenidos</a:t>
            </a:r>
          </a:p>
          <a:p>
            <a:pPr algn="just"/>
            <a:r>
              <a:rPr lang="es-MX" dirty="0" smtClean="0"/>
              <a:t>Infraestructura </a:t>
            </a:r>
          </a:p>
          <a:p>
            <a:pPr algn="just"/>
            <a:r>
              <a:rPr lang="es-MX" dirty="0" smtClean="0"/>
              <a:t>Profesores (solo alumnos) </a:t>
            </a:r>
          </a:p>
          <a:p>
            <a:pPr>
              <a:buNone/>
            </a:pPr>
            <a:endParaRPr lang="es-MX" dirty="0" smtClean="0"/>
          </a:p>
        </p:txBody>
      </p:sp>
      <p:pic>
        <p:nvPicPr>
          <p:cNvPr id="11266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932" y="2971818"/>
            <a:ext cx="34671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68680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La encuesta proporcionará </a:t>
            </a:r>
            <a:r>
              <a:rPr lang="es-MX" sz="2800" dirty="0" smtClean="0"/>
              <a:t>datos:</a:t>
            </a:r>
          </a:p>
          <a:p>
            <a:pPr>
              <a:buNone/>
            </a:pPr>
            <a:endParaRPr lang="es-MX" sz="2800" dirty="0" smtClean="0"/>
          </a:p>
          <a:p>
            <a:r>
              <a:rPr lang="es-MX" sz="2800" dirty="0" smtClean="0"/>
              <a:t>Referencia </a:t>
            </a:r>
            <a:r>
              <a:rPr lang="es-MX" sz="2800" dirty="0"/>
              <a:t>para la mejora continua del diplomado para futuras generaciones. </a:t>
            </a:r>
            <a:endParaRPr lang="es-MX" sz="2800" dirty="0" smtClean="0"/>
          </a:p>
          <a:p>
            <a:r>
              <a:rPr lang="es-MX" sz="2800" dirty="0" smtClean="0"/>
              <a:t>Evaluación </a:t>
            </a:r>
            <a:r>
              <a:rPr lang="es-MX" sz="2800" dirty="0"/>
              <a:t>más profunda del diplomado </a:t>
            </a:r>
            <a:r>
              <a:rPr lang="es-MX" sz="2800" dirty="0" smtClean="0"/>
              <a:t>y </a:t>
            </a:r>
            <a:r>
              <a:rPr lang="es-MX" sz="2800" dirty="0"/>
              <a:t>de la infraestructura de la </a:t>
            </a:r>
            <a:r>
              <a:rPr lang="es-MX" sz="2800" dirty="0" smtClean="0"/>
              <a:t>institución</a:t>
            </a:r>
          </a:p>
          <a:p>
            <a:r>
              <a:rPr lang="es-MX" sz="2800" dirty="0" smtClean="0"/>
              <a:t>Nivel </a:t>
            </a:r>
            <a:r>
              <a:rPr lang="es-MX" sz="2800" dirty="0"/>
              <a:t>de desempeño de los </a:t>
            </a:r>
            <a:r>
              <a:rPr lang="es-MX" sz="2800" dirty="0" smtClean="0"/>
              <a:t>profesores</a:t>
            </a:r>
          </a:p>
          <a:p>
            <a:r>
              <a:rPr lang="es-MX" sz="2800" dirty="0" smtClean="0"/>
              <a:t>Graficas de aprovechamiento </a:t>
            </a:r>
          </a:p>
          <a:p>
            <a:r>
              <a:rPr lang="es-MX" sz="2800" dirty="0" smtClean="0"/>
              <a:t>Cuadros comparativos intergeneracionales   </a:t>
            </a:r>
            <a:endParaRPr lang="es-MX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2800" dirty="0" smtClean="0"/>
              <a:t>Módulo VI </a:t>
            </a:r>
            <a:br>
              <a:rPr lang="es-ES_tradnl" sz="2800" dirty="0" smtClean="0"/>
            </a:br>
            <a:r>
              <a:rPr lang="es-ES_tradnl" sz="2800" dirty="0" smtClean="0"/>
              <a:t>Creatividad </a:t>
            </a:r>
            <a:r>
              <a:rPr lang="es-ES_tradnl" sz="2800" dirty="0"/>
              <a:t>del material didáctico enfocado a capacidades diferentes 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2800" dirty="0" smtClean="0"/>
              <a:t>Objetivo:</a:t>
            </a:r>
          </a:p>
          <a:p>
            <a:pPr>
              <a:buNone/>
            </a:pPr>
            <a:r>
              <a:rPr lang="es-ES_tradnl" sz="2800" dirty="0" smtClean="0"/>
              <a:t>	El </a:t>
            </a:r>
            <a:r>
              <a:rPr lang="es-ES_tradnl" sz="2800" dirty="0"/>
              <a:t>participante identificará la clasificación de las diferentes capacidades y desarrollará la habilidad de diseñar material didáctico de forma creativa para aplicarlo a alumnos de nivel preescolar y primaria. </a:t>
            </a:r>
            <a:endParaRPr lang="es-MX" sz="2800" dirty="0"/>
          </a:p>
        </p:txBody>
      </p:sp>
      <p:pic>
        <p:nvPicPr>
          <p:cNvPr id="16386" name="Picture 2" descr="http://www.cursosyseminarios.com/blog/wp-content/uploads/2009/09/discapacida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071942"/>
            <a:ext cx="4800978" cy="250983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</Words>
  <Application>Microsoft Office PowerPoint</Application>
  <PresentationFormat>Presentación en pantalla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Procedimiento de evaluación </vt:lpstr>
      <vt:lpstr>Diapositiva 2</vt:lpstr>
      <vt:lpstr>Módulo VI  Creatividad del material didáctico enfocado a capacidades diferentes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FaYFeR</dc:creator>
  <cp:lastModifiedBy>FaYFeR</cp:lastModifiedBy>
  <cp:revision>6</cp:revision>
  <dcterms:created xsi:type="dcterms:W3CDTF">2009-12-15T15:43:03Z</dcterms:created>
  <dcterms:modified xsi:type="dcterms:W3CDTF">2009-12-15T16:02:54Z</dcterms:modified>
</cp:coreProperties>
</file>